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drawings/drawing1.xml" ContentType="application/vnd.openxmlformats-officedocument.drawingml.chartshape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57"/>
  </p:notesMasterIdLst>
  <p:handoutMasterIdLst>
    <p:handoutMasterId r:id="rId58"/>
  </p:handoutMasterIdLst>
  <p:sldIdLst>
    <p:sldId id="294" r:id="rId3"/>
    <p:sldId id="431" r:id="rId4"/>
    <p:sldId id="604" r:id="rId5"/>
    <p:sldId id="602" r:id="rId6"/>
    <p:sldId id="295" r:id="rId7"/>
    <p:sldId id="301" r:id="rId8"/>
    <p:sldId id="514" r:id="rId9"/>
    <p:sldId id="559" r:id="rId10"/>
    <p:sldId id="566" r:id="rId11"/>
    <p:sldId id="567" r:id="rId12"/>
    <p:sldId id="516" r:id="rId13"/>
    <p:sldId id="517" r:id="rId14"/>
    <p:sldId id="515" r:id="rId15"/>
    <p:sldId id="518" r:id="rId16"/>
    <p:sldId id="519" r:id="rId17"/>
    <p:sldId id="526" r:id="rId18"/>
    <p:sldId id="527" r:id="rId19"/>
    <p:sldId id="528" r:id="rId20"/>
    <p:sldId id="529" r:id="rId21"/>
    <p:sldId id="520" r:id="rId22"/>
    <p:sldId id="554" r:id="rId23"/>
    <p:sldId id="532" r:id="rId24"/>
    <p:sldId id="533" r:id="rId25"/>
    <p:sldId id="536" r:id="rId26"/>
    <p:sldId id="575" r:id="rId27"/>
    <p:sldId id="576" r:id="rId28"/>
    <p:sldId id="577" r:id="rId29"/>
    <p:sldId id="578" r:id="rId30"/>
    <p:sldId id="579" r:id="rId31"/>
    <p:sldId id="580" r:id="rId32"/>
    <p:sldId id="581" r:id="rId33"/>
    <p:sldId id="537" r:id="rId34"/>
    <p:sldId id="605" r:id="rId35"/>
    <p:sldId id="607" r:id="rId36"/>
    <p:sldId id="608" r:id="rId37"/>
    <p:sldId id="609" r:id="rId38"/>
    <p:sldId id="610" r:id="rId39"/>
    <p:sldId id="625" r:id="rId40"/>
    <p:sldId id="612" r:id="rId41"/>
    <p:sldId id="613" r:id="rId42"/>
    <p:sldId id="568" r:id="rId43"/>
    <p:sldId id="615" r:id="rId44"/>
    <p:sldId id="616" r:id="rId45"/>
    <p:sldId id="569" r:id="rId46"/>
    <p:sldId id="617" r:id="rId47"/>
    <p:sldId id="618" r:id="rId48"/>
    <p:sldId id="619" r:id="rId49"/>
    <p:sldId id="621" r:id="rId50"/>
    <p:sldId id="622" r:id="rId51"/>
    <p:sldId id="623" r:id="rId52"/>
    <p:sldId id="624" r:id="rId53"/>
    <p:sldId id="582" r:id="rId54"/>
    <p:sldId id="510" r:id="rId55"/>
    <p:sldId id="296" r:id="rId56"/>
  </p:sldIdLst>
  <p:sldSz cx="9144000" cy="6858000" type="screen4x3"/>
  <p:notesSz cx="6735763" cy="9866313"/>
  <p:defaultText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C2F59F39-9CA7-43A8-9C4E-0D9201DA9215}">
          <p14:sldIdLst>
            <p14:sldId id="294"/>
            <p14:sldId id="431"/>
            <p14:sldId id="604"/>
            <p14:sldId id="602"/>
            <p14:sldId id="295"/>
            <p14:sldId id="301"/>
            <p14:sldId id="514"/>
            <p14:sldId id="559"/>
            <p14:sldId id="566"/>
            <p14:sldId id="567"/>
            <p14:sldId id="516"/>
            <p14:sldId id="517"/>
            <p14:sldId id="515"/>
            <p14:sldId id="518"/>
            <p14:sldId id="519"/>
            <p14:sldId id="526"/>
            <p14:sldId id="527"/>
            <p14:sldId id="528"/>
            <p14:sldId id="529"/>
            <p14:sldId id="520"/>
            <p14:sldId id="554"/>
            <p14:sldId id="532"/>
            <p14:sldId id="533"/>
            <p14:sldId id="536"/>
            <p14:sldId id="575"/>
            <p14:sldId id="576"/>
            <p14:sldId id="577"/>
            <p14:sldId id="578"/>
            <p14:sldId id="579"/>
            <p14:sldId id="580"/>
            <p14:sldId id="581"/>
            <p14:sldId id="537"/>
            <p14:sldId id="605"/>
            <p14:sldId id="607"/>
            <p14:sldId id="608"/>
            <p14:sldId id="609"/>
            <p14:sldId id="610"/>
            <p14:sldId id="625"/>
            <p14:sldId id="612"/>
            <p14:sldId id="613"/>
          </p14:sldIdLst>
        </p14:section>
        <p14:section name="Раздел без заголовка" id="{386B8E26-AD88-4990-9C0F-32DE4E73B7B0}">
          <p14:sldIdLst>
            <p14:sldId id="568"/>
            <p14:sldId id="615"/>
            <p14:sldId id="616"/>
            <p14:sldId id="569"/>
            <p14:sldId id="617"/>
            <p14:sldId id="618"/>
            <p14:sldId id="619"/>
            <p14:sldId id="621"/>
            <p14:sldId id="622"/>
            <p14:sldId id="623"/>
            <p14:sldId id="624"/>
            <p14:sldId id="582"/>
            <p14:sldId id="510"/>
            <p14:sldId id="296"/>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guide id="3" orient="horz" pos="3107">
          <p15:clr>
            <a:srgbClr val="A4A3A4"/>
          </p15:clr>
        </p15:guide>
        <p15:guide id="4" pos="212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a:srgbClr val="376092"/>
    <a:srgbClr val="FFFF99"/>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26" autoAdjust="0"/>
    <p:restoredTop sz="94660"/>
  </p:normalViewPr>
  <p:slideViewPr>
    <p:cSldViewPr>
      <p:cViewPr varScale="1">
        <p:scale>
          <a:sx n="66" d="100"/>
          <a:sy n="66" d="100"/>
        </p:scale>
        <p:origin x="1452" y="60"/>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6768"/>
    </p:cViewPr>
  </p:sorterViewPr>
  <p:notesViewPr>
    <p:cSldViewPr>
      <p:cViewPr varScale="1">
        <p:scale>
          <a:sx n="50" d="100"/>
          <a:sy n="50" d="100"/>
        </p:scale>
        <p:origin x="-2982" y="-96"/>
      </p:cViewPr>
      <p:guideLst>
        <p:guide orient="horz" pos="3223"/>
        <p:guide pos="2236"/>
        <p:guide orient="horz" pos="3107"/>
        <p:guide pos="212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handoutMaster" Target="handoutMasters/handoutMaster1.xml"/><Relationship Id="rId5" Type="http://schemas.openxmlformats.org/officeDocument/2006/relationships/slide" Target="slides/slide3.xml"/><Relationship Id="rId61"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_____Microsoft_Excel.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977598839196193"/>
          <c:y val="2.4557749560878611E-2"/>
          <c:w val="0.59859839477602717"/>
          <c:h val="0.9508845008782425"/>
        </c:manualLayout>
      </c:layout>
      <c:doughnutChart>
        <c:varyColors val="1"/>
        <c:ser>
          <c:idx val="0"/>
          <c:order val="0"/>
          <c:tx>
            <c:strRef>
              <c:f>Лист1!$A$1</c:f>
              <c:strCache>
                <c:ptCount val="1"/>
                <c:pt idx="0">
                  <c:v>Продажи</c:v>
                </c:pt>
              </c:strCache>
            </c:strRef>
          </c:tx>
          <c:dPt>
            <c:idx val="0"/>
            <c:bubble3D val="0"/>
            <c:spPr>
              <a:solidFill>
                <a:srgbClr val="00B050">
                  <a:alpha val="41000"/>
                </a:srgbClr>
              </a:solidFill>
            </c:spPr>
            <c:extLst>
              <c:ext xmlns:c16="http://schemas.microsoft.com/office/drawing/2014/chart" uri="{C3380CC4-5D6E-409C-BE32-E72D297353CC}">
                <c16:uniqueId val="{00000000-A224-4E20-9677-62FB0D984D46}"/>
              </c:ext>
            </c:extLst>
          </c:dPt>
          <c:dPt>
            <c:idx val="1"/>
            <c:bubble3D val="0"/>
            <c:spPr>
              <a:solidFill>
                <a:schemeClr val="tx2">
                  <a:lumMod val="40000"/>
                  <a:lumOff val="60000"/>
                  <a:alpha val="71000"/>
                </a:schemeClr>
              </a:solidFill>
            </c:spPr>
            <c:extLst>
              <c:ext xmlns:c16="http://schemas.microsoft.com/office/drawing/2014/chart" uri="{C3380CC4-5D6E-409C-BE32-E72D297353CC}">
                <c16:uniqueId val="{00000001-A224-4E20-9677-62FB0D984D46}"/>
              </c:ext>
            </c:extLst>
          </c:dPt>
          <c:dPt>
            <c:idx val="2"/>
            <c:bubble3D val="0"/>
            <c:spPr>
              <a:solidFill>
                <a:schemeClr val="accent2">
                  <a:lumMod val="60000"/>
                  <a:lumOff val="40000"/>
                </a:schemeClr>
              </a:solidFill>
            </c:spPr>
            <c:extLst>
              <c:ext xmlns:c16="http://schemas.microsoft.com/office/drawing/2014/chart" uri="{C3380CC4-5D6E-409C-BE32-E72D297353CC}">
                <c16:uniqueId val="{00000002-A224-4E20-9677-62FB0D984D46}"/>
              </c:ext>
            </c:extLst>
          </c:dPt>
          <c:cat>
            <c:multiLvlStrRef>
              <c:f>Лист1!#ССЫЛКА!</c:f>
            </c:multiLvlStrRef>
          </c:cat>
          <c:val>
            <c:numRef>
              <c:f>Лист1!$A$2:$A$4</c:f>
              <c:numCache>
                <c:formatCode>General</c:formatCode>
                <c:ptCount val="3"/>
                <c:pt idx="0">
                  <c:v>33.300000000000004</c:v>
                </c:pt>
                <c:pt idx="1">
                  <c:v>33.300000000000004</c:v>
                </c:pt>
                <c:pt idx="2">
                  <c:v>33.300000000000004</c:v>
                </c:pt>
              </c:numCache>
            </c:numRef>
          </c:val>
          <c:extLst>
            <c:ext xmlns:c16="http://schemas.microsoft.com/office/drawing/2014/chart" uri="{C3380CC4-5D6E-409C-BE32-E72D297353CC}">
              <c16:uniqueId val="{00000003-A224-4E20-9677-62FB0D984D46}"/>
            </c:ext>
          </c:extLst>
        </c:ser>
        <c:dLbls>
          <c:showLegendKey val="0"/>
          <c:showVal val="0"/>
          <c:showCatName val="0"/>
          <c:showSerName val="0"/>
          <c:showPercent val="0"/>
          <c:showBubbleSize val="0"/>
          <c:showLeaderLines val="1"/>
        </c:dLbls>
        <c:firstSliceAng val="0"/>
        <c:holeSize val="50"/>
      </c:doughnutChart>
    </c:plotArea>
    <c:legend>
      <c:legendPos val="r"/>
      <c:overlay val="0"/>
    </c:legend>
    <c:plotVisOnly val="1"/>
    <c:dispBlanksAs val="zero"/>
    <c:showDLblsOverMax val="0"/>
  </c:chart>
  <c:txPr>
    <a:bodyPr/>
    <a:lstStyle/>
    <a:p>
      <a:pPr>
        <a:defRPr sz="1800"/>
      </a:pPr>
      <a:endParaRPr lang="ru-RU"/>
    </a:p>
  </c:txPr>
  <c:externalData r:id="rId1">
    <c:autoUpdate val="0"/>
  </c:externalData>
  <c:userShapes r:id="rId2"/>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AD8469C-A1BA-4583-BBA3-7522612CEB8C}" type="doc">
      <dgm:prSet loTypeId="urn:microsoft.com/office/officeart/2005/8/layout/arrow2" loCatId="process" qsTypeId="urn:microsoft.com/office/officeart/2005/8/quickstyle/simple1" qsCatId="simple" csTypeId="urn:microsoft.com/office/officeart/2005/8/colors/accent1_2" csCatId="accent1" phldr="1"/>
      <dgm:spPr/>
    </dgm:pt>
    <dgm:pt modelId="{4204F0E0-701B-4230-B06B-E3BE7823E9C8}">
      <dgm:prSet phldrT="[Текст]"/>
      <dgm:spPr/>
      <dgm:t>
        <a:bodyPr/>
        <a:lstStyle/>
        <a:p>
          <a:r>
            <a:rPr lang="en-US" b="1" dirty="0" smtClean="0">
              <a:solidFill>
                <a:schemeClr val="accent2">
                  <a:lumMod val="75000"/>
                </a:schemeClr>
              </a:solidFill>
            </a:rPr>
            <a:t>Knowledge skills and Attitudes </a:t>
          </a:r>
          <a:endParaRPr lang="en-GB" b="1" dirty="0">
            <a:solidFill>
              <a:schemeClr val="accent2">
                <a:lumMod val="75000"/>
              </a:schemeClr>
            </a:solidFill>
          </a:endParaRPr>
        </a:p>
      </dgm:t>
    </dgm:pt>
    <dgm:pt modelId="{130B02FC-4262-4E95-B1C8-669A6E77DD93}" type="parTrans" cxnId="{0BB8A080-6328-4ED6-AB4A-81B0FB0F6BF0}">
      <dgm:prSet/>
      <dgm:spPr/>
      <dgm:t>
        <a:bodyPr/>
        <a:lstStyle/>
        <a:p>
          <a:endParaRPr lang="en-GB"/>
        </a:p>
      </dgm:t>
    </dgm:pt>
    <dgm:pt modelId="{3CDF6277-98BD-46FE-8E03-2501A727D617}" type="sibTrans" cxnId="{0BB8A080-6328-4ED6-AB4A-81B0FB0F6BF0}">
      <dgm:prSet/>
      <dgm:spPr/>
      <dgm:t>
        <a:bodyPr/>
        <a:lstStyle/>
        <a:p>
          <a:endParaRPr lang="en-GB"/>
        </a:p>
      </dgm:t>
    </dgm:pt>
    <dgm:pt modelId="{6EB4A70D-C71D-4336-9906-D358DA3E77F2}">
      <dgm:prSet phldrT="[Текст]"/>
      <dgm:spPr/>
      <dgm:t>
        <a:bodyPr/>
        <a:lstStyle/>
        <a:p>
          <a:r>
            <a:rPr lang="en-US" b="1" dirty="0" smtClean="0">
              <a:solidFill>
                <a:srgbClr val="00B050"/>
              </a:solidFill>
            </a:rPr>
            <a:t>Actions, thoughts and feelings </a:t>
          </a:r>
          <a:endParaRPr lang="en-GB" b="1" dirty="0">
            <a:solidFill>
              <a:srgbClr val="00B050"/>
            </a:solidFill>
          </a:endParaRPr>
        </a:p>
      </dgm:t>
    </dgm:pt>
    <dgm:pt modelId="{B54E92C3-7F52-4C20-8C97-B3075D1A261C}" type="parTrans" cxnId="{4DCDE6F6-6411-4A5B-8E83-95EFF50001FF}">
      <dgm:prSet/>
      <dgm:spPr/>
      <dgm:t>
        <a:bodyPr/>
        <a:lstStyle/>
        <a:p>
          <a:endParaRPr lang="en-GB"/>
        </a:p>
      </dgm:t>
    </dgm:pt>
    <dgm:pt modelId="{F1FC4BF1-44F8-44D9-B756-0386C520B109}" type="sibTrans" cxnId="{4DCDE6F6-6411-4A5B-8E83-95EFF50001FF}">
      <dgm:prSet/>
      <dgm:spPr/>
      <dgm:t>
        <a:bodyPr/>
        <a:lstStyle/>
        <a:p>
          <a:endParaRPr lang="en-GB"/>
        </a:p>
      </dgm:t>
    </dgm:pt>
    <dgm:pt modelId="{2F95EF36-A575-434D-A8F0-2D3627598A42}">
      <dgm:prSet phldrT="[Текст]"/>
      <dgm:spPr/>
      <dgm:t>
        <a:bodyPr/>
        <a:lstStyle/>
        <a:p>
          <a:r>
            <a:rPr lang="en-US" b="1" dirty="0" smtClean="0">
              <a:solidFill>
                <a:srgbClr val="0070C0"/>
              </a:solidFill>
            </a:rPr>
            <a:t>Products and services </a:t>
          </a:r>
          <a:endParaRPr lang="en-GB" b="1" dirty="0">
            <a:solidFill>
              <a:srgbClr val="0070C0"/>
            </a:solidFill>
          </a:endParaRPr>
        </a:p>
      </dgm:t>
    </dgm:pt>
    <dgm:pt modelId="{2213D061-D2A4-4DC4-9D32-CC71329F502C}" type="parTrans" cxnId="{57C8E028-10D5-4D24-A277-B0DD2DF7CCA6}">
      <dgm:prSet/>
      <dgm:spPr/>
      <dgm:t>
        <a:bodyPr/>
        <a:lstStyle/>
        <a:p>
          <a:endParaRPr lang="en-GB"/>
        </a:p>
      </dgm:t>
    </dgm:pt>
    <dgm:pt modelId="{45F1699B-DCA1-43FA-B246-30AE42DBCEE6}" type="sibTrans" cxnId="{57C8E028-10D5-4D24-A277-B0DD2DF7CCA6}">
      <dgm:prSet/>
      <dgm:spPr/>
      <dgm:t>
        <a:bodyPr/>
        <a:lstStyle/>
        <a:p>
          <a:endParaRPr lang="en-GB"/>
        </a:p>
      </dgm:t>
    </dgm:pt>
    <dgm:pt modelId="{C5FB085D-D045-4BAB-A8BA-2EE9C9B06084}" type="pres">
      <dgm:prSet presAssocID="{9AD8469C-A1BA-4583-BBA3-7522612CEB8C}" presName="arrowDiagram" presStyleCnt="0">
        <dgm:presLayoutVars>
          <dgm:chMax val="5"/>
          <dgm:dir/>
          <dgm:resizeHandles val="exact"/>
        </dgm:presLayoutVars>
      </dgm:prSet>
      <dgm:spPr/>
    </dgm:pt>
    <dgm:pt modelId="{E0F4CB41-6A26-4A88-84E8-5307F8AFA033}" type="pres">
      <dgm:prSet presAssocID="{9AD8469C-A1BA-4583-BBA3-7522612CEB8C}" presName="arrow" presStyleLbl="bgShp" presStyleIdx="0" presStyleCnt="1" custLinFactNeighborX="-672" custLinFactNeighborY="953"/>
      <dgm:spPr>
        <a:solidFill>
          <a:schemeClr val="tx2">
            <a:lumMod val="40000"/>
            <a:lumOff val="60000"/>
          </a:schemeClr>
        </a:solidFill>
      </dgm:spPr>
    </dgm:pt>
    <dgm:pt modelId="{66A58093-E46C-4637-80E6-56D279EAAEEE}" type="pres">
      <dgm:prSet presAssocID="{9AD8469C-A1BA-4583-BBA3-7522612CEB8C}" presName="arrowDiagram3" presStyleCnt="0"/>
      <dgm:spPr/>
    </dgm:pt>
    <dgm:pt modelId="{AA3DB496-D588-4821-8BBB-5D17A3B5A59F}" type="pres">
      <dgm:prSet presAssocID="{4204F0E0-701B-4230-B06B-E3BE7823E9C8}" presName="bullet3a" presStyleLbl="node1" presStyleIdx="0" presStyleCnt="3"/>
      <dgm:spPr>
        <a:solidFill>
          <a:schemeClr val="accent2">
            <a:lumMod val="75000"/>
          </a:schemeClr>
        </a:solidFill>
      </dgm:spPr>
    </dgm:pt>
    <dgm:pt modelId="{3164C7CA-2A3D-4ED2-AD27-F5D3EF9BADBB}" type="pres">
      <dgm:prSet presAssocID="{4204F0E0-701B-4230-B06B-E3BE7823E9C8}" presName="textBox3a" presStyleLbl="revTx" presStyleIdx="0" presStyleCnt="3" custScaleY="89068">
        <dgm:presLayoutVars>
          <dgm:bulletEnabled val="1"/>
        </dgm:presLayoutVars>
      </dgm:prSet>
      <dgm:spPr/>
      <dgm:t>
        <a:bodyPr/>
        <a:lstStyle/>
        <a:p>
          <a:endParaRPr lang="en-GB"/>
        </a:p>
      </dgm:t>
    </dgm:pt>
    <dgm:pt modelId="{B0B6D71E-FC8C-478D-8A3B-991F9D28FCE5}" type="pres">
      <dgm:prSet presAssocID="{6EB4A70D-C71D-4336-9906-D358DA3E77F2}" presName="bullet3b" presStyleLbl="node1" presStyleIdx="1" presStyleCnt="3"/>
      <dgm:spPr>
        <a:solidFill>
          <a:srgbClr val="00B050"/>
        </a:solidFill>
      </dgm:spPr>
    </dgm:pt>
    <dgm:pt modelId="{23A3B67B-6C89-42F5-8000-DA78F43C6729}" type="pres">
      <dgm:prSet presAssocID="{6EB4A70D-C71D-4336-9906-D358DA3E77F2}" presName="textBox3b" presStyleLbl="revTx" presStyleIdx="1" presStyleCnt="3" custScaleY="83823">
        <dgm:presLayoutVars>
          <dgm:bulletEnabled val="1"/>
        </dgm:presLayoutVars>
      </dgm:prSet>
      <dgm:spPr/>
      <dgm:t>
        <a:bodyPr/>
        <a:lstStyle/>
        <a:p>
          <a:endParaRPr lang="en-GB"/>
        </a:p>
      </dgm:t>
    </dgm:pt>
    <dgm:pt modelId="{8D5CDF7A-0A7C-4E68-83B9-C68BC4D96C0B}" type="pres">
      <dgm:prSet presAssocID="{2F95EF36-A575-434D-A8F0-2D3627598A42}" presName="bullet3c" presStyleLbl="node1" presStyleIdx="2" presStyleCnt="3"/>
      <dgm:spPr/>
    </dgm:pt>
    <dgm:pt modelId="{7BF4C1E0-8032-462C-8A04-E76901CFD430}" type="pres">
      <dgm:prSet presAssocID="{2F95EF36-A575-434D-A8F0-2D3627598A42}" presName="textBox3c" presStyleLbl="revTx" presStyleIdx="2" presStyleCnt="3" custScaleY="78244" custLinFactNeighborX="-4767" custLinFactNeighborY="-1856">
        <dgm:presLayoutVars>
          <dgm:bulletEnabled val="1"/>
        </dgm:presLayoutVars>
      </dgm:prSet>
      <dgm:spPr/>
      <dgm:t>
        <a:bodyPr/>
        <a:lstStyle/>
        <a:p>
          <a:endParaRPr lang="en-GB"/>
        </a:p>
      </dgm:t>
    </dgm:pt>
  </dgm:ptLst>
  <dgm:cxnLst>
    <dgm:cxn modelId="{0BB8A080-6328-4ED6-AB4A-81B0FB0F6BF0}" srcId="{9AD8469C-A1BA-4583-BBA3-7522612CEB8C}" destId="{4204F0E0-701B-4230-B06B-E3BE7823E9C8}" srcOrd="0" destOrd="0" parTransId="{130B02FC-4262-4E95-B1C8-669A6E77DD93}" sibTransId="{3CDF6277-98BD-46FE-8E03-2501A727D617}"/>
    <dgm:cxn modelId="{DA5A1F0E-6EB0-4D94-BB11-43039D5C01D8}" type="presOf" srcId="{9AD8469C-A1BA-4583-BBA3-7522612CEB8C}" destId="{C5FB085D-D045-4BAB-A8BA-2EE9C9B06084}" srcOrd="0" destOrd="0" presId="urn:microsoft.com/office/officeart/2005/8/layout/arrow2"/>
    <dgm:cxn modelId="{57C8E028-10D5-4D24-A277-B0DD2DF7CCA6}" srcId="{9AD8469C-A1BA-4583-BBA3-7522612CEB8C}" destId="{2F95EF36-A575-434D-A8F0-2D3627598A42}" srcOrd="2" destOrd="0" parTransId="{2213D061-D2A4-4DC4-9D32-CC71329F502C}" sibTransId="{45F1699B-DCA1-43FA-B246-30AE42DBCEE6}"/>
    <dgm:cxn modelId="{1031C8D7-C8B8-4B34-BE81-8046F55E9FB7}" type="presOf" srcId="{4204F0E0-701B-4230-B06B-E3BE7823E9C8}" destId="{3164C7CA-2A3D-4ED2-AD27-F5D3EF9BADBB}" srcOrd="0" destOrd="0" presId="urn:microsoft.com/office/officeart/2005/8/layout/arrow2"/>
    <dgm:cxn modelId="{8D9D3B77-89AA-4813-AA7F-E26E0EF4DB08}" type="presOf" srcId="{2F95EF36-A575-434D-A8F0-2D3627598A42}" destId="{7BF4C1E0-8032-462C-8A04-E76901CFD430}" srcOrd="0" destOrd="0" presId="urn:microsoft.com/office/officeart/2005/8/layout/arrow2"/>
    <dgm:cxn modelId="{4DCDE6F6-6411-4A5B-8E83-95EFF50001FF}" srcId="{9AD8469C-A1BA-4583-BBA3-7522612CEB8C}" destId="{6EB4A70D-C71D-4336-9906-D358DA3E77F2}" srcOrd="1" destOrd="0" parTransId="{B54E92C3-7F52-4C20-8C97-B3075D1A261C}" sibTransId="{F1FC4BF1-44F8-44D9-B756-0386C520B109}"/>
    <dgm:cxn modelId="{D7535ED4-F371-45E7-BE77-B825DB0CEAD5}" type="presOf" srcId="{6EB4A70D-C71D-4336-9906-D358DA3E77F2}" destId="{23A3B67B-6C89-42F5-8000-DA78F43C6729}" srcOrd="0" destOrd="0" presId="urn:microsoft.com/office/officeart/2005/8/layout/arrow2"/>
    <dgm:cxn modelId="{7EB88BCC-B686-4518-BFD5-9341F71E8AB7}" type="presParOf" srcId="{C5FB085D-D045-4BAB-A8BA-2EE9C9B06084}" destId="{E0F4CB41-6A26-4A88-84E8-5307F8AFA033}" srcOrd="0" destOrd="0" presId="urn:microsoft.com/office/officeart/2005/8/layout/arrow2"/>
    <dgm:cxn modelId="{B8639C03-BFCB-4A25-8E7F-BDFAF9CB89CD}" type="presParOf" srcId="{C5FB085D-D045-4BAB-A8BA-2EE9C9B06084}" destId="{66A58093-E46C-4637-80E6-56D279EAAEEE}" srcOrd="1" destOrd="0" presId="urn:microsoft.com/office/officeart/2005/8/layout/arrow2"/>
    <dgm:cxn modelId="{353F9A14-4BA0-4B19-A8A6-141124563C29}" type="presParOf" srcId="{66A58093-E46C-4637-80E6-56D279EAAEEE}" destId="{AA3DB496-D588-4821-8BBB-5D17A3B5A59F}" srcOrd="0" destOrd="0" presId="urn:microsoft.com/office/officeart/2005/8/layout/arrow2"/>
    <dgm:cxn modelId="{6DD6CDE8-8EFC-43A8-936E-8816A5326C38}" type="presParOf" srcId="{66A58093-E46C-4637-80E6-56D279EAAEEE}" destId="{3164C7CA-2A3D-4ED2-AD27-F5D3EF9BADBB}" srcOrd="1" destOrd="0" presId="urn:microsoft.com/office/officeart/2005/8/layout/arrow2"/>
    <dgm:cxn modelId="{101DE7FA-E503-4447-BE6B-CC6392559E2A}" type="presParOf" srcId="{66A58093-E46C-4637-80E6-56D279EAAEEE}" destId="{B0B6D71E-FC8C-478D-8A3B-991F9D28FCE5}" srcOrd="2" destOrd="0" presId="urn:microsoft.com/office/officeart/2005/8/layout/arrow2"/>
    <dgm:cxn modelId="{C0DCEF0B-8349-4F94-B189-8C0732B30356}" type="presParOf" srcId="{66A58093-E46C-4637-80E6-56D279EAAEEE}" destId="{23A3B67B-6C89-42F5-8000-DA78F43C6729}" srcOrd="3" destOrd="0" presId="urn:microsoft.com/office/officeart/2005/8/layout/arrow2"/>
    <dgm:cxn modelId="{4040F309-DD3B-48D1-B4FC-0F68E8D12631}" type="presParOf" srcId="{66A58093-E46C-4637-80E6-56D279EAAEEE}" destId="{8D5CDF7A-0A7C-4E68-83B9-C68BC4D96C0B}" srcOrd="4" destOrd="0" presId="urn:microsoft.com/office/officeart/2005/8/layout/arrow2"/>
    <dgm:cxn modelId="{D1EE4D8C-64E6-4D28-A4DF-7A4E8D7F13E8}" type="presParOf" srcId="{66A58093-E46C-4637-80E6-56D279EAAEEE}" destId="{7BF4C1E0-8032-462C-8A04-E76901CFD430}" srcOrd="5"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B4A0878-27E5-4CA5-8E71-9A45703965C2}" type="doc">
      <dgm:prSet loTypeId="urn:microsoft.com/office/officeart/2005/8/layout/hierarchy3" loCatId="hierarchy" qsTypeId="urn:microsoft.com/office/officeart/2005/8/quickstyle/simple1" qsCatId="simple" csTypeId="urn:microsoft.com/office/officeart/2005/8/colors/accent6_1" csCatId="accent6" phldr="1"/>
      <dgm:spPr/>
      <dgm:t>
        <a:bodyPr/>
        <a:lstStyle/>
        <a:p>
          <a:endParaRPr lang="pl-PL"/>
        </a:p>
      </dgm:t>
    </dgm:pt>
    <dgm:pt modelId="{82A1A353-EB5A-4A6C-8453-166F6D2D1EB3}">
      <dgm:prSet phldrT="[Tekst]" custT="1"/>
      <dgm:spPr/>
      <dgm:t>
        <a:bodyPr/>
        <a:lstStyle/>
        <a:p>
          <a:r>
            <a:rPr lang="pl-PL" sz="1100" b="1" dirty="0">
              <a:latin typeface="Arial Narrow" pitchFamily="34" charset="0"/>
            </a:rPr>
            <a:t>Design and </a:t>
          </a:r>
          <a:r>
            <a:rPr lang="pl-PL" sz="1100" b="1" dirty="0" err="1">
              <a:latin typeface="Arial Narrow" pitchFamily="34" charset="0"/>
            </a:rPr>
            <a:t>develop</a:t>
          </a:r>
          <a:r>
            <a:rPr lang="pl-PL" sz="1100" b="1" dirty="0">
              <a:latin typeface="Arial Narrow" pitchFamily="34" charset="0"/>
            </a:rPr>
            <a:t> learning </a:t>
          </a:r>
          <a:r>
            <a:rPr lang="pl-PL" sz="1100" b="1" dirty="0" err="1">
              <a:latin typeface="Arial Narrow" pitchFamily="34" charset="0"/>
            </a:rPr>
            <a:t>strategies</a:t>
          </a:r>
          <a:endParaRPr lang="pl-PL" sz="1100" b="1" dirty="0">
            <a:latin typeface="Arial Narrow" pitchFamily="34" charset="0"/>
          </a:endParaRPr>
        </a:p>
      </dgm:t>
    </dgm:pt>
    <dgm:pt modelId="{D8BA2495-E572-4292-83D9-102C4E4D250A}" type="parTrans" cxnId="{0BAF0D35-47E4-4467-8C84-B5A2AEF5AD4F}">
      <dgm:prSet/>
      <dgm:spPr/>
      <dgm:t>
        <a:bodyPr/>
        <a:lstStyle/>
        <a:p>
          <a:endParaRPr lang="pl-PL"/>
        </a:p>
      </dgm:t>
    </dgm:pt>
    <dgm:pt modelId="{8B9C98ED-7E07-41AC-944C-9E5FECDFCFE2}" type="sibTrans" cxnId="{0BAF0D35-47E4-4467-8C84-B5A2AEF5AD4F}">
      <dgm:prSet/>
      <dgm:spPr/>
      <dgm:t>
        <a:bodyPr/>
        <a:lstStyle/>
        <a:p>
          <a:endParaRPr lang="pl-PL"/>
        </a:p>
      </dgm:t>
    </dgm:pt>
    <dgm:pt modelId="{F601C784-F139-47CE-9325-493173F0A134}">
      <dgm:prSet phldrT="[Tekst]" custT="1"/>
      <dgm:spPr/>
      <dgm:t>
        <a:bodyPr/>
        <a:lstStyle/>
        <a:p>
          <a:r>
            <a:rPr lang="pl-PL" sz="1100" b="1" dirty="0" err="1">
              <a:latin typeface="Arial Narrow" pitchFamily="34" charset="0"/>
            </a:rPr>
            <a:t>Address</a:t>
          </a:r>
          <a:r>
            <a:rPr lang="pl-PL" sz="1100" b="1" dirty="0">
              <a:latin typeface="Arial Narrow" pitchFamily="34" charset="0"/>
            </a:rPr>
            <a:t> </a:t>
          </a:r>
          <a:r>
            <a:rPr lang="pl-PL" sz="1100" b="1" dirty="0" err="1">
              <a:latin typeface="Arial Narrow" pitchFamily="34" charset="0"/>
            </a:rPr>
            <a:t>adult</a:t>
          </a:r>
          <a:r>
            <a:rPr lang="pl-PL" sz="1100" b="1" dirty="0">
              <a:latin typeface="Arial Narrow" pitchFamily="34" charset="0"/>
            </a:rPr>
            <a:t> </a:t>
          </a:r>
          <a:r>
            <a:rPr lang="pl-PL" sz="1100" b="1" dirty="0" err="1">
              <a:latin typeface="Arial Narrow" pitchFamily="34" charset="0"/>
            </a:rPr>
            <a:t>language</a:t>
          </a:r>
          <a:r>
            <a:rPr lang="pl-PL" sz="1100" b="1" dirty="0">
              <a:latin typeface="Arial Narrow" pitchFamily="34" charset="0"/>
            </a:rPr>
            <a:t>, </a:t>
          </a:r>
          <a:r>
            <a:rPr lang="pl-PL" sz="1100" b="1" dirty="0" err="1">
              <a:latin typeface="Arial Narrow" pitchFamily="34" charset="0"/>
            </a:rPr>
            <a:t>literacy</a:t>
          </a:r>
          <a:r>
            <a:rPr lang="pl-PL" sz="1100" b="1" dirty="0">
              <a:latin typeface="Arial Narrow" pitchFamily="34" charset="0"/>
            </a:rPr>
            <a:t> and </a:t>
          </a:r>
          <a:r>
            <a:rPr lang="pl-PL" sz="1100" b="1" dirty="0" err="1">
              <a:latin typeface="Arial Narrow" pitchFamily="34" charset="0"/>
            </a:rPr>
            <a:t>numeracy</a:t>
          </a:r>
          <a:r>
            <a:rPr lang="pl-PL" sz="1100" b="1" dirty="0">
              <a:latin typeface="Arial Narrow" pitchFamily="34" charset="0"/>
            </a:rPr>
            <a:t> </a:t>
          </a:r>
          <a:r>
            <a:rPr lang="pl-PL" sz="1100" b="1" dirty="0" err="1">
              <a:latin typeface="Arial Narrow" pitchFamily="34" charset="0"/>
            </a:rPr>
            <a:t>skills</a:t>
          </a:r>
          <a:endParaRPr lang="pl-PL" sz="1100" b="1" dirty="0">
            <a:latin typeface="Arial Narrow" pitchFamily="34" charset="0"/>
          </a:endParaRPr>
        </a:p>
      </dgm:t>
    </dgm:pt>
    <dgm:pt modelId="{61845E4C-A8AD-4AD9-B087-C966C7851D02}" type="parTrans" cxnId="{32FB7676-1339-4CB3-8A10-445E75C4498C}">
      <dgm:prSet/>
      <dgm:spPr/>
      <dgm:t>
        <a:bodyPr/>
        <a:lstStyle/>
        <a:p>
          <a:endParaRPr lang="pl-PL"/>
        </a:p>
      </dgm:t>
    </dgm:pt>
    <dgm:pt modelId="{1BD4033C-44F6-45F8-B525-69D1811F0540}" type="sibTrans" cxnId="{32FB7676-1339-4CB3-8A10-445E75C4498C}">
      <dgm:prSet/>
      <dgm:spPr/>
      <dgm:t>
        <a:bodyPr/>
        <a:lstStyle/>
        <a:p>
          <a:endParaRPr lang="pl-PL"/>
        </a:p>
      </dgm:t>
    </dgm:pt>
    <dgm:pt modelId="{77529003-F432-438E-A2EB-F83022675152}">
      <dgm:prSet custT="1"/>
      <dgm:spPr/>
      <dgm:t>
        <a:bodyPr/>
        <a:lstStyle/>
        <a:p>
          <a:r>
            <a:rPr lang="pl-PL" sz="1100" b="1" dirty="0">
              <a:latin typeface="Arial Narrow" pitchFamily="34" charset="0"/>
            </a:rPr>
            <a:t>Plan </a:t>
          </a:r>
          <a:r>
            <a:rPr lang="pl-PL" sz="1100" b="1" dirty="0" err="1">
              <a:latin typeface="Arial Narrow" pitchFamily="34" charset="0"/>
            </a:rPr>
            <a:t>assessment</a:t>
          </a:r>
          <a:r>
            <a:rPr lang="pl-PL" sz="1100" b="1" dirty="0">
              <a:latin typeface="Arial Narrow" pitchFamily="34" charset="0"/>
            </a:rPr>
            <a:t> </a:t>
          </a:r>
          <a:r>
            <a:rPr lang="pl-PL" sz="1100" b="1" dirty="0" err="1">
              <a:latin typeface="Arial Narrow" pitchFamily="34" charset="0"/>
            </a:rPr>
            <a:t>activities</a:t>
          </a:r>
          <a:r>
            <a:rPr lang="pl-PL" sz="1100" b="1" dirty="0">
              <a:latin typeface="Arial Narrow" pitchFamily="34" charset="0"/>
            </a:rPr>
            <a:t> and </a:t>
          </a:r>
          <a:r>
            <a:rPr lang="pl-PL" sz="1100" b="1" dirty="0" err="1">
              <a:latin typeface="Arial Narrow" pitchFamily="34" charset="0"/>
            </a:rPr>
            <a:t>processes</a:t>
          </a:r>
          <a:endParaRPr lang="pl-PL" sz="1100" b="1" dirty="0">
            <a:latin typeface="Arial Narrow" pitchFamily="34" charset="0"/>
          </a:endParaRPr>
        </a:p>
      </dgm:t>
    </dgm:pt>
    <dgm:pt modelId="{36AE39EC-48C1-48EA-A84F-C0185B73873A}" type="parTrans" cxnId="{DCD2E632-3694-40E3-AA78-68171BF47931}">
      <dgm:prSet/>
      <dgm:spPr/>
      <dgm:t>
        <a:bodyPr/>
        <a:lstStyle/>
        <a:p>
          <a:endParaRPr lang="pl-PL"/>
        </a:p>
      </dgm:t>
    </dgm:pt>
    <dgm:pt modelId="{79655167-A58E-495A-8C3B-468F2BDB76AD}" type="sibTrans" cxnId="{DCD2E632-3694-40E3-AA78-68171BF47931}">
      <dgm:prSet/>
      <dgm:spPr/>
      <dgm:t>
        <a:bodyPr/>
        <a:lstStyle/>
        <a:p>
          <a:endParaRPr lang="pl-PL"/>
        </a:p>
      </dgm:t>
    </dgm:pt>
    <dgm:pt modelId="{3E1F3D96-9FCC-409E-94F4-E93836D71B92}">
      <dgm:prSet custT="1"/>
      <dgm:spPr/>
      <dgm:t>
        <a:bodyPr/>
        <a:lstStyle/>
        <a:p>
          <a:r>
            <a:rPr lang="pl-PL" sz="1200" b="1" dirty="0" err="1">
              <a:latin typeface="Arial Narrow" pitchFamily="34" charset="0"/>
            </a:rPr>
            <a:t>Provide</a:t>
          </a:r>
          <a:r>
            <a:rPr lang="pl-PL" sz="1200" b="1" dirty="0">
              <a:latin typeface="Arial Narrow" pitchFamily="34" charset="0"/>
            </a:rPr>
            <a:t> </a:t>
          </a:r>
          <a:r>
            <a:rPr lang="pl-PL" sz="1200" b="1" dirty="0" err="1">
              <a:latin typeface="Arial Narrow" pitchFamily="34" charset="0"/>
            </a:rPr>
            <a:t>work</a:t>
          </a:r>
          <a:r>
            <a:rPr lang="pl-PL" sz="1200" b="1" dirty="0">
              <a:latin typeface="Arial Narrow" pitchFamily="34" charset="0"/>
            </a:rPr>
            <a:t> </a:t>
          </a:r>
          <a:r>
            <a:rPr lang="pl-PL" sz="1200" b="1" dirty="0" err="1">
              <a:latin typeface="Arial Narrow" pitchFamily="34" charset="0"/>
            </a:rPr>
            <a:t>skill</a:t>
          </a:r>
          <a:r>
            <a:rPr lang="pl-PL" sz="1200" b="1" dirty="0">
              <a:latin typeface="Arial Narrow" pitchFamily="34" charset="0"/>
            </a:rPr>
            <a:t> </a:t>
          </a:r>
          <a:r>
            <a:rPr lang="pl-PL" sz="1200" b="1" dirty="0" err="1">
              <a:latin typeface="Arial Narrow" pitchFamily="34" charset="0"/>
            </a:rPr>
            <a:t>instruction</a:t>
          </a:r>
          <a:r>
            <a:rPr lang="pl-PL" sz="1200" b="1" dirty="0">
              <a:latin typeface="Arial Narrow" pitchFamily="34" charset="0"/>
            </a:rPr>
            <a:t> </a:t>
          </a:r>
          <a:endParaRPr lang="pl-PL" sz="1200" b="1" baseline="30000" dirty="0">
            <a:latin typeface="Arial Narrow" pitchFamily="34" charset="0"/>
          </a:endParaRPr>
        </a:p>
      </dgm:t>
    </dgm:pt>
    <dgm:pt modelId="{3400D0DD-F126-47CC-8375-933B6CB849E4}" type="parTrans" cxnId="{68BDA030-177D-4B34-B470-200739235F6B}">
      <dgm:prSet/>
      <dgm:spPr/>
      <dgm:t>
        <a:bodyPr/>
        <a:lstStyle/>
        <a:p>
          <a:endParaRPr lang="pl-PL"/>
        </a:p>
      </dgm:t>
    </dgm:pt>
    <dgm:pt modelId="{6369AEAB-5416-4A47-B77C-5024AB1AFFBF}" type="sibTrans" cxnId="{68BDA030-177D-4B34-B470-200739235F6B}">
      <dgm:prSet/>
      <dgm:spPr/>
      <dgm:t>
        <a:bodyPr/>
        <a:lstStyle/>
        <a:p>
          <a:endParaRPr lang="pl-PL"/>
        </a:p>
      </dgm:t>
    </dgm:pt>
    <dgm:pt modelId="{31757A2C-D357-43ED-96D1-C78B07798D08}">
      <dgm:prSet custT="1"/>
      <dgm:spPr/>
      <dgm:t>
        <a:bodyPr/>
        <a:lstStyle/>
        <a:p>
          <a:r>
            <a:rPr lang="en-US" sz="1400" b="1" dirty="0">
              <a:latin typeface="Arial Narrow" pitchFamily="34" charset="0"/>
            </a:rPr>
            <a:t>Delivery and facilitate of TVET learning</a:t>
          </a:r>
          <a:endParaRPr lang="pl-PL" sz="1400" b="1" dirty="0">
            <a:latin typeface="Arial Narrow" pitchFamily="34" charset="0"/>
          </a:endParaRPr>
        </a:p>
      </dgm:t>
    </dgm:pt>
    <dgm:pt modelId="{A7FDD27A-DD4A-4236-9C5D-CC036AFE634E}" type="parTrans" cxnId="{2540A182-4C81-4B42-8201-8A2A3D0CCCA4}">
      <dgm:prSet/>
      <dgm:spPr/>
      <dgm:t>
        <a:bodyPr/>
        <a:lstStyle/>
        <a:p>
          <a:endParaRPr lang="pl-PL"/>
        </a:p>
      </dgm:t>
    </dgm:pt>
    <dgm:pt modelId="{AD11D4A1-48C5-40CA-9589-7239F4ABCD8F}" type="sibTrans" cxnId="{2540A182-4C81-4B42-8201-8A2A3D0CCCA4}">
      <dgm:prSet/>
      <dgm:spPr/>
      <dgm:t>
        <a:bodyPr/>
        <a:lstStyle/>
        <a:p>
          <a:endParaRPr lang="pl-PL"/>
        </a:p>
      </dgm:t>
    </dgm:pt>
    <dgm:pt modelId="{F779EB7D-79C1-49F8-AE25-323F6411E25B}">
      <dgm:prSet custT="1"/>
      <dgm:spPr/>
      <dgm:t>
        <a:bodyPr/>
        <a:lstStyle/>
        <a:p>
          <a:r>
            <a:rPr lang="en-US" sz="1400" b="1" dirty="0">
              <a:latin typeface="Arial Narrow" pitchFamily="34" charset="0"/>
            </a:rPr>
            <a:t>Assessment in TVET learning</a:t>
          </a:r>
          <a:endParaRPr lang="pl-PL" sz="1400" b="1" dirty="0">
            <a:latin typeface="Arial Narrow" pitchFamily="34" charset="0"/>
          </a:endParaRPr>
        </a:p>
      </dgm:t>
    </dgm:pt>
    <dgm:pt modelId="{7FB18452-2E61-409D-A7EA-1F4D43E6281D}" type="parTrans" cxnId="{329FCCCA-5B06-4705-85CE-27A70C6E5052}">
      <dgm:prSet/>
      <dgm:spPr/>
      <dgm:t>
        <a:bodyPr/>
        <a:lstStyle/>
        <a:p>
          <a:endParaRPr lang="pl-PL"/>
        </a:p>
      </dgm:t>
    </dgm:pt>
    <dgm:pt modelId="{0377579E-A07F-4A51-8998-34BF194E15FD}" type="sibTrans" cxnId="{329FCCCA-5B06-4705-85CE-27A70C6E5052}">
      <dgm:prSet/>
      <dgm:spPr/>
      <dgm:t>
        <a:bodyPr/>
        <a:lstStyle/>
        <a:p>
          <a:endParaRPr lang="pl-PL"/>
        </a:p>
      </dgm:t>
    </dgm:pt>
    <dgm:pt modelId="{A38E40F2-7B88-4DBC-B358-677298E7A5FE}">
      <dgm:prSet custT="1"/>
      <dgm:spPr/>
      <dgm:t>
        <a:bodyPr/>
        <a:lstStyle/>
        <a:p>
          <a:r>
            <a:rPr lang="en-US" sz="1400" b="1" dirty="0">
              <a:latin typeface="Arial Narrow" pitchFamily="34" charset="0"/>
            </a:rPr>
            <a:t>Design and develop TVET learning resources</a:t>
          </a:r>
          <a:endParaRPr lang="pl-PL" sz="1400" dirty="0">
            <a:latin typeface="Arial Narrow" pitchFamily="34" charset="0"/>
          </a:endParaRPr>
        </a:p>
      </dgm:t>
    </dgm:pt>
    <dgm:pt modelId="{13F2210A-30AB-40B2-B0F1-1B24ECC672B8}" type="parTrans" cxnId="{2966FEB8-1585-484C-9231-6042070E67B6}">
      <dgm:prSet/>
      <dgm:spPr/>
      <dgm:t>
        <a:bodyPr/>
        <a:lstStyle/>
        <a:p>
          <a:endParaRPr lang="pl-PL"/>
        </a:p>
      </dgm:t>
    </dgm:pt>
    <dgm:pt modelId="{747831C7-743E-47A9-A9A0-27A36514E6D1}" type="sibTrans" cxnId="{2966FEB8-1585-484C-9231-6042070E67B6}">
      <dgm:prSet/>
      <dgm:spPr/>
      <dgm:t>
        <a:bodyPr/>
        <a:lstStyle/>
        <a:p>
          <a:endParaRPr lang="pl-PL"/>
        </a:p>
      </dgm:t>
    </dgm:pt>
    <dgm:pt modelId="{7B15E392-0F75-4ACB-9208-3B9972E20E22}">
      <dgm:prSet custT="1"/>
      <dgm:spPr/>
      <dgm:t>
        <a:bodyPr/>
        <a:lstStyle/>
        <a:p>
          <a:r>
            <a:rPr lang="pl-PL" sz="1100" b="1" dirty="0" err="1">
              <a:latin typeface="Arial Narrow" pitchFamily="34" charset="0"/>
            </a:rPr>
            <a:t>Research</a:t>
          </a:r>
          <a:r>
            <a:rPr lang="pl-PL" sz="1100" b="1" dirty="0">
              <a:latin typeface="Arial Narrow" pitchFamily="34" charset="0"/>
            </a:rPr>
            <a:t> and </a:t>
          </a:r>
          <a:r>
            <a:rPr lang="pl-PL" sz="1100" b="1" dirty="0" err="1">
              <a:latin typeface="Arial Narrow" pitchFamily="34" charset="0"/>
            </a:rPr>
            <a:t>develop</a:t>
          </a:r>
          <a:r>
            <a:rPr lang="pl-PL" sz="1100" b="1" dirty="0">
              <a:latin typeface="Arial Narrow" pitchFamily="34" charset="0"/>
            </a:rPr>
            <a:t> </a:t>
          </a:r>
          <a:r>
            <a:rPr lang="pl-PL" sz="1100" b="1" dirty="0" err="1">
              <a:latin typeface="Arial Narrow" pitchFamily="34" charset="0"/>
            </a:rPr>
            <a:t>units</a:t>
          </a:r>
          <a:r>
            <a:rPr lang="pl-PL" sz="1100" b="1" dirty="0">
              <a:latin typeface="Arial Narrow" pitchFamily="34" charset="0"/>
            </a:rPr>
            <a:t> of </a:t>
          </a:r>
          <a:r>
            <a:rPr lang="pl-PL" sz="1100" b="1" dirty="0" err="1">
              <a:latin typeface="Arial Narrow" pitchFamily="34" charset="0"/>
            </a:rPr>
            <a:t>competency</a:t>
          </a:r>
          <a:endParaRPr lang="pl-PL" sz="1100" b="1" dirty="0">
            <a:latin typeface="Arial Narrow" pitchFamily="34" charset="0"/>
          </a:endParaRPr>
        </a:p>
      </dgm:t>
    </dgm:pt>
    <dgm:pt modelId="{086B8C3D-F8C0-4CC4-8933-DF0F7C448841}" type="parTrans" cxnId="{F9293E4A-3606-4576-A43E-220A7ACA6135}">
      <dgm:prSet/>
      <dgm:spPr/>
      <dgm:t>
        <a:bodyPr/>
        <a:lstStyle/>
        <a:p>
          <a:endParaRPr lang="pl-PL"/>
        </a:p>
      </dgm:t>
    </dgm:pt>
    <dgm:pt modelId="{23229016-7B1D-415D-B307-DFA2B87E3D76}" type="sibTrans" cxnId="{F9293E4A-3606-4576-A43E-220A7ACA6135}">
      <dgm:prSet/>
      <dgm:spPr/>
      <dgm:t>
        <a:bodyPr/>
        <a:lstStyle/>
        <a:p>
          <a:endParaRPr lang="pl-PL"/>
        </a:p>
      </dgm:t>
    </dgm:pt>
    <dgm:pt modelId="{E61C6D03-2453-4662-ADEC-81809A6C0D52}">
      <dgm:prSet custT="1"/>
      <dgm:spPr/>
      <dgm:t>
        <a:bodyPr/>
        <a:lstStyle/>
        <a:p>
          <a:r>
            <a:rPr lang="pl-PL" sz="1100" b="1" dirty="0" err="1">
              <a:latin typeface="Arial Narrow" pitchFamily="34" charset="0"/>
            </a:rPr>
            <a:t>Maintain</a:t>
          </a:r>
          <a:r>
            <a:rPr lang="pl-PL" sz="1100" b="1" dirty="0">
              <a:latin typeface="Arial Narrow" pitchFamily="34" charset="0"/>
            </a:rPr>
            <a:t> </a:t>
          </a:r>
          <a:r>
            <a:rPr lang="pl-PL" sz="1100" b="1" dirty="0" err="1">
              <a:latin typeface="Arial Narrow" pitchFamily="34" charset="0"/>
            </a:rPr>
            <a:t>training</a:t>
          </a:r>
          <a:r>
            <a:rPr lang="pl-PL" sz="1100" b="1" dirty="0">
              <a:latin typeface="Arial Narrow" pitchFamily="34" charset="0"/>
            </a:rPr>
            <a:t> and </a:t>
          </a:r>
          <a:r>
            <a:rPr lang="pl-PL" sz="1100" b="1" dirty="0" err="1">
              <a:latin typeface="Arial Narrow" pitchFamily="34" charset="0"/>
            </a:rPr>
            <a:t>assessment</a:t>
          </a:r>
          <a:r>
            <a:rPr lang="pl-PL" sz="1100" b="1" dirty="0">
              <a:latin typeface="Arial Narrow" pitchFamily="34" charset="0"/>
            </a:rPr>
            <a:t> </a:t>
          </a:r>
          <a:r>
            <a:rPr lang="pl-PL" sz="1100" b="1" dirty="0" err="1">
              <a:latin typeface="Arial Narrow" pitchFamily="34" charset="0"/>
            </a:rPr>
            <a:t>information</a:t>
          </a:r>
          <a:endParaRPr lang="pl-PL" sz="1100" b="1" dirty="0">
            <a:latin typeface="Arial Narrow" pitchFamily="34" charset="0"/>
          </a:endParaRPr>
        </a:p>
      </dgm:t>
    </dgm:pt>
    <dgm:pt modelId="{B00A712C-1D27-4FFC-9A37-5698C08367AD}" type="parTrans" cxnId="{92C6ED72-BDEB-4D8B-9113-410984845403}">
      <dgm:prSet/>
      <dgm:spPr/>
      <dgm:t>
        <a:bodyPr/>
        <a:lstStyle/>
        <a:p>
          <a:endParaRPr lang="pl-PL"/>
        </a:p>
      </dgm:t>
    </dgm:pt>
    <dgm:pt modelId="{B93E5C82-2902-4D40-B38A-BF8C8CCB3125}" type="sibTrans" cxnId="{92C6ED72-BDEB-4D8B-9113-410984845403}">
      <dgm:prSet/>
      <dgm:spPr/>
      <dgm:t>
        <a:bodyPr/>
        <a:lstStyle/>
        <a:p>
          <a:endParaRPr lang="pl-PL"/>
        </a:p>
      </dgm:t>
    </dgm:pt>
    <dgm:pt modelId="{67AB6495-CBCD-4B99-8371-A5A1D1FA8E65}">
      <dgm:prSet custT="1"/>
      <dgm:spPr/>
      <dgm:t>
        <a:bodyPr/>
        <a:lstStyle/>
        <a:p>
          <a:r>
            <a:rPr lang="en-US" sz="1400" b="1" dirty="0">
              <a:latin typeface="Arial Narrow" pitchFamily="34" charset="0"/>
            </a:rPr>
            <a:t>Address foundation skills in vocational practice</a:t>
          </a:r>
          <a:endParaRPr lang="pl-PL" sz="1400" dirty="0">
            <a:latin typeface="Arial Narrow" pitchFamily="34" charset="0"/>
          </a:endParaRPr>
        </a:p>
      </dgm:t>
    </dgm:pt>
    <dgm:pt modelId="{5566629D-26AB-40B1-BF6E-C85F8E5B4F4A}" type="parTrans" cxnId="{0D1A01C2-5638-417A-9BBE-19A301CD82FB}">
      <dgm:prSet/>
      <dgm:spPr/>
      <dgm:t>
        <a:bodyPr/>
        <a:lstStyle/>
        <a:p>
          <a:endParaRPr lang="pl-PL"/>
        </a:p>
      </dgm:t>
    </dgm:pt>
    <dgm:pt modelId="{5EF925D5-1B00-44B3-9127-104BCC922B40}" type="sibTrans" cxnId="{0D1A01C2-5638-417A-9BBE-19A301CD82FB}">
      <dgm:prSet/>
      <dgm:spPr/>
      <dgm:t>
        <a:bodyPr/>
        <a:lstStyle/>
        <a:p>
          <a:endParaRPr lang="pl-PL"/>
        </a:p>
      </dgm:t>
    </dgm:pt>
    <dgm:pt modelId="{569659F1-9A17-49BF-96E1-2CB100B3129C}">
      <dgm:prSet custT="1"/>
      <dgm:spPr/>
      <dgm:t>
        <a:bodyPr/>
        <a:lstStyle/>
        <a:p>
          <a:r>
            <a:rPr lang="pl-PL" sz="1100" b="1" dirty="0">
              <a:latin typeface="Arial Narrow" pitchFamily="34" charset="0"/>
            </a:rPr>
            <a:t>Access resources and </a:t>
          </a:r>
          <a:r>
            <a:rPr lang="pl-PL" sz="1100" b="1" dirty="0" err="1">
              <a:latin typeface="Arial Narrow" pitchFamily="34" charset="0"/>
            </a:rPr>
            <a:t>support</a:t>
          </a:r>
          <a:r>
            <a:rPr lang="pl-PL" sz="1100" b="1" dirty="0">
              <a:latin typeface="Arial Narrow" pitchFamily="34" charset="0"/>
            </a:rPr>
            <a:t> to </a:t>
          </a:r>
          <a:r>
            <a:rPr lang="pl-PL" sz="1100" b="1" dirty="0" err="1">
              <a:latin typeface="Arial Narrow" pitchFamily="34" charset="0"/>
            </a:rPr>
            <a:t>address</a:t>
          </a:r>
          <a:r>
            <a:rPr lang="pl-PL" sz="1100" b="1" dirty="0">
              <a:latin typeface="Arial Narrow" pitchFamily="34" charset="0"/>
            </a:rPr>
            <a:t> </a:t>
          </a:r>
          <a:r>
            <a:rPr lang="pl-PL" sz="1100" b="1" dirty="0" err="1">
              <a:latin typeface="Arial Narrow" pitchFamily="34" charset="0"/>
            </a:rPr>
            <a:t>foundation</a:t>
          </a:r>
          <a:r>
            <a:rPr lang="pl-PL" sz="1100" b="1" dirty="0">
              <a:latin typeface="Arial Narrow" pitchFamily="34" charset="0"/>
            </a:rPr>
            <a:t> </a:t>
          </a:r>
          <a:r>
            <a:rPr lang="pl-PL" sz="1100" b="1" dirty="0" err="1">
              <a:latin typeface="Arial Narrow" pitchFamily="34" charset="0"/>
            </a:rPr>
            <a:t>skills</a:t>
          </a:r>
          <a:endParaRPr lang="pl-PL" sz="1100" b="1" dirty="0">
            <a:latin typeface="Arial Narrow" pitchFamily="34" charset="0"/>
          </a:endParaRPr>
        </a:p>
      </dgm:t>
    </dgm:pt>
    <dgm:pt modelId="{4FDC51A6-7437-41F9-93D3-33EE0EE84E17}" type="parTrans" cxnId="{11FFEEA4-C5A7-43CF-989A-9C9CE075DA3F}">
      <dgm:prSet/>
      <dgm:spPr/>
      <dgm:t>
        <a:bodyPr/>
        <a:lstStyle/>
        <a:p>
          <a:endParaRPr lang="pl-PL"/>
        </a:p>
      </dgm:t>
    </dgm:pt>
    <dgm:pt modelId="{DFFE650D-1DC0-4F8D-BEA7-CA3EA2128C52}" type="sibTrans" cxnId="{11FFEEA4-C5A7-43CF-989A-9C9CE075DA3F}">
      <dgm:prSet/>
      <dgm:spPr/>
      <dgm:t>
        <a:bodyPr/>
        <a:lstStyle/>
        <a:p>
          <a:endParaRPr lang="pl-PL"/>
        </a:p>
      </dgm:t>
    </dgm:pt>
    <dgm:pt modelId="{C7B6F037-9308-4AFA-8843-5E74ABCDA155}">
      <dgm:prSet custT="1"/>
      <dgm:spPr/>
      <dgm:t>
        <a:bodyPr/>
        <a:lstStyle/>
        <a:p>
          <a:r>
            <a:rPr lang="pl-PL" sz="1100" b="1" dirty="0" err="1">
              <a:latin typeface="Arial Narrow" pitchFamily="34" charset="0"/>
            </a:rPr>
            <a:t>Evaluate</a:t>
          </a:r>
          <a:r>
            <a:rPr lang="pl-PL" sz="1100" b="1" dirty="0">
              <a:latin typeface="Arial Narrow" pitchFamily="34" charset="0"/>
            </a:rPr>
            <a:t> a </a:t>
          </a:r>
          <a:r>
            <a:rPr lang="pl-PL" sz="1100" b="1" dirty="0" err="1">
              <a:latin typeface="Arial Narrow" pitchFamily="34" charset="0"/>
            </a:rPr>
            <a:t>training</a:t>
          </a:r>
          <a:r>
            <a:rPr lang="pl-PL" sz="1100" b="1" dirty="0">
              <a:latin typeface="Arial Narrow" pitchFamily="34" charset="0"/>
            </a:rPr>
            <a:t> progra</a:t>
          </a:r>
          <a:r>
            <a:rPr lang="pl-PL" sz="700" dirty="0"/>
            <a:t>m</a:t>
          </a:r>
          <a:endParaRPr lang="pl-PL" sz="700" b="1" dirty="0"/>
        </a:p>
      </dgm:t>
    </dgm:pt>
    <dgm:pt modelId="{7ACA1CCD-DF25-4A27-8087-00EA63E1894E}" type="parTrans" cxnId="{38E13917-B6C5-4104-9CB5-41A86EFE9CAC}">
      <dgm:prSet/>
      <dgm:spPr/>
      <dgm:t>
        <a:bodyPr/>
        <a:lstStyle/>
        <a:p>
          <a:endParaRPr lang="pl-PL"/>
        </a:p>
      </dgm:t>
    </dgm:pt>
    <dgm:pt modelId="{5636206A-A875-4A9A-863B-17DF57754543}" type="sibTrans" cxnId="{38E13917-B6C5-4104-9CB5-41A86EFE9CAC}">
      <dgm:prSet/>
      <dgm:spPr/>
      <dgm:t>
        <a:bodyPr/>
        <a:lstStyle/>
        <a:p>
          <a:endParaRPr lang="pl-PL"/>
        </a:p>
      </dgm:t>
    </dgm:pt>
    <dgm:pt modelId="{C5D364A5-24A4-4645-B16C-83410C0A129D}">
      <dgm:prSet custT="1"/>
      <dgm:spPr/>
      <dgm:t>
        <a:bodyPr/>
        <a:lstStyle/>
        <a:p>
          <a:r>
            <a:rPr lang="pl-PL" sz="1200" b="1" dirty="0">
              <a:latin typeface="Arial Narrow" pitchFamily="34" charset="0"/>
            </a:rPr>
            <a:t>Plan, </a:t>
          </a:r>
          <a:r>
            <a:rPr lang="pl-PL" sz="1200" b="1" dirty="0" err="1">
              <a:latin typeface="Arial Narrow" pitchFamily="34" charset="0"/>
            </a:rPr>
            <a:t>organise</a:t>
          </a:r>
          <a:r>
            <a:rPr lang="pl-PL" sz="1200" b="1" dirty="0">
              <a:latin typeface="Arial Narrow" pitchFamily="34" charset="0"/>
            </a:rPr>
            <a:t> and </a:t>
          </a:r>
          <a:r>
            <a:rPr lang="pl-PL" sz="1200" b="1" dirty="0" err="1">
              <a:latin typeface="Arial Narrow" pitchFamily="34" charset="0"/>
            </a:rPr>
            <a:t>facilitate</a:t>
          </a:r>
          <a:r>
            <a:rPr lang="pl-PL" sz="1200" b="1" dirty="0">
              <a:latin typeface="Arial Narrow" pitchFamily="34" charset="0"/>
            </a:rPr>
            <a:t> learning </a:t>
          </a:r>
          <a:r>
            <a:rPr lang="pl-PL" sz="1200" b="1" dirty="0" err="1">
              <a:latin typeface="Arial Narrow" pitchFamily="34" charset="0"/>
            </a:rPr>
            <a:t>in</a:t>
          </a:r>
          <a:r>
            <a:rPr lang="pl-PL" sz="1200" b="1" dirty="0">
              <a:latin typeface="Arial Narrow" pitchFamily="34" charset="0"/>
            </a:rPr>
            <a:t> </a:t>
          </a:r>
          <a:r>
            <a:rPr lang="pl-PL" sz="1200" b="1" dirty="0" err="1">
              <a:latin typeface="Arial Narrow" pitchFamily="34" charset="0"/>
            </a:rPr>
            <a:t>the</a:t>
          </a:r>
          <a:r>
            <a:rPr lang="pl-PL" sz="1200" b="1" dirty="0">
              <a:latin typeface="Arial Narrow" pitchFamily="34" charset="0"/>
            </a:rPr>
            <a:t> </a:t>
          </a:r>
          <a:r>
            <a:rPr lang="pl-PL" sz="1200" b="1" dirty="0" err="1">
              <a:latin typeface="Arial Narrow" pitchFamily="34" charset="0"/>
            </a:rPr>
            <a:t>workplace</a:t>
          </a:r>
          <a:endParaRPr lang="pl-PL" sz="1200" b="1" dirty="0">
            <a:latin typeface="Arial Narrow" pitchFamily="34" charset="0"/>
          </a:endParaRPr>
        </a:p>
      </dgm:t>
    </dgm:pt>
    <dgm:pt modelId="{5BA56F97-2DB4-447D-BD8A-1C4961B1C7FB}" type="parTrans" cxnId="{E558CC80-9014-4599-9300-9915EF6049B7}">
      <dgm:prSet/>
      <dgm:spPr/>
      <dgm:t>
        <a:bodyPr/>
        <a:lstStyle/>
        <a:p>
          <a:endParaRPr lang="pl-PL"/>
        </a:p>
      </dgm:t>
    </dgm:pt>
    <dgm:pt modelId="{DCE09041-34D5-4F5C-9F61-27B85403C20C}" type="sibTrans" cxnId="{E558CC80-9014-4599-9300-9915EF6049B7}">
      <dgm:prSet/>
      <dgm:spPr/>
      <dgm:t>
        <a:bodyPr/>
        <a:lstStyle/>
        <a:p>
          <a:endParaRPr lang="pl-PL"/>
        </a:p>
      </dgm:t>
    </dgm:pt>
    <dgm:pt modelId="{E8EEC7EE-B41B-49DD-B4E8-4C79CBC6DABA}">
      <dgm:prSet custT="1"/>
      <dgm:spPr/>
      <dgm:t>
        <a:bodyPr/>
        <a:lstStyle/>
        <a:p>
          <a:r>
            <a:rPr lang="pl-PL" sz="1100" b="1" dirty="0" err="1">
              <a:latin typeface="Arial Narrow" pitchFamily="34" charset="0"/>
            </a:rPr>
            <a:t>Integrate</a:t>
          </a:r>
          <a:r>
            <a:rPr lang="pl-PL" sz="1100" b="1" dirty="0">
              <a:latin typeface="Arial Narrow" pitchFamily="34" charset="0"/>
            </a:rPr>
            <a:t> </a:t>
          </a:r>
          <a:r>
            <a:rPr lang="pl-PL" sz="1100" b="1" dirty="0" err="1">
              <a:latin typeface="Arial Narrow" pitchFamily="34" charset="0"/>
            </a:rPr>
            <a:t>foundation</a:t>
          </a:r>
          <a:r>
            <a:rPr lang="pl-PL" sz="1100" b="1" dirty="0">
              <a:latin typeface="Arial Narrow" pitchFamily="34" charset="0"/>
            </a:rPr>
            <a:t> </a:t>
          </a:r>
          <a:r>
            <a:rPr lang="pl-PL" sz="1100" b="1" dirty="0" err="1">
              <a:latin typeface="Arial Narrow" pitchFamily="34" charset="0"/>
            </a:rPr>
            <a:t>skills</a:t>
          </a:r>
          <a:r>
            <a:rPr lang="pl-PL" sz="1100" b="1" dirty="0">
              <a:latin typeface="Arial Narrow" pitchFamily="34" charset="0"/>
            </a:rPr>
            <a:t> </a:t>
          </a:r>
          <a:r>
            <a:rPr lang="pl-PL" sz="1100" b="1" dirty="0" err="1">
              <a:latin typeface="Arial Narrow" pitchFamily="34" charset="0"/>
            </a:rPr>
            <a:t>into</a:t>
          </a:r>
          <a:r>
            <a:rPr lang="pl-PL" sz="1100" b="1" dirty="0">
              <a:latin typeface="Arial Narrow" pitchFamily="34" charset="0"/>
            </a:rPr>
            <a:t> </a:t>
          </a:r>
          <a:r>
            <a:rPr lang="pl-PL" sz="1100" b="1" dirty="0" err="1">
              <a:latin typeface="Arial Narrow" pitchFamily="34" charset="0"/>
            </a:rPr>
            <a:t>vocational</a:t>
          </a:r>
          <a:r>
            <a:rPr lang="pl-PL" sz="1100" b="1" dirty="0">
              <a:latin typeface="Arial Narrow" pitchFamily="34" charset="0"/>
            </a:rPr>
            <a:t> </a:t>
          </a:r>
          <a:r>
            <a:rPr lang="pl-PL" sz="1100" b="1" dirty="0" err="1">
              <a:latin typeface="Arial Narrow" pitchFamily="34" charset="0"/>
            </a:rPr>
            <a:t>training</a:t>
          </a:r>
          <a:r>
            <a:rPr lang="pl-PL" sz="1100" b="1" dirty="0">
              <a:latin typeface="Arial Narrow" pitchFamily="34" charset="0"/>
            </a:rPr>
            <a:t> </a:t>
          </a:r>
          <a:r>
            <a:rPr lang="pl-PL" sz="1100" b="1" dirty="0" err="1">
              <a:latin typeface="Arial Narrow" pitchFamily="34" charset="0"/>
            </a:rPr>
            <a:t>delivery</a:t>
          </a:r>
          <a:endParaRPr lang="pl-PL" sz="1100" b="1" dirty="0">
            <a:latin typeface="Arial Narrow" pitchFamily="34" charset="0"/>
          </a:endParaRPr>
        </a:p>
      </dgm:t>
    </dgm:pt>
    <dgm:pt modelId="{5D7C3779-DEC6-4562-AF30-08A26172E959}" type="parTrans" cxnId="{3748D22C-6354-4A7F-BAB1-41A0CE20A066}">
      <dgm:prSet/>
      <dgm:spPr/>
      <dgm:t>
        <a:bodyPr/>
        <a:lstStyle/>
        <a:p>
          <a:endParaRPr lang="pl-PL"/>
        </a:p>
      </dgm:t>
    </dgm:pt>
    <dgm:pt modelId="{666DFE7C-5E3E-4159-837F-334FFC89DE80}" type="sibTrans" cxnId="{3748D22C-6354-4A7F-BAB1-41A0CE20A066}">
      <dgm:prSet/>
      <dgm:spPr/>
      <dgm:t>
        <a:bodyPr/>
        <a:lstStyle/>
        <a:p>
          <a:endParaRPr lang="pl-PL"/>
        </a:p>
      </dgm:t>
    </dgm:pt>
    <dgm:pt modelId="{73D025D5-F8C3-4D18-9A59-56D29A13EF4D}">
      <dgm:prSet custT="1"/>
      <dgm:spPr/>
      <dgm:t>
        <a:bodyPr/>
        <a:lstStyle/>
        <a:p>
          <a:r>
            <a:rPr lang="pl-PL" sz="1100" b="1" dirty="0" err="1">
              <a:latin typeface="Arial Narrow" pitchFamily="34" charset="0"/>
            </a:rPr>
            <a:t>Assess</a:t>
          </a:r>
          <a:r>
            <a:rPr lang="pl-PL" sz="1100" b="1" dirty="0">
              <a:latin typeface="Arial Narrow" pitchFamily="34" charset="0"/>
            </a:rPr>
            <a:t> </a:t>
          </a:r>
          <a:r>
            <a:rPr lang="pl-PL" sz="1100" b="1" dirty="0" err="1">
              <a:latin typeface="Arial Narrow" pitchFamily="34" charset="0"/>
            </a:rPr>
            <a:t>competencies</a:t>
          </a:r>
          <a:endParaRPr lang="pl-PL" sz="1100" b="1" dirty="0">
            <a:latin typeface="Arial Narrow" pitchFamily="34" charset="0"/>
          </a:endParaRPr>
        </a:p>
      </dgm:t>
    </dgm:pt>
    <dgm:pt modelId="{D88FF3B5-7283-41FC-9DFA-65FD91451361}" type="parTrans" cxnId="{EE4D6F97-218F-4B27-8C36-59E19E521053}">
      <dgm:prSet/>
      <dgm:spPr/>
      <dgm:t>
        <a:bodyPr/>
        <a:lstStyle/>
        <a:p>
          <a:endParaRPr lang="pl-PL"/>
        </a:p>
      </dgm:t>
    </dgm:pt>
    <dgm:pt modelId="{B45BB59E-EEDF-4E5F-B2B9-38E5934FD514}" type="sibTrans" cxnId="{EE4D6F97-218F-4B27-8C36-59E19E521053}">
      <dgm:prSet/>
      <dgm:spPr/>
      <dgm:t>
        <a:bodyPr/>
        <a:lstStyle/>
        <a:p>
          <a:endParaRPr lang="pl-PL"/>
        </a:p>
      </dgm:t>
    </dgm:pt>
    <dgm:pt modelId="{2D8A1EE3-03C7-4413-8B4A-60DE200BD897}">
      <dgm:prSet custT="1"/>
      <dgm:spPr/>
      <dgm:t>
        <a:bodyPr/>
        <a:lstStyle/>
        <a:p>
          <a:r>
            <a:rPr lang="pl-PL" sz="1100" b="1" dirty="0">
              <a:latin typeface="Arial Narrow" pitchFamily="34" charset="0"/>
            </a:rPr>
            <a:t>Design and </a:t>
          </a:r>
          <a:r>
            <a:rPr lang="pl-PL" sz="1100" b="1" dirty="0" err="1">
              <a:latin typeface="Arial Narrow" pitchFamily="34" charset="0"/>
            </a:rPr>
            <a:t>develop</a:t>
          </a:r>
          <a:r>
            <a:rPr lang="pl-PL" sz="1100" b="1" dirty="0">
              <a:latin typeface="Arial Narrow" pitchFamily="34" charset="0"/>
            </a:rPr>
            <a:t> e-learning resources</a:t>
          </a:r>
          <a:r>
            <a:rPr lang="en-US" sz="1100" b="1" dirty="0">
              <a:latin typeface="Arial Narrow" pitchFamily="34" charset="0"/>
            </a:rPr>
            <a:t>s</a:t>
          </a:r>
          <a:endParaRPr lang="pl-PL" sz="1100" b="1" dirty="0">
            <a:latin typeface="Arial Narrow" pitchFamily="34" charset="0"/>
          </a:endParaRPr>
        </a:p>
      </dgm:t>
    </dgm:pt>
    <dgm:pt modelId="{CC1A67AB-037A-4C6F-AA39-FD9CA206E9A1}" type="parTrans" cxnId="{025582DF-6040-4DCA-8344-3655B1C4390E}">
      <dgm:prSet/>
      <dgm:spPr/>
      <dgm:t>
        <a:bodyPr/>
        <a:lstStyle/>
        <a:p>
          <a:endParaRPr lang="pl-PL"/>
        </a:p>
      </dgm:t>
    </dgm:pt>
    <dgm:pt modelId="{D3E23F6A-B833-4E69-8B24-34476305BF91}" type="sibTrans" cxnId="{025582DF-6040-4DCA-8344-3655B1C4390E}">
      <dgm:prSet/>
      <dgm:spPr/>
      <dgm:t>
        <a:bodyPr/>
        <a:lstStyle/>
        <a:p>
          <a:endParaRPr lang="pl-PL"/>
        </a:p>
      </dgm:t>
    </dgm:pt>
    <dgm:pt modelId="{C6955185-A719-42EB-8D1F-D32192DE9B3C}">
      <dgm:prSet custT="1"/>
      <dgm:spPr/>
      <dgm:t>
        <a:bodyPr/>
        <a:lstStyle/>
        <a:p>
          <a:r>
            <a:rPr lang="pl-PL" sz="1200" b="1" dirty="0">
              <a:latin typeface="Arial Narrow" pitchFamily="34" charset="0"/>
            </a:rPr>
            <a:t>Mentor </a:t>
          </a:r>
          <a:r>
            <a:rPr lang="pl-PL" sz="1200" b="1" dirty="0" err="1">
              <a:latin typeface="Arial Narrow" pitchFamily="34" charset="0"/>
            </a:rPr>
            <a:t>in</a:t>
          </a:r>
          <a:r>
            <a:rPr lang="pl-PL" sz="1200" b="1" dirty="0">
              <a:latin typeface="Arial Narrow" pitchFamily="34" charset="0"/>
            </a:rPr>
            <a:t> </a:t>
          </a:r>
          <a:r>
            <a:rPr lang="pl-PL" sz="1200" b="1" dirty="0" err="1">
              <a:latin typeface="Arial Narrow" pitchFamily="34" charset="0"/>
            </a:rPr>
            <a:t>the</a:t>
          </a:r>
          <a:r>
            <a:rPr lang="pl-PL" sz="1200" b="1" dirty="0">
              <a:latin typeface="Arial Narrow" pitchFamily="34" charset="0"/>
            </a:rPr>
            <a:t> </a:t>
          </a:r>
          <a:r>
            <a:rPr lang="pl-PL" sz="1200" b="1" dirty="0" err="1">
              <a:latin typeface="Arial Narrow" pitchFamily="34" charset="0"/>
            </a:rPr>
            <a:t>workplace</a:t>
          </a:r>
          <a:endParaRPr lang="pl-PL" sz="1200" b="1" dirty="0">
            <a:latin typeface="Arial Narrow" pitchFamily="34" charset="0"/>
          </a:endParaRPr>
        </a:p>
      </dgm:t>
    </dgm:pt>
    <dgm:pt modelId="{8B4569C1-835E-49C3-836A-2DB026092FE9}" type="sibTrans" cxnId="{6E6529F1-8050-4139-98B0-242CBE9A16FE}">
      <dgm:prSet/>
      <dgm:spPr/>
      <dgm:t>
        <a:bodyPr/>
        <a:lstStyle/>
        <a:p>
          <a:endParaRPr lang="pl-PL"/>
        </a:p>
      </dgm:t>
    </dgm:pt>
    <dgm:pt modelId="{9C58F235-5D71-4ADF-9878-1FFA25AC7EFA}" type="parTrans" cxnId="{6E6529F1-8050-4139-98B0-242CBE9A16FE}">
      <dgm:prSet/>
      <dgm:spPr/>
      <dgm:t>
        <a:bodyPr/>
        <a:lstStyle/>
        <a:p>
          <a:endParaRPr lang="pl-PL"/>
        </a:p>
      </dgm:t>
    </dgm:pt>
    <dgm:pt modelId="{B0086F39-D314-4F3C-AD08-8652B889058A}">
      <dgm:prSet custT="1"/>
      <dgm:spPr/>
      <dgm:t>
        <a:bodyPr/>
        <a:lstStyle/>
        <a:p>
          <a:r>
            <a:rPr lang="pl-PL" sz="1200" b="1" dirty="0">
              <a:latin typeface="Arial Narrow" pitchFamily="34" charset="0"/>
            </a:rPr>
            <a:t>Plan, </a:t>
          </a:r>
          <a:r>
            <a:rPr lang="pl-PL" sz="1200" b="1" dirty="0" err="1">
              <a:latin typeface="Arial Narrow" pitchFamily="34" charset="0"/>
            </a:rPr>
            <a:t>organise</a:t>
          </a:r>
          <a:r>
            <a:rPr lang="pl-PL" sz="1200" b="1" dirty="0">
              <a:latin typeface="Arial Narrow" pitchFamily="34" charset="0"/>
            </a:rPr>
            <a:t> and </a:t>
          </a:r>
          <a:r>
            <a:rPr lang="pl-PL" sz="1200" b="1" dirty="0" err="1">
              <a:latin typeface="Arial Narrow" pitchFamily="34" charset="0"/>
            </a:rPr>
            <a:t>deliver</a:t>
          </a:r>
          <a:r>
            <a:rPr lang="pl-PL" sz="1200" b="1" dirty="0">
              <a:latin typeface="Arial Narrow" pitchFamily="34" charset="0"/>
            </a:rPr>
            <a:t> </a:t>
          </a:r>
          <a:r>
            <a:rPr lang="pl-PL" sz="1200" b="1" dirty="0" err="1">
              <a:latin typeface="Arial Narrow" pitchFamily="34" charset="0"/>
            </a:rPr>
            <a:t>group-based</a:t>
          </a:r>
          <a:r>
            <a:rPr lang="pl-PL" sz="1200" b="1" dirty="0">
              <a:latin typeface="Arial Narrow" pitchFamily="34" charset="0"/>
            </a:rPr>
            <a:t> learning</a:t>
          </a:r>
          <a:endParaRPr lang="pl-PL" sz="1200" b="1" baseline="30000" dirty="0">
            <a:latin typeface="Arial Narrow" pitchFamily="34" charset="0"/>
          </a:endParaRPr>
        </a:p>
      </dgm:t>
    </dgm:pt>
    <dgm:pt modelId="{209EBF56-E140-4ADB-884C-A8D9ADFA53B4}" type="parTrans" cxnId="{F8917BD6-ABB7-47CA-8783-3330C62EAC08}">
      <dgm:prSet/>
      <dgm:spPr/>
      <dgm:t>
        <a:bodyPr/>
        <a:lstStyle/>
        <a:p>
          <a:endParaRPr lang="pl-PL"/>
        </a:p>
      </dgm:t>
    </dgm:pt>
    <dgm:pt modelId="{56F32687-F94B-4DC3-BF5A-17739D90006E}" type="sibTrans" cxnId="{F8917BD6-ABB7-47CA-8783-3330C62EAC08}">
      <dgm:prSet/>
      <dgm:spPr/>
      <dgm:t>
        <a:bodyPr/>
        <a:lstStyle/>
        <a:p>
          <a:endParaRPr lang="pl-PL"/>
        </a:p>
      </dgm:t>
    </dgm:pt>
    <dgm:pt modelId="{B6A7CCF3-43C0-468F-836A-FF90FF18BC48}">
      <dgm:prSet custT="1"/>
      <dgm:spPr/>
      <dgm:t>
        <a:bodyPr/>
        <a:lstStyle/>
        <a:p>
          <a:r>
            <a:rPr lang="pl-PL" sz="1200" b="1" dirty="0" err="1">
              <a:latin typeface="Arial Narrow" pitchFamily="34" charset="0"/>
            </a:rPr>
            <a:t>Facilitate</a:t>
          </a:r>
          <a:r>
            <a:rPr lang="pl-PL" sz="1200" b="1" dirty="0">
              <a:latin typeface="Arial Narrow" pitchFamily="34" charset="0"/>
            </a:rPr>
            <a:t> e-learning</a:t>
          </a:r>
        </a:p>
      </dgm:t>
    </dgm:pt>
    <dgm:pt modelId="{91E46DC9-5E14-43CC-A9AF-EF6AFA19C8AA}" type="parTrans" cxnId="{F165E9EF-10AF-444E-9AD5-4E5A60947BED}">
      <dgm:prSet/>
      <dgm:spPr/>
      <dgm:t>
        <a:bodyPr/>
        <a:lstStyle/>
        <a:p>
          <a:endParaRPr lang="pl-PL"/>
        </a:p>
      </dgm:t>
    </dgm:pt>
    <dgm:pt modelId="{8CB9DAD8-7B3E-4C75-BB22-95475727972E}" type="sibTrans" cxnId="{F165E9EF-10AF-444E-9AD5-4E5A60947BED}">
      <dgm:prSet/>
      <dgm:spPr/>
      <dgm:t>
        <a:bodyPr/>
        <a:lstStyle/>
        <a:p>
          <a:endParaRPr lang="pl-PL"/>
        </a:p>
      </dgm:t>
    </dgm:pt>
    <dgm:pt modelId="{35DC9905-18F4-4F99-B2AE-D87E1668D8A9}">
      <dgm:prSet custT="1"/>
      <dgm:spPr/>
      <dgm:t>
        <a:bodyPr/>
        <a:lstStyle/>
        <a:p>
          <a:r>
            <a:rPr lang="pl-PL" sz="1100" b="1" dirty="0" err="1">
              <a:latin typeface="Arial Narrow" pitchFamily="34" charset="0"/>
            </a:rPr>
            <a:t>Participate</a:t>
          </a:r>
          <a:r>
            <a:rPr lang="pl-PL" sz="1100" b="1" dirty="0">
              <a:latin typeface="Arial Narrow" pitchFamily="34" charset="0"/>
            </a:rPr>
            <a:t> </a:t>
          </a:r>
          <a:r>
            <a:rPr lang="pl-PL" sz="1100" b="1" dirty="0" err="1">
              <a:latin typeface="Arial Narrow" pitchFamily="34" charset="0"/>
            </a:rPr>
            <a:t>in</a:t>
          </a:r>
          <a:r>
            <a:rPr lang="pl-PL" sz="1100" b="1" dirty="0">
              <a:latin typeface="Arial Narrow" pitchFamily="34" charset="0"/>
            </a:rPr>
            <a:t> </a:t>
          </a:r>
          <a:r>
            <a:rPr lang="pl-PL" sz="1100" b="1" dirty="0" err="1">
              <a:latin typeface="Arial Narrow" pitchFamily="34" charset="0"/>
            </a:rPr>
            <a:t>assessment</a:t>
          </a:r>
          <a:r>
            <a:rPr lang="pl-PL" sz="1100" b="1" dirty="0">
              <a:latin typeface="Arial Narrow" pitchFamily="34" charset="0"/>
            </a:rPr>
            <a:t> </a:t>
          </a:r>
          <a:r>
            <a:rPr lang="pl-PL" sz="1100" b="1" dirty="0" err="1">
              <a:latin typeface="Arial Narrow" pitchFamily="34" charset="0"/>
            </a:rPr>
            <a:t>validation</a:t>
          </a:r>
          <a:endParaRPr lang="pl-PL" sz="1100" b="1" dirty="0">
            <a:latin typeface="Arial Narrow" pitchFamily="34" charset="0"/>
          </a:endParaRPr>
        </a:p>
      </dgm:t>
    </dgm:pt>
    <dgm:pt modelId="{FD3C8F62-EA05-46DE-8145-0C99BF09CA7E}" type="parTrans" cxnId="{EFD53123-391B-47DF-84C9-E6FE7AD07632}">
      <dgm:prSet/>
      <dgm:spPr/>
      <dgm:t>
        <a:bodyPr/>
        <a:lstStyle/>
        <a:p>
          <a:endParaRPr lang="pl-PL"/>
        </a:p>
      </dgm:t>
    </dgm:pt>
    <dgm:pt modelId="{ABEC577C-B388-4782-8537-F6FDD9CA4127}" type="sibTrans" cxnId="{EFD53123-391B-47DF-84C9-E6FE7AD07632}">
      <dgm:prSet/>
      <dgm:spPr/>
      <dgm:t>
        <a:bodyPr/>
        <a:lstStyle/>
        <a:p>
          <a:endParaRPr lang="pl-PL"/>
        </a:p>
      </dgm:t>
    </dgm:pt>
    <dgm:pt modelId="{2F2275FE-D538-4657-A05C-4A7764D30AE5}">
      <dgm:prSet custT="1"/>
      <dgm:spPr/>
      <dgm:t>
        <a:bodyPr/>
        <a:lstStyle/>
        <a:p>
          <a:r>
            <a:rPr lang="pl-PL" sz="1100" b="1" dirty="0">
              <a:latin typeface="Arial Narrow" pitchFamily="34" charset="0"/>
            </a:rPr>
            <a:t>Design and </a:t>
          </a:r>
          <a:r>
            <a:rPr lang="pl-PL" sz="1100" b="1" dirty="0" err="1">
              <a:latin typeface="Arial Narrow" pitchFamily="34" charset="0"/>
            </a:rPr>
            <a:t>develop</a:t>
          </a:r>
          <a:r>
            <a:rPr lang="pl-PL" sz="1100" b="1" dirty="0">
              <a:latin typeface="Arial Narrow" pitchFamily="34" charset="0"/>
            </a:rPr>
            <a:t> </a:t>
          </a:r>
          <a:r>
            <a:rPr lang="pl-PL" sz="1100" b="1" dirty="0" err="1">
              <a:latin typeface="Arial Narrow" pitchFamily="34" charset="0"/>
            </a:rPr>
            <a:t>assessment</a:t>
          </a:r>
          <a:r>
            <a:rPr lang="pl-PL" sz="1100" b="1" dirty="0">
              <a:latin typeface="Arial Narrow" pitchFamily="34" charset="0"/>
            </a:rPr>
            <a:t> </a:t>
          </a:r>
          <a:r>
            <a:rPr lang="pl-PL" sz="1100" b="1" dirty="0" err="1">
              <a:latin typeface="Arial Narrow" pitchFamily="34" charset="0"/>
            </a:rPr>
            <a:t>tools</a:t>
          </a:r>
          <a:endParaRPr lang="pl-PL" sz="1100" b="1" dirty="0">
            <a:latin typeface="Arial Narrow" pitchFamily="34" charset="0"/>
          </a:endParaRPr>
        </a:p>
      </dgm:t>
    </dgm:pt>
    <dgm:pt modelId="{63F073FC-2D79-4C1B-BEA0-6144938A794B}" type="parTrans" cxnId="{FB73096D-EC3A-4796-A3AB-C0D071CC678E}">
      <dgm:prSet/>
      <dgm:spPr/>
      <dgm:t>
        <a:bodyPr/>
        <a:lstStyle/>
        <a:p>
          <a:endParaRPr lang="pl-PL"/>
        </a:p>
      </dgm:t>
    </dgm:pt>
    <dgm:pt modelId="{46785F90-02F5-4564-B321-0920F6067F27}" type="sibTrans" cxnId="{FB73096D-EC3A-4796-A3AB-C0D071CC678E}">
      <dgm:prSet/>
      <dgm:spPr/>
      <dgm:t>
        <a:bodyPr/>
        <a:lstStyle/>
        <a:p>
          <a:endParaRPr lang="pl-PL"/>
        </a:p>
      </dgm:t>
    </dgm:pt>
    <dgm:pt modelId="{893D6821-B743-4F9F-A952-9461A544CFB2}">
      <dgm:prSet custT="1"/>
      <dgm:spPr/>
      <dgm:t>
        <a:bodyPr/>
        <a:lstStyle/>
        <a:p>
          <a:r>
            <a:rPr lang="pl-PL" sz="1100" b="1" dirty="0" err="1">
              <a:latin typeface="Arial Narrow" pitchFamily="34" charset="0"/>
            </a:rPr>
            <a:t>Develop</a:t>
          </a:r>
          <a:r>
            <a:rPr lang="pl-PL" sz="1100" b="1" dirty="0">
              <a:latin typeface="Arial Narrow" pitchFamily="34" charset="0"/>
            </a:rPr>
            <a:t> and </a:t>
          </a:r>
          <a:r>
            <a:rPr lang="pl-PL" sz="1100" b="1" dirty="0" err="1">
              <a:latin typeface="Arial Narrow" pitchFamily="34" charset="0"/>
            </a:rPr>
            <a:t>implement</a:t>
          </a:r>
          <a:r>
            <a:rPr lang="pl-PL" sz="1100" b="1" dirty="0">
              <a:latin typeface="Arial Narrow" pitchFamily="34" charset="0"/>
            </a:rPr>
            <a:t> </a:t>
          </a:r>
          <a:r>
            <a:rPr lang="pl-PL" sz="1100" b="1" dirty="0" err="1">
              <a:latin typeface="Arial Narrow" pitchFamily="34" charset="0"/>
            </a:rPr>
            <a:t>recognition</a:t>
          </a:r>
          <a:r>
            <a:rPr lang="pl-PL" sz="1100" b="1" dirty="0">
              <a:latin typeface="Arial Narrow" pitchFamily="34" charset="0"/>
            </a:rPr>
            <a:t> </a:t>
          </a:r>
          <a:r>
            <a:rPr lang="pl-PL" sz="1100" b="1" dirty="0" err="1">
              <a:latin typeface="Arial Narrow" pitchFamily="34" charset="0"/>
            </a:rPr>
            <a:t>strategies</a:t>
          </a:r>
          <a:endParaRPr lang="pl-PL" sz="1100" b="1" dirty="0">
            <a:latin typeface="Arial Narrow" pitchFamily="34" charset="0"/>
          </a:endParaRPr>
        </a:p>
      </dgm:t>
    </dgm:pt>
    <dgm:pt modelId="{CB88315F-88FB-40FA-A790-1B47FD12F50E}" type="parTrans" cxnId="{B401FBB4-5890-456C-A717-ADC870156DC2}">
      <dgm:prSet/>
      <dgm:spPr/>
      <dgm:t>
        <a:bodyPr/>
        <a:lstStyle/>
        <a:p>
          <a:endParaRPr lang="pl-PL"/>
        </a:p>
      </dgm:t>
    </dgm:pt>
    <dgm:pt modelId="{0733BDA2-D14D-4739-8D49-861C565F79D7}" type="sibTrans" cxnId="{B401FBB4-5890-456C-A717-ADC870156DC2}">
      <dgm:prSet/>
      <dgm:spPr/>
      <dgm:t>
        <a:bodyPr/>
        <a:lstStyle/>
        <a:p>
          <a:endParaRPr lang="pl-PL"/>
        </a:p>
      </dgm:t>
    </dgm:pt>
    <dgm:pt modelId="{D54DB90B-736B-4AAC-AD1E-4B4D5F20FF48}">
      <dgm:prSet custT="1"/>
      <dgm:spPr/>
      <dgm:t>
        <a:bodyPr/>
        <a:lstStyle/>
        <a:p>
          <a:r>
            <a:rPr lang="pl-PL" sz="1100" b="1" dirty="0" err="1">
              <a:latin typeface="Arial Narrow" pitchFamily="34" charset="0"/>
            </a:rPr>
            <a:t>Analyse</a:t>
          </a:r>
          <a:r>
            <a:rPr lang="pl-PL" sz="1100" b="1" dirty="0">
              <a:latin typeface="Arial Narrow" pitchFamily="34" charset="0"/>
            </a:rPr>
            <a:t>, </a:t>
          </a:r>
          <a:r>
            <a:rPr lang="pl-PL" sz="1100" b="1" dirty="0" err="1">
              <a:latin typeface="Arial Narrow" pitchFamily="34" charset="0"/>
            </a:rPr>
            <a:t>implement</a:t>
          </a:r>
          <a:r>
            <a:rPr lang="pl-PL" sz="1100" b="1" dirty="0">
              <a:latin typeface="Arial Narrow" pitchFamily="34" charset="0"/>
            </a:rPr>
            <a:t> and </a:t>
          </a:r>
          <a:r>
            <a:rPr lang="pl-PL" sz="1100" b="1" dirty="0" err="1">
              <a:latin typeface="Arial Narrow" pitchFamily="34" charset="0"/>
            </a:rPr>
            <a:t>evaluate</a:t>
          </a:r>
          <a:r>
            <a:rPr lang="pl-PL" sz="1100" b="1" dirty="0">
              <a:latin typeface="Arial Narrow" pitchFamily="34" charset="0"/>
            </a:rPr>
            <a:t> </a:t>
          </a:r>
          <a:r>
            <a:rPr lang="pl-PL" sz="1100" b="1" dirty="0" err="1">
              <a:latin typeface="Arial Narrow" pitchFamily="34" charset="0"/>
            </a:rPr>
            <a:t>e-assessment</a:t>
          </a:r>
          <a:endParaRPr lang="pl-PL" sz="1100" b="1" dirty="0">
            <a:latin typeface="Arial Narrow" pitchFamily="34" charset="0"/>
          </a:endParaRPr>
        </a:p>
      </dgm:t>
    </dgm:pt>
    <dgm:pt modelId="{486879A0-3C10-4890-8FCB-01FA336480B1}" type="parTrans" cxnId="{41F98A2C-0CA7-40CB-9360-E2A29A36BB14}">
      <dgm:prSet/>
      <dgm:spPr/>
      <dgm:t>
        <a:bodyPr/>
        <a:lstStyle/>
        <a:p>
          <a:endParaRPr lang="pl-PL"/>
        </a:p>
      </dgm:t>
    </dgm:pt>
    <dgm:pt modelId="{186C60AB-2608-4E54-ABBA-B5BC0914F4A2}" type="sibTrans" cxnId="{41F98A2C-0CA7-40CB-9360-E2A29A36BB14}">
      <dgm:prSet/>
      <dgm:spPr/>
      <dgm:t>
        <a:bodyPr/>
        <a:lstStyle/>
        <a:p>
          <a:endParaRPr lang="pl-PL"/>
        </a:p>
      </dgm:t>
    </dgm:pt>
    <dgm:pt modelId="{C921A15E-B8FC-4139-B796-E5670006D845}">
      <dgm:prSet custT="1"/>
      <dgm:spPr/>
      <dgm:t>
        <a:bodyPr/>
        <a:lstStyle/>
        <a:p>
          <a:r>
            <a:rPr lang="pl-PL" sz="1200" b="1" dirty="0" err="1">
              <a:latin typeface="Arial Narrow" pitchFamily="34" charset="0"/>
            </a:rPr>
            <a:t>Evaluate</a:t>
          </a:r>
          <a:r>
            <a:rPr lang="pl-PL" sz="1200" b="1" dirty="0">
              <a:latin typeface="Arial Narrow" pitchFamily="34" charset="0"/>
            </a:rPr>
            <a:t>, </a:t>
          </a:r>
          <a:r>
            <a:rPr lang="pl-PL" sz="1200" b="1" dirty="0" err="1">
              <a:latin typeface="Arial Narrow" pitchFamily="34" charset="0"/>
            </a:rPr>
            <a:t>implement</a:t>
          </a:r>
          <a:r>
            <a:rPr lang="pl-PL" sz="1200" b="1" dirty="0">
              <a:latin typeface="Arial Narrow" pitchFamily="34" charset="0"/>
            </a:rPr>
            <a:t> and </a:t>
          </a:r>
          <a:r>
            <a:rPr lang="pl-PL" sz="1200" b="1" dirty="0" err="1">
              <a:latin typeface="Arial Narrow" pitchFamily="34" charset="0"/>
            </a:rPr>
            <a:t>use</a:t>
          </a:r>
          <a:r>
            <a:rPr lang="pl-PL" sz="1200" b="1" dirty="0">
              <a:latin typeface="Arial Narrow" pitchFamily="34" charset="0"/>
            </a:rPr>
            <a:t> </a:t>
          </a:r>
          <a:r>
            <a:rPr lang="pl-PL" sz="1200" b="1" dirty="0" err="1">
              <a:latin typeface="Arial Narrow" pitchFamily="34" charset="0"/>
            </a:rPr>
            <a:t>ICT-based</a:t>
          </a:r>
          <a:r>
            <a:rPr lang="pl-PL" sz="1200" b="1" dirty="0">
              <a:latin typeface="Arial Narrow" pitchFamily="34" charset="0"/>
            </a:rPr>
            <a:t> </a:t>
          </a:r>
          <a:r>
            <a:rPr lang="pl-PL" sz="1200" b="1" dirty="0" err="1">
              <a:latin typeface="Arial Narrow" pitchFamily="34" charset="0"/>
            </a:rPr>
            <a:t>educational</a:t>
          </a:r>
          <a:r>
            <a:rPr lang="pl-PL" sz="1200" b="1" dirty="0">
              <a:latin typeface="Arial Narrow" pitchFamily="34" charset="0"/>
            </a:rPr>
            <a:t> </a:t>
          </a:r>
          <a:r>
            <a:rPr lang="pl-PL" sz="1200" b="1" dirty="0" err="1">
              <a:latin typeface="Arial Narrow" pitchFamily="34" charset="0"/>
            </a:rPr>
            <a:t>platforms</a:t>
          </a:r>
          <a:endParaRPr lang="pl-PL" sz="1200" b="1" dirty="0">
            <a:latin typeface="Arial Narrow" pitchFamily="34" charset="0"/>
          </a:endParaRPr>
        </a:p>
      </dgm:t>
    </dgm:pt>
    <dgm:pt modelId="{EF73C54D-BE58-41FA-9AE6-5CEE8C86E645}" type="parTrans" cxnId="{CD9DE2D2-BFB5-44D0-B39A-6F1009B6DCE8}">
      <dgm:prSet/>
      <dgm:spPr/>
      <dgm:t>
        <a:bodyPr/>
        <a:lstStyle/>
        <a:p>
          <a:endParaRPr lang="pl-PL"/>
        </a:p>
      </dgm:t>
    </dgm:pt>
    <dgm:pt modelId="{7AF2CB21-EE88-462A-A950-92AF0DCA3AB7}" type="sibTrans" cxnId="{CD9DE2D2-BFB5-44D0-B39A-6F1009B6DCE8}">
      <dgm:prSet/>
      <dgm:spPr/>
      <dgm:t>
        <a:bodyPr/>
        <a:lstStyle/>
        <a:p>
          <a:endParaRPr lang="pl-PL"/>
        </a:p>
      </dgm:t>
    </dgm:pt>
    <dgm:pt modelId="{7DF4A377-2F65-421A-9462-DC45A981AE0E}">
      <dgm:prSet custT="1"/>
      <dgm:spPr/>
      <dgm:t>
        <a:bodyPr/>
        <a:lstStyle/>
        <a:p>
          <a:r>
            <a:rPr lang="pl-PL" sz="1100" b="1" dirty="0" smtClean="0">
              <a:latin typeface="Arial Narrow" pitchFamily="34" charset="0"/>
            </a:rPr>
            <a:t>Design and </a:t>
          </a:r>
          <a:r>
            <a:rPr lang="pl-PL" sz="1100" b="1" dirty="0" err="1" smtClean="0">
              <a:latin typeface="Arial Narrow" pitchFamily="34" charset="0"/>
            </a:rPr>
            <a:t>develop</a:t>
          </a:r>
          <a:r>
            <a:rPr lang="pl-PL" sz="1100" b="1" dirty="0" smtClean="0">
              <a:latin typeface="Arial Narrow" pitchFamily="34" charset="0"/>
            </a:rPr>
            <a:t> learning resources</a:t>
          </a:r>
          <a:endParaRPr lang="pl-PL" sz="1100" b="1" dirty="0">
            <a:latin typeface="Arial Narrow" pitchFamily="34" charset="0"/>
          </a:endParaRPr>
        </a:p>
      </dgm:t>
    </dgm:pt>
    <dgm:pt modelId="{A034D844-396D-4BAF-9572-CE39EE492924}" type="parTrans" cxnId="{E797E598-9223-4CFD-9C1F-F2E10321AEE8}">
      <dgm:prSet/>
      <dgm:spPr/>
      <dgm:t>
        <a:bodyPr/>
        <a:lstStyle/>
        <a:p>
          <a:endParaRPr lang="pl-PL"/>
        </a:p>
      </dgm:t>
    </dgm:pt>
    <dgm:pt modelId="{7C04EAAF-027E-40BE-9929-DBD27EF3DEA1}" type="sibTrans" cxnId="{E797E598-9223-4CFD-9C1F-F2E10321AEE8}">
      <dgm:prSet/>
      <dgm:spPr/>
      <dgm:t>
        <a:bodyPr/>
        <a:lstStyle/>
        <a:p>
          <a:endParaRPr lang="pl-PL"/>
        </a:p>
      </dgm:t>
    </dgm:pt>
    <dgm:pt modelId="{6D89963F-04DD-4010-803F-847A4ED9E4EF}" type="pres">
      <dgm:prSet presAssocID="{FB4A0878-27E5-4CA5-8E71-9A45703965C2}" presName="diagram" presStyleCnt="0">
        <dgm:presLayoutVars>
          <dgm:chPref val="1"/>
          <dgm:dir/>
          <dgm:animOne val="branch"/>
          <dgm:animLvl val="lvl"/>
          <dgm:resizeHandles/>
        </dgm:presLayoutVars>
      </dgm:prSet>
      <dgm:spPr/>
      <dgm:t>
        <a:bodyPr/>
        <a:lstStyle/>
        <a:p>
          <a:endParaRPr lang="pl-PL"/>
        </a:p>
      </dgm:t>
    </dgm:pt>
    <dgm:pt modelId="{F259587A-9008-4229-8C26-F8312E2E79B2}" type="pres">
      <dgm:prSet presAssocID="{31757A2C-D357-43ED-96D1-C78B07798D08}" presName="root" presStyleCnt="0"/>
      <dgm:spPr/>
      <dgm:t>
        <a:bodyPr/>
        <a:lstStyle/>
        <a:p>
          <a:endParaRPr lang="en-US"/>
        </a:p>
      </dgm:t>
    </dgm:pt>
    <dgm:pt modelId="{3358E140-55D5-4B18-8C9F-528B36F8967B}" type="pres">
      <dgm:prSet presAssocID="{31757A2C-D357-43ED-96D1-C78B07798D08}" presName="rootComposite" presStyleCnt="0"/>
      <dgm:spPr/>
      <dgm:t>
        <a:bodyPr/>
        <a:lstStyle/>
        <a:p>
          <a:endParaRPr lang="en-US"/>
        </a:p>
      </dgm:t>
    </dgm:pt>
    <dgm:pt modelId="{DDFC2821-20DC-4322-B04C-CD0EA3D2F880}" type="pres">
      <dgm:prSet presAssocID="{31757A2C-D357-43ED-96D1-C78B07798D08}" presName="rootText" presStyleLbl="node1" presStyleIdx="0" presStyleCnt="4" custScaleX="297973" custScaleY="219017"/>
      <dgm:spPr/>
      <dgm:t>
        <a:bodyPr/>
        <a:lstStyle/>
        <a:p>
          <a:endParaRPr lang="pl-PL"/>
        </a:p>
      </dgm:t>
    </dgm:pt>
    <dgm:pt modelId="{AD9FE7BE-2A13-4950-B3D9-CBD99C2305FF}" type="pres">
      <dgm:prSet presAssocID="{31757A2C-D357-43ED-96D1-C78B07798D08}" presName="rootConnector" presStyleLbl="node1" presStyleIdx="0" presStyleCnt="4"/>
      <dgm:spPr/>
      <dgm:t>
        <a:bodyPr/>
        <a:lstStyle/>
        <a:p>
          <a:endParaRPr lang="pl-PL"/>
        </a:p>
      </dgm:t>
    </dgm:pt>
    <dgm:pt modelId="{F8EDC1F7-045F-40CD-A36C-ABD1B7D927CB}" type="pres">
      <dgm:prSet presAssocID="{31757A2C-D357-43ED-96D1-C78B07798D08}" presName="childShape" presStyleCnt="0"/>
      <dgm:spPr/>
      <dgm:t>
        <a:bodyPr/>
        <a:lstStyle/>
        <a:p>
          <a:endParaRPr lang="en-US"/>
        </a:p>
      </dgm:t>
    </dgm:pt>
    <dgm:pt modelId="{898A2DCB-A5FB-4662-B6FE-E4CFE355F7D2}" type="pres">
      <dgm:prSet presAssocID="{3400D0DD-F126-47CC-8375-933B6CB849E4}" presName="Name13" presStyleLbl="parChTrans1D2" presStyleIdx="0" presStyleCnt="21"/>
      <dgm:spPr/>
      <dgm:t>
        <a:bodyPr/>
        <a:lstStyle/>
        <a:p>
          <a:endParaRPr lang="pl-PL"/>
        </a:p>
      </dgm:t>
    </dgm:pt>
    <dgm:pt modelId="{BDA6A84F-317E-4D5B-8F0C-88D050CCB969}" type="pres">
      <dgm:prSet presAssocID="{3E1F3D96-9FCC-409E-94F4-E93836D71B92}" presName="childText" presStyleLbl="bgAcc1" presStyleIdx="0" presStyleCnt="21" custScaleX="288976" custScaleY="119475">
        <dgm:presLayoutVars>
          <dgm:bulletEnabled val="1"/>
        </dgm:presLayoutVars>
      </dgm:prSet>
      <dgm:spPr/>
      <dgm:t>
        <a:bodyPr/>
        <a:lstStyle/>
        <a:p>
          <a:endParaRPr lang="pl-PL"/>
        </a:p>
      </dgm:t>
    </dgm:pt>
    <dgm:pt modelId="{77EBE3E9-D34C-4889-84AF-109905EBEE8B}" type="pres">
      <dgm:prSet presAssocID="{209EBF56-E140-4ADB-884C-A8D9ADFA53B4}" presName="Name13" presStyleLbl="parChTrans1D2" presStyleIdx="1" presStyleCnt="21"/>
      <dgm:spPr/>
      <dgm:t>
        <a:bodyPr/>
        <a:lstStyle/>
        <a:p>
          <a:endParaRPr lang="pl-PL"/>
        </a:p>
      </dgm:t>
    </dgm:pt>
    <dgm:pt modelId="{62E2C261-0821-4DDB-AC2B-126C6097938F}" type="pres">
      <dgm:prSet presAssocID="{B0086F39-D314-4F3C-AD08-8652B889058A}" presName="childText" presStyleLbl="bgAcc1" presStyleIdx="1" presStyleCnt="21" custScaleX="288976" custScaleY="126002">
        <dgm:presLayoutVars>
          <dgm:bulletEnabled val="1"/>
        </dgm:presLayoutVars>
      </dgm:prSet>
      <dgm:spPr/>
      <dgm:t>
        <a:bodyPr/>
        <a:lstStyle/>
        <a:p>
          <a:endParaRPr lang="pl-PL"/>
        </a:p>
      </dgm:t>
    </dgm:pt>
    <dgm:pt modelId="{B5A905CB-AC97-4D0B-A057-992CF8BDFB71}" type="pres">
      <dgm:prSet presAssocID="{5BA56F97-2DB4-447D-BD8A-1C4961B1C7FB}" presName="Name13" presStyleLbl="parChTrans1D2" presStyleIdx="2" presStyleCnt="21"/>
      <dgm:spPr/>
      <dgm:t>
        <a:bodyPr/>
        <a:lstStyle/>
        <a:p>
          <a:endParaRPr lang="pl-PL"/>
        </a:p>
      </dgm:t>
    </dgm:pt>
    <dgm:pt modelId="{BC7B617C-8A07-4091-BB93-4D3DCD3B9C35}" type="pres">
      <dgm:prSet presAssocID="{C5D364A5-24A4-4645-B16C-83410C0A129D}" presName="childText" presStyleLbl="bgAcc1" presStyleIdx="2" presStyleCnt="21" custScaleX="291954" custScaleY="107847" custLinFactNeighborY="13513">
        <dgm:presLayoutVars>
          <dgm:bulletEnabled val="1"/>
        </dgm:presLayoutVars>
      </dgm:prSet>
      <dgm:spPr/>
      <dgm:t>
        <a:bodyPr/>
        <a:lstStyle/>
        <a:p>
          <a:endParaRPr lang="pl-PL"/>
        </a:p>
      </dgm:t>
    </dgm:pt>
    <dgm:pt modelId="{214F0863-00C2-4C51-BB09-D9C73D342DA6}" type="pres">
      <dgm:prSet presAssocID="{9C58F235-5D71-4ADF-9878-1FFA25AC7EFA}" presName="Name13" presStyleLbl="parChTrans1D2" presStyleIdx="3" presStyleCnt="21"/>
      <dgm:spPr/>
      <dgm:t>
        <a:bodyPr/>
        <a:lstStyle/>
        <a:p>
          <a:endParaRPr lang="pl-PL"/>
        </a:p>
      </dgm:t>
    </dgm:pt>
    <dgm:pt modelId="{5EF26487-CB86-421A-A1B9-54B8D6F2E823}" type="pres">
      <dgm:prSet presAssocID="{C6955185-A719-42EB-8D1F-D32192DE9B3C}" presName="childText" presStyleLbl="bgAcc1" presStyleIdx="3" presStyleCnt="21" custScaleX="274669" custScaleY="115055" custLinFactNeighborY="24577">
        <dgm:presLayoutVars>
          <dgm:bulletEnabled val="1"/>
        </dgm:presLayoutVars>
      </dgm:prSet>
      <dgm:spPr/>
      <dgm:t>
        <a:bodyPr/>
        <a:lstStyle/>
        <a:p>
          <a:endParaRPr lang="pl-PL"/>
        </a:p>
      </dgm:t>
    </dgm:pt>
    <dgm:pt modelId="{7DFCE162-1B33-4FA2-828F-DF1A27C20A94}" type="pres">
      <dgm:prSet presAssocID="{91E46DC9-5E14-43CC-A9AF-EF6AFA19C8AA}" presName="Name13" presStyleLbl="parChTrans1D2" presStyleIdx="4" presStyleCnt="21"/>
      <dgm:spPr/>
      <dgm:t>
        <a:bodyPr/>
        <a:lstStyle/>
        <a:p>
          <a:endParaRPr lang="pl-PL"/>
        </a:p>
      </dgm:t>
    </dgm:pt>
    <dgm:pt modelId="{191CE980-F872-45ED-90E8-F9354DA1103E}" type="pres">
      <dgm:prSet presAssocID="{B6A7CCF3-43C0-468F-836A-FF90FF18BC48}" presName="childText" presStyleLbl="bgAcc1" presStyleIdx="4" presStyleCnt="21" custScaleX="265192" custScaleY="115055" custLinFactNeighborY="24577">
        <dgm:presLayoutVars>
          <dgm:bulletEnabled val="1"/>
        </dgm:presLayoutVars>
      </dgm:prSet>
      <dgm:spPr/>
      <dgm:t>
        <a:bodyPr/>
        <a:lstStyle/>
        <a:p>
          <a:endParaRPr lang="pl-PL"/>
        </a:p>
      </dgm:t>
    </dgm:pt>
    <dgm:pt modelId="{8F86EFEC-0B35-458D-8919-724015A83E76}" type="pres">
      <dgm:prSet presAssocID="{EF73C54D-BE58-41FA-9AE6-5CEE8C86E645}" presName="Name13" presStyleLbl="parChTrans1D2" presStyleIdx="5" presStyleCnt="21"/>
      <dgm:spPr/>
      <dgm:t>
        <a:bodyPr/>
        <a:lstStyle/>
        <a:p>
          <a:endParaRPr lang="pl-PL"/>
        </a:p>
      </dgm:t>
    </dgm:pt>
    <dgm:pt modelId="{38580561-03B0-4747-8E35-01B727B01FE4}" type="pres">
      <dgm:prSet presAssocID="{C921A15E-B8FC-4139-B796-E5670006D845}" presName="childText" presStyleLbl="bgAcc1" presStyleIdx="5" presStyleCnt="21" custScaleX="278417" custScaleY="142472" custLinFactNeighborY="24577">
        <dgm:presLayoutVars>
          <dgm:bulletEnabled val="1"/>
        </dgm:presLayoutVars>
      </dgm:prSet>
      <dgm:spPr/>
      <dgm:t>
        <a:bodyPr/>
        <a:lstStyle/>
        <a:p>
          <a:endParaRPr lang="pl-PL"/>
        </a:p>
      </dgm:t>
    </dgm:pt>
    <dgm:pt modelId="{4764FE5A-B2E1-4F1E-A1CA-632C0ECE0DF1}" type="pres">
      <dgm:prSet presAssocID="{F779EB7D-79C1-49F8-AE25-323F6411E25B}" presName="root" presStyleCnt="0"/>
      <dgm:spPr/>
      <dgm:t>
        <a:bodyPr/>
        <a:lstStyle/>
        <a:p>
          <a:endParaRPr lang="en-US"/>
        </a:p>
      </dgm:t>
    </dgm:pt>
    <dgm:pt modelId="{9F5EB76F-33BD-4DAC-ABC2-96E5A39C0CEF}" type="pres">
      <dgm:prSet presAssocID="{F779EB7D-79C1-49F8-AE25-323F6411E25B}" presName="rootComposite" presStyleCnt="0"/>
      <dgm:spPr/>
      <dgm:t>
        <a:bodyPr/>
        <a:lstStyle/>
        <a:p>
          <a:endParaRPr lang="en-US"/>
        </a:p>
      </dgm:t>
    </dgm:pt>
    <dgm:pt modelId="{42133F39-00B6-4400-ADC2-C47AD0C002F2}" type="pres">
      <dgm:prSet presAssocID="{F779EB7D-79C1-49F8-AE25-323F6411E25B}" presName="rootText" presStyleLbl="node1" presStyleIdx="1" presStyleCnt="4" custScaleX="242922" custScaleY="222020"/>
      <dgm:spPr/>
      <dgm:t>
        <a:bodyPr/>
        <a:lstStyle/>
        <a:p>
          <a:endParaRPr lang="pl-PL"/>
        </a:p>
      </dgm:t>
    </dgm:pt>
    <dgm:pt modelId="{9F483EAD-5BDE-4BD3-A892-E5E6D9241BD4}" type="pres">
      <dgm:prSet presAssocID="{F779EB7D-79C1-49F8-AE25-323F6411E25B}" presName="rootConnector" presStyleLbl="node1" presStyleIdx="1" presStyleCnt="4"/>
      <dgm:spPr/>
      <dgm:t>
        <a:bodyPr/>
        <a:lstStyle/>
        <a:p>
          <a:endParaRPr lang="pl-PL"/>
        </a:p>
      </dgm:t>
    </dgm:pt>
    <dgm:pt modelId="{F5C160C9-1E3E-46D1-96AD-A8E2A44F0D94}" type="pres">
      <dgm:prSet presAssocID="{F779EB7D-79C1-49F8-AE25-323F6411E25B}" presName="childShape" presStyleCnt="0"/>
      <dgm:spPr/>
      <dgm:t>
        <a:bodyPr/>
        <a:lstStyle/>
        <a:p>
          <a:endParaRPr lang="en-US"/>
        </a:p>
      </dgm:t>
    </dgm:pt>
    <dgm:pt modelId="{DBF4B2FB-F3D8-4FFE-A314-A691D295582C}" type="pres">
      <dgm:prSet presAssocID="{36AE39EC-48C1-48EA-A84F-C0185B73873A}" presName="Name13" presStyleLbl="parChTrans1D2" presStyleIdx="6" presStyleCnt="21"/>
      <dgm:spPr/>
      <dgm:t>
        <a:bodyPr/>
        <a:lstStyle/>
        <a:p>
          <a:endParaRPr lang="pl-PL"/>
        </a:p>
      </dgm:t>
    </dgm:pt>
    <dgm:pt modelId="{8C54FD41-3C68-4E49-B871-85DDE82C6B87}" type="pres">
      <dgm:prSet presAssocID="{77529003-F432-438E-A2EB-F83022675152}" presName="childText" presStyleLbl="bgAcc1" presStyleIdx="6" presStyleCnt="21" custScaleX="227656" custScaleY="107949" custLinFactNeighborX="-1127" custLinFactNeighborY="460">
        <dgm:presLayoutVars>
          <dgm:bulletEnabled val="1"/>
        </dgm:presLayoutVars>
      </dgm:prSet>
      <dgm:spPr/>
      <dgm:t>
        <a:bodyPr/>
        <a:lstStyle/>
        <a:p>
          <a:endParaRPr lang="pl-PL"/>
        </a:p>
      </dgm:t>
    </dgm:pt>
    <dgm:pt modelId="{A5CA966E-F5AF-4648-BD90-A48DDF2EBDD9}" type="pres">
      <dgm:prSet presAssocID="{B00A712C-1D27-4FFC-9A37-5698C08367AD}" presName="Name13" presStyleLbl="parChTrans1D2" presStyleIdx="7" presStyleCnt="21"/>
      <dgm:spPr/>
      <dgm:t>
        <a:bodyPr/>
        <a:lstStyle/>
        <a:p>
          <a:endParaRPr lang="pl-PL"/>
        </a:p>
      </dgm:t>
    </dgm:pt>
    <dgm:pt modelId="{EF872986-CC92-43F1-B0CA-1DB38380708C}" type="pres">
      <dgm:prSet presAssocID="{E61C6D03-2453-4662-ADEC-81809A6C0D52}" presName="childText" presStyleLbl="bgAcc1" presStyleIdx="7" presStyleCnt="21" custScaleX="228972" custScaleY="105145">
        <dgm:presLayoutVars>
          <dgm:bulletEnabled val="1"/>
        </dgm:presLayoutVars>
      </dgm:prSet>
      <dgm:spPr/>
      <dgm:t>
        <a:bodyPr/>
        <a:lstStyle/>
        <a:p>
          <a:endParaRPr lang="pl-PL"/>
        </a:p>
      </dgm:t>
    </dgm:pt>
    <dgm:pt modelId="{19B7DB9E-B38A-4903-9540-2040994D817E}" type="pres">
      <dgm:prSet presAssocID="{D88FF3B5-7283-41FC-9DFA-65FD91451361}" presName="Name13" presStyleLbl="parChTrans1D2" presStyleIdx="8" presStyleCnt="21"/>
      <dgm:spPr/>
      <dgm:t>
        <a:bodyPr/>
        <a:lstStyle/>
        <a:p>
          <a:endParaRPr lang="pl-PL"/>
        </a:p>
      </dgm:t>
    </dgm:pt>
    <dgm:pt modelId="{811115B0-26C6-4F39-9F40-B421C63D7F31}" type="pres">
      <dgm:prSet presAssocID="{73D025D5-F8C3-4D18-9A59-56D29A13EF4D}" presName="childText" presStyleLbl="bgAcc1" presStyleIdx="8" presStyleCnt="21" custScaleX="224401" custScaleY="116540">
        <dgm:presLayoutVars>
          <dgm:bulletEnabled val="1"/>
        </dgm:presLayoutVars>
      </dgm:prSet>
      <dgm:spPr/>
      <dgm:t>
        <a:bodyPr/>
        <a:lstStyle/>
        <a:p>
          <a:endParaRPr lang="pl-PL"/>
        </a:p>
      </dgm:t>
    </dgm:pt>
    <dgm:pt modelId="{E54017DB-A073-4976-B751-7CABBCE502FD}" type="pres">
      <dgm:prSet presAssocID="{FD3C8F62-EA05-46DE-8145-0C99BF09CA7E}" presName="Name13" presStyleLbl="parChTrans1D2" presStyleIdx="9" presStyleCnt="21"/>
      <dgm:spPr/>
      <dgm:t>
        <a:bodyPr/>
        <a:lstStyle/>
        <a:p>
          <a:endParaRPr lang="pl-PL"/>
        </a:p>
      </dgm:t>
    </dgm:pt>
    <dgm:pt modelId="{7A45B85C-9B73-421E-80DA-41453A0C4529}" type="pres">
      <dgm:prSet presAssocID="{35DC9905-18F4-4F99-B2AE-D87E1668D8A9}" presName="childText" presStyleLbl="bgAcc1" presStyleIdx="9" presStyleCnt="21" custScaleX="231363" custScaleY="114729">
        <dgm:presLayoutVars>
          <dgm:bulletEnabled val="1"/>
        </dgm:presLayoutVars>
      </dgm:prSet>
      <dgm:spPr/>
      <dgm:t>
        <a:bodyPr/>
        <a:lstStyle/>
        <a:p>
          <a:endParaRPr lang="pl-PL"/>
        </a:p>
      </dgm:t>
    </dgm:pt>
    <dgm:pt modelId="{52055062-2F80-4A7D-A62D-59B6A1ED961C}" type="pres">
      <dgm:prSet presAssocID="{63F073FC-2D79-4C1B-BEA0-6144938A794B}" presName="Name13" presStyleLbl="parChTrans1D2" presStyleIdx="10" presStyleCnt="21"/>
      <dgm:spPr/>
      <dgm:t>
        <a:bodyPr/>
        <a:lstStyle/>
        <a:p>
          <a:endParaRPr lang="pl-PL"/>
        </a:p>
      </dgm:t>
    </dgm:pt>
    <dgm:pt modelId="{88354560-B130-481F-BF98-AD0EE4C4FF47}" type="pres">
      <dgm:prSet presAssocID="{2F2275FE-D538-4657-A05C-4A7764D30AE5}" presName="childText" presStyleLbl="bgAcc1" presStyleIdx="10" presStyleCnt="21" custScaleX="231363" custScaleY="123935" custLinFactNeighborX="-12975" custLinFactNeighborY="432">
        <dgm:presLayoutVars>
          <dgm:bulletEnabled val="1"/>
        </dgm:presLayoutVars>
      </dgm:prSet>
      <dgm:spPr/>
      <dgm:t>
        <a:bodyPr/>
        <a:lstStyle/>
        <a:p>
          <a:endParaRPr lang="pl-PL"/>
        </a:p>
      </dgm:t>
    </dgm:pt>
    <dgm:pt modelId="{A4C36850-8816-4FAA-88E8-57B7949001D5}" type="pres">
      <dgm:prSet presAssocID="{CB88315F-88FB-40FA-A790-1B47FD12F50E}" presName="Name13" presStyleLbl="parChTrans1D2" presStyleIdx="11" presStyleCnt="21"/>
      <dgm:spPr/>
      <dgm:t>
        <a:bodyPr/>
        <a:lstStyle/>
        <a:p>
          <a:endParaRPr lang="pl-PL"/>
        </a:p>
      </dgm:t>
    </dgm:pt>
    <dgm:pt modelId="{C93E2564-511A-4D5F-8695-FF3B19BE0138}" type="pres">
      <dgm:prSet presAssocID="{893D6821-B743-4F9F-A952-9461A544CFB2}" presName="childText" presStyleLbl="bgAcc1" presStyleIdx="11" presStyleCnt="21" custScaleX="231363" custScaleY="146093">
        <dgm:presLayoutVars>
          <dgm:bulletEnabled val="1"/>
        </dgm:presLayoutVars>
      </dgm:prSet>
      <dgm:spPr/>
      <dgm:t>
        <a:bodyPr/>
        <a:lstStyle/>
        <a:p>
          <a:endParaRPr lang="pl-PL"/>
        </a:p>
      </dgm:t>
    </dgm:pt>
    <dgm:pt modelId="{4D4F0305-DCB5-483B-AA79-35144019C648}" type="pres">
      <dgm:prSet presAssocID="{486879A0-3C10-4890-8FCB-01FA336480B1}" presName="Name13" presStyleLbl="parChTrans1D2" presStyleIdx="12" presStyleCnt="21"/>
      <dgm:spPr/>
      <dgm:t>
        <a:bodyPr/>
        <a:lstStyle/>
        <a:p>
          <a:endParaRPr lang="pl-PL"/>
        </a:p>
      </dgm:t>
    </dgm:pt>
    <dgm:pt modelId="{CC2640A9-27E2-43BF-8652-5986DEFA432D}" type="pres">
      <dgm:prSet presAssocID="{D54DB90B-736B-4AAC-AD1E-4B4D5F20FF48}" presName="childText" presStyleLbl="bgAcc1" presStyleIdx="12" presStyleCnt="21" custScaleX="231363" custScaleY="123936">
        <dgm:presLayoutVars>
          <dgm:bulletEnabled val="1"/>
        </dgm:presLayoutVars>
      </dgm:prSet>
      <dgm:spPr/>
      <dgm:t>
        <a:bodyPr/>
        <a:lstStyle/>
        <a:p>
          <a:endParaRPr lang="pl-PL"/>
        </a:p>
      </dgm:t>
    </dgm:pt>
    <dgm:pt modelId="{8CF0290F-1B85-4A87-80F6-7B068A933456}" type="pres">
      <dgm:prSet presAssocID="{A38E40F2-7B88-4DBC-B358-677298E7A5FE}" presName="root" presStyleCnt="0"/>
      <dgm:spPr/>
      <dgm:t>
        <a:bodyPr/>
        <a:lstStyle/>
        <a:p>
          <a:endParaRPr lang="en-US"/>
        </a:p>
      </dgm:t>
    </dgm:pt>
    <dgm:pt modelId="{E341F656-6402-4BED-A205-3D3B56D83F1E}" type="pres">
      <dgm:prSet presAssocID="{A38E40F2-7B88-4DBC-B358-677298E7A5FE}" presName="rootComposite" presStyleCnt="0"/>
      <dgm:spPr/>
      <dgm:t>
        <a:bodyPr/>
        <a:lstStyle/>
        <a:p>
          <a:endParaRPr lang="en-US"/>
        </a:p>
      </dgm:t>
    </dgm:pt>
    <dgm:pt modelId="{A49B4D96-89CA-412E-9A33-DE3EE89796BC}" type="pres">
      <dgm:prSet presAssocID="{A38E40F2-7B88-4DBC-B358-677298E7A5FE}" presName="rootText" presStyleLbl="node1" presStyleIdx="2" presStyleCnt="4" custScaleX="248406" custScaleY="220087"/>
      <dgm:spPr/>
      <dgm:t>
        <a:bodyPr/>
        <a:lstStyle/>
        <a:p>
          <a:endParaRPr lang="pl-PL"/>
        </a:p>
      </dgm:t>
    </dgm:pt>
    <dgm:pt modelId="{2F37D99F-B1D7-4FE9-81C9-937B998C7FCA}" type="pres">
      <dgm:prSet presAssocID="{A38E40F2-7B88-4DBC-B358-677298E7A5FE}" presName="rootConnector" presStyleLbl="node1" presStyleIdx="2" presStyleCnt="4"/>
      <dgm:spPr/>
      <dgm:t>
        <a:bodyPr/>
        <a:lstStyle/>
        <a:p>
          <a:endParaRPr lang="pl-PL"/>
        </a:p>
      </dgm:t>
    </dgm:pt>
    <dgm:pt modelId="{A28B48E4-B0FC-492A-ADCE-F9B5831C41F0}" type="pres">
      <dgm:prSet presAssocID="{A38E40F2-7B88-4DBC-B358-677298E7A5FE}" presName="childShape" presStyleCnt="0"/>
      <dgm:spPr/>
      <dgm:t>
        <a:bodyPr/>
        <a:lstStyle/>
        <a:p>
          <a:endParaRPr lang="en-US"/>
        </a:p>
      </dgm:t>
    </dgm:pt>
    <dgm:pt modelId="{31EE45B8-3745-42CD-9184-3680B8EC0C8B}" type="pres">
      <dgm:prSet presAssocID="{D8BA2495-E572-4292-83D9-102C4E4D250A}" presName="Name13" presStyleLbl="parChTrans1D2" presStyleIdx="13" presStyleCnt="21"/>
      <dgm:spPr/>
      <dgm:t>
        <a:bodyPr/>
        <a:lstStyle/>
        <a:p>
          <a:endParaRPr lang="pl-PL"/>
        </a:p>
      </dgm:t>
    </dgm:pt>
    <dgm:pt modelId="{0B27A3B0-1EA1-4A4C-A48E-1970608BA429}" type="pres">
      <dgm:prSet presAssocID="{82A1A353-EB5A-4A6C-8453-166F6D2D1EB3}" presName="childText" presStyleLbl="bgAcc1" presStyleIdx="13" presStyleCnt="21" custScaleX="251663" custScaleY="146997">
        <dgm:presLayoutVars>
          <dgm:bulletEnabled val="1"/>
        </dgm:presLayoutVars>
      </dgm:prSet>
      <dgm:spPr/>
      <dgm:t>
        <a:bodyPr/>
        <a:lstStyle/>
        <a:p>
          <a:endParaRPr lang="pl-PL"/>
        </a:p>
      </dgm:t>
    </dgm:pt>
    <dgm:pt modelId="{BA220D56-8546-4C4C-9388-50162A092545}" type="pres">
      <dgm:prSet presAssocID="{A034D844-396D-4BAF-9572-CE39EE492924}" presName="Name13" presStyleLbl="parChTrans1D2" presStyleIdx="14" presStyleCnt="21"/>
      <dgm:spPr/>
      <dgm:t>
        <a:bodyPr/>
        <a:lstStyle/>
        <a:p>
          <a:endParaRPr lang="pl-PL"/>
        </a:p>
      </dgm:t>
    </dgm:pt>
    <dgm:pt modelId="{B49398A0-69D1-4A3D-A86F-B8397B7AB9B2}" type="pres">
      <dgm:prSet presAssocID="{7DF4A377-2F65-421A-9462-DC45A981AE0E}" presName="childText" presStyleLbl="bgAcc1" presStyleIdx="14" presStyleCnt="21" custScaleX="263953" custScaleY="167388">
        <dgm:presLayoutVars>
          <dgm:bulletEnabled val="1"/>
        </dgm:presLayoutVars>
      </dgm:prSet>
      <dgm:spPr/>
      <dgm:t>
        <a:bodyPr/>
        <a:lstStyle/>
        <a:p>
          <a:endParaRPr lang="pl-PL"/>
        </a:p>
      </dgm:t>
    </dgm:pt>
    <dgm:pt modelId="{6615EF48-8A81-4DC5-A232-EBBF83B5CAB7}" type="pres">
      <dgm:prSet presAssocID="{CC1A67AB-037A-4C6F-AA39-FD9CA206E9A1}" presName="Name13" presStyleLbl="parChTrans1D2" presStyleIdx="15" presStyleCnt="21"/>
      <dgm:spPr/>
      <dgm:t>
        <a:bodyPr/>
        <a:lstStyle/>
        <a:p>
          <a:endParaRPr lang="pl-PL"/>
        </a:p>
      </dgm:t>
    </dgm:pt>
    <dgm:pt modelId="{CA3786A5-2AAF-4F41-A7EC-89965D17BC37}" type="pres">
      <dgm:prSet presAssocID="{2D8A1EE3-03C7-4413-8B4A-60DE200BD897}" presName="childText" presStyleLbl="bgAcc1" presStyleIdx="15" presStyleCnt="21" custScaleX="245164" custScaleY="167690" custLinFactNeighborX="2367" custLinFactNeighborY="-779">
        <dgm:presLayoutVars>
          <dgm:bulletEnabled val="1"/>
        </dgm:presLayoutVars>
      </dgm:prSet>
      <dgm:spPr/>
      <dgm:t>
        <a:bodyPr/>
        <a:lstStyle/>
        <a:p>
          <a:endParaRPr lang="pl-PL"/>
        </a:p>
      </dgm:t>
    </dgm:pt>
    <dgm:pt modelId="{F180C83E-FBAF-4200-AD6B-92A49B0BF30B}" type="pres">
      <dgm:prSet presAssocID="{086B8C3D-F8C0-4CC4-8933-DF0F7C448841}" presName="Name13" presStyleLbl="parChTrans1D2" presStyleIdx="16" presStyleCnt="21"/>
      <dgm:spPr/>
      <dgm:t>
        <a:bodyPr/>
        <a:lstStyle/>
        <a:p>
          <a:endParaRPr lang="pl-PL"/>
        </a:p>
      </dgm:t>
    </dgm:pt>
    <dgm:pt modelId="{9C050969-5BDE-41EA-8B6E-4F3B5DB627BA}" type="pres">
      <dgm:prSet presAssocID="{7B15E392-0F75-4ACB-9208-3B9972E20E22}" presName="childText" presStyleLbl="bgAcc1" presStyleIdx="16" presStyleCnt="21" custScaleX="255038" custScaleY="132232" custLinFactNeighborY="0">
        <dgm:presLayoutVars>
          <dgm:bulletEnabled val="1"/>
        </dgm:presLayoutVars>
      </dgm:prSet>
      <dgm:spPr/>
      <dgm:t>
        <a:bodyPr/>
        <a:lstStyle/>
        <a:p>
          <a:endParaRPr lang="pl-PL"/>
        </a:p>
      </dgm:t>
    </dgm:pt>
    <dgm:pt modelId="{DABF8AA0-85EB-4B8D-ACCB-6653798F77EA}" type="pres">
      <dgm:prSet presAssocID="{7ACA1CCD-DF25-4A27-8087-00EA63E1894E}" presName="Name13" presStyleLbl="parChTrans1D2" presStyleIdx="17" presStyleCnt="21" custSzY="2450361"/>
      <dgm:spPr/>
      <dgm:t>
        <a:bodyPr/>
        <a:lstStyle/>
        <a:p>
          <a:endParaRPr lang="pl-PL"/>
        </a:p>
      </dgm:t>
    </dgm:pt>
    <dgm:pt modelId="{CEB33318-F0C7-42F3-A060-C0C01CAA1541}" type="pres">
      <dgm:prSet presAssocID="{C7B6F037-9308-4AFA-8843-5E74ABCDA155}" presName="childText" presStyleLbl="bgAcc1" presStyleIdx="17" presStyleCnt="21" custScaleX="255450" custScaleY="121952" custLinFactNeighborY="3917">
        <dgm:presLayoutVars>
          <dgm:bulletEnabled val="1"/>
        </dgm:presLayoutVars>
      </dgm:prSet>
      <dgm:spPr/>
      <dgm:t>
        <a:bodyPr/>
        <a:lstStyle/>
        <a:p>
          <a:endParaRPr lang="pl-PL"/>
        </a:p>
      </dgm:t>
    </dgm:pt>
    <dgm:pt modelId="{7DE6A130-B28C-4D04-A363-6AA8C413DE51}" type="pres">
      <dgm:prSet presAssocID="{67AB6495-CBCD-4B99-8371-A5A1D1FA8E65}" presName="root" presStyleCnt="0"/>
      <dgm:spPr/>
      <dgm:t>
        <a:bodyPr/>
        <a:lstStyle/>
        <a:p>
          <a:endParaRPr lang="en-US"/>
        </a:p>
      </dgm:t>
    </dgm:pt>
    <dgm:pt modelId="{562D3267-30CB-4962-B7EE-546CAC0EBBC7}" type="pres">
      <dgm:prSet presAssocID="{67AB6495-CBCD-4B99-8371-A5A1D1FA8E65}" presName="rootComposite" presStyleCnt="0"/>
      <dgm:spPr/>
      <dgm:t>
        <a:bodyPr/>
        <a:lstStyle/>
        <a:p>
          <a:endParaRPr lang="en-US"/>
        </a:p>
      </dgm:t>
    </dgm:pt>
    <dgm:pt modelId="{6F543052-EA47-4979-A97C-ED3106DD2B12}" type="pres">
      <dgm:prSet presAssocID="{67AB6495-CBCD-4B99-8371-A5A1D1FA8E65}" presName="rootText" presStyleLbl="node1" presStyleIdx="3" presStyleCnt="4" custScaleX="264834" custScaleY="218557"/>
      <dgm:spPr/>
      <dgm:t>
        <a:bodyPr/>
        <a:lstStyle/>
        <a:p>
          <a:endParaRPr lang="pl-PL"/>
        </a:p>
      </dgm:t>
    </dgm:pt>
    <dgm:pt modelId="{36BCA011-A501-4776-ACE6-D2A94E56E9CF}" type="pres">
      <dgm:prSet presAssocID="{67AB6495-CBCD-4B99-8371-A5A1D1FA8E65}" presName="rootConnector" presStyleLbl="node1" presStyleIdx="3" presStyleCnt="4"/>
      <dgm:spPr/>
      <dgm:t>
        <a:bodyPr/>
        <a:lstStyle/>
        <a:p>
          <a:endParaRPr lang="pl-PL"/>
        </a:p>
      </dgm:t>
    </dgm:pt>
    <dgm:pt modelId="{24AFB0EF-6108-42E8-B6C5-9E9EDC0815F9}" type="pres">
      <dgm:prSet presAssocID="{67AB6495-CBCD-4B99-8371-A5A1D1FA8E65}" presName="childShape" presStyleCnt="0"/>
      <dgm:spPr/>
      <dgm:t>
        <a:bodyPr/>
        <a:lstStyle/>
        <a:p>
          <a:endParaRPr lang="en-US"/>
        </a:p>
      </dgm:t>
    </dgm:pt>
    <dgm:pt modelId="{F0DE10CB-B00D-4322-A9A8-13F956C9C526}" type="pres">
      <dgm:prSet presAssocID="{61845E4C-A8AD-4AD9-B087-C966C7851D02}" presName="Name13" presStyleLbl="parChTrans1D2" presStyleIdx="18" presStyleCnt="21"/>
      <dgm:spPr/>
      <dgm:t>
        <a:bodyPr/>
        <a:lstStyle/>
        <a:p>
          <a:endParaRPr lang="pl-PL"/>
        </a:p>
      </dgm:t>
    </dgm:pt>
    <dgm:pt modelId="{A3AF7125-D891-4E05-B105-6E68595BCDB7}" type="pres">
      <dgm:prSet presAssocID="{F601C784-F139-47CE-9325-493173F0A134}" presName="childText" presStyleLbl="bgAcc1" presStyleIdx="18" presStyleCnt="21" custScaleX="255910" custScaleY="111041">
        <dgm:presLayoutVars>
          <dgm:bulletEnabled val="1"/>
        </dgm:presLayoutVars>
      </dgm:prSet>
      <dgm:spPr/>
      <dgm:t>
        <a:bodyPr/>
        <a:lstStyle/>
        <a:p>
          <a:endParaRPr lang="pl-PL"/>
        </a:p>
      </dgm:t>
    </dgm:pt>
    <dgm:pt modelId="{A06C98CE-F76C-4D2F-8135-A8E29D2830F2}" type="pres">
      <dgm:prSet presAssocID="{4FDC51A6-7437-41F9-93D3-33EE0EE84E17}" presName="Name13" presStyleLbl="parChTrans1D2" presStyleIdx="19" presStyleCnt="21"/>
      <dgm:spPr/>
      <dgm:t>
        <a:bodyPr/>
        <a:lstStyle/>
        <a:p>
          <a:endParaRPr lang="pl-PL"/>
        </a:p>
      </dgm:t>
    </dgm:pt>
    <dgm:pt modelId="{67430E49-CF36-43B2-B124-482A888AC5B9}" type="pres">
      <dgm:prSet presAssocID="{569659F1-9A17-49BF-96E1-2CB100B3129C}" presName="childText" presStyleLbl="bgAcc1" presStyleIdx="19" presStyleCnt="21" custScaleX="248642" custScaleY="164732" custLinFactNeighborX="4567" custLinFactNeighborY="5974">
        <dgm:presLayoutVars>
          <dgm:bulletEnabled val="1"/>
        </dgm:presLayoutVars>
      </dgm:prSet>
      <dgm:spPr/>
      <dgm:t>
        <a:bodyPr/>
        <a:lstStyle/>
        <a:p>
          <a:endParaRPr lang="pl-PL"/>
        </a:p>
      </dgm:t>
    </dgm:pt>
    <dgm:pt modelId="{7E2FDB81-CCCC-41EA-B733-4DCA67D23A26}" type="pres">
      <dgm:prSet presAssocID="{5D7C3779-DEC6-4562-AF30-08A26172E959}" presName="Name13" presStyleLbl="parChTrans1D2" presStyleIdx="20" presStyleCnt="21"/>
      <dgm:spPr/>
      <dgm:t>
        <a:bodyPr/>
        <a:lstStyle/>
        <a:p>
          <a:endParaRPr lang="pl-PL"/>
        </a:p>
      </dgm:t>
    </dgm:pt>
    <dgm:pt modelId="{75FED117-6C54-4854-A22F-39FED386A09B}" type="pres">
      <dgm:prSet presAssocID="{E8EEC7EE-B41B-49DD-B4E8-4C79CBC6DABA}" presName="childText" presStyleLbl="bgAcc1" presStyleIdx="20" presStyleCnt="21" custScaleX="253724" custScaleY="119999">
        <dgm:presLayoutVars>
          <dgm:bulletEnabled val="1"/>
        </dgm:presLayoutVars>
      </dgm:prSet>
      <dgm:spPr/>
      <dgm:t>
        <a:bodyPr/>
        <a:lstStyle/>
        <a:p>
          <a:endParaRPr lang="pl-PL"/>
        </a:p>
      </dgm:t>
    </dgm:pt>
  </dgm:ptLst>
  <dgm:cxnLst>
    <dgm:cxn modelId="{0BAF0D35-47E4-4467-8C84-B5A2AEF5AD4F}" srcId="{A38E40F2-7B88-4DBC-B358-677298E7A5FE}" destId="{82A1A353-EB5A-4A6C-8453-166F6D2D1EB3}" srcOrd="0" destOrd="0" parTransId="{D8BA2495-E572-4292-83D9-102C4E4D250A}" sibTransId="{8B9C98ED-7E07-41AC-944C-9E5FECDFCFE2}"/>
    <dgm:cxn modelId="{DCD2E632-3694-40E3-AA78-68171BF47931}" srcId="{F779EB7D-79C1-49F8-AE25-323F6411E25B}" destId="{77529003-F432-438E-A2EB-F83022675152}" srcOrd="0" destOrd="0" parTransId="{36AE39EC-48C1-48EA-A84F-C0185B73873A}" sibTransId="{79655167-A58E-495A-8C3B-468F2BDB76AD}"/>
    <dgm:cxn modelId="{2A12CBB8-9182-4DAC-AF3D-DE92EBD81219}" type="presOf" srcId="{5D7C3779-DEC6-4562-AF30-08A26172E959}" destId="{7E2FDB81-CCCC-41EA-B733-4DCA67D23A26}" srcOrd="0" destOrd="0" presId="urn:microsoft.com/office/officeart/2005/8/layout/hierarchy3"/>
    <dgm:cxn modelId="{521A893D-42DA-40FC-B7FF-D51F7E208732}" type="presOf" srcId="{D8BA2495-E572-4292-83D9-102C4E4D250A}" destId="{31EE45B8-3745-42CD-9184-3680B8EC0C8B}" srcOrd="0" destOrd="0" presId="urn:microsoft.com/office/officeart/2005/8/layout/hierarchy3"/>
    <dgm:cxn modelId="{7B3850F6-58D5-4826-A315-6B6CF9FDCFEB}" type="presOf" srcId="{91E46DC9-5E14-43CC-A9AF-EF6AFA19C8AA}" destId="{7DFCE162-1B33-4FA2-828F-DF1A27C20A94}" srcOrd="0" destOrd="0" presId="urn:microsoft.com/office/officeart/2005/8/layout/hierarchy3"/>
    <dgm:cxn modelId="{A9C3D9EC-4289-46D6-BC6E-F93044E4DE86}" type="presOf" srcId="{35DC9905-18F4-4F99-B2AE-D87E1668D8A9}" destId="{7A45B85C-9B73-421E-80DA-41453A0C4529}" srcOrd="0" destOrd="0" presId="urn:microsoft.com/office/officeart/2005/8/layout/hierarchy3"/>
    <dgm:cxn modelId="{B401FBB4-5890-456C-A717-ADC870156DC2}" srcId="{F779EB7D-79C1-49F8-AE25-323F6411E25B}" destId="{893D6821-B743-4F9F-A952-9461A544CFB2}" srcOrd="5" destOrd="0" parTransId="{CB88315F-88FB-40FA-A790-1B47FD12F50E}" sibTransId="{0733BDA2-D14D-4739-8D49-861C565F79D7}"/>
    <dgm:cxn modelId="{348CFC6A-71C0-446E-A6FE-AA4D27169A80}" type="presOf" srcId="{FB4A0878-27E5-4CA5-8E71-9A45703965C2}" destId="{6D89963F-04DD-4010-803F-847A4ED9E4EF}" srcOrd="0" destOrd="0" presId="urn:microsoft.com/office/officeart/2005/8/layout/hierarchy3"/>
    <dgm:cxn modelId="{F165E9EF-10AF-444E-9AD5-4E5A60947BED}" srcId="{31757A2C-D357-43ED-96D1-C78B07798D08}" destId="{B6A7CCF3-43C0-468F-836A-FF90FF18BC48}" srcOrd="4" destOrd="0" parTransId="{91E46DC9-5E14-43CC-A9AF-EF6AFA19C8AA}" sibTransId="{8CB9DAD8-7B3E-4C75-BB22-95475727972E}"/>
    <dgm:cxn modelId="{2540A182-4C81-4B42-8201-8A2A3D0CCCA4}" srcId="{FB4A0878-27E5-4CA5-8E71-9A45703965C2}" destId="{31757A2C-D357-43ED-96D1-C78B07798D08}" srcOrd="0" destOrd="0" parTransId="{A7FDD27A-DD4A-4236-9C5D-CC036AFE634E}" sibTransId="{AD11D4A1-48C5-40CA-9589-7239F4ABCD8F}"/>
    <dgm:cxn modelId="{CFD4DD72-21B1-4AD9-9708-1F0CD277A340}" type="presOf" srcId="{A38E40F2-7B88-4DBC-B358-677298E7A5FE}" destId="{2F37D99F-B1D7-4FE9-81C9-937B998C7FCA}" srcOrd="1" destOrd="0" presId="urn:microsoft.com/office/officeart/2005/8/layout/hierarchy3"/>
    <dgm:cxn modelId="{A005F357-7BF3-4AB4-8714-6901C934AD58}" type="presOf" srcId="{5BA56F97-2DB4-447D-BD8A-1C4961B1C7FB}" destId="{B5A905CB-AC97-4D0B-A057-992CF8BDFB71}" srcOrd="0" destOrd="0" presId="urn:microsoft.com/office/officeart/2005/8/layout/hierarchy3"/>
    <dgm:cxn modelId="{2D7B165E-DC81-4C78-B046-F5F800697063}" type="presOf" srcId="{3E1F3D96-9FCC-409E-94F4-E93836D71B92}" destId="{BDA6A84F-317E-4D5B-8F0C-88D050CCB969}" srcOrd="0" destOrd="0" presId="urn:microsoft.com/office/officeart/2005/8/layout/hierarchy3"/>
    <dgm:cxn modelId="{2567EE7C-1E73-4F0F-B08D-69AA57FA9811}" type="presOf" srcId="{31757A2C-D357-43ED-96D1-C78B07798D08}" destId="{DDFC2821-20DC-4322-B04C-CD0EA3D2F880}" srcOrd="0" destOrd="0" presId="urn:microsoft.com/office/officeart/2005/8/layout/hierarchy3"/>
    <dgm:cxn modelId="{E840DB3C-BACB-4B05-B6A1-A94853431B3D}" type="presOf" srcId="{F779EB7D-79C1-49F8-AE25-323F6411E25B}" destId="{9F483EAD-5BDE-4BD3-A892-E5E6D9241BD4}" srcOrd="1" destOrd="0" presId="urn:microsoft.com/office/officeart/2005/8/layout/hierarchy3"/>
    <dgm:cxn modelId="{EE4D6F97-218F-4B27-8C36-59E19E521053}" srcId="{F779EB7D-79C1-49F8-AE25-323F6411E25B}" destId="{73D025D5-F8C3-4D18-9A59-56D29A13EF4D}" srcOrd="2" destOrd="0" parTransId="{D88FF3B5-7283-41FC-9DFA-65FD91451361}" sibTransId="{B45BB59E-EEDF-4E5F-B2B9-38E5934FD514}"/>
    <dgm:cxn modelId="{780C3F35-C66F-4C2A-A698-21CA6AEABE8B}" type="presOf" srcId="{61845E4C-A8AD-4AD9-B087-C966C7851D02}" destId="{F0DE10CB-B00D-4322-A9A8-13F956C9C526}" srcOrd="0" destOrd="0" presId="urn:microsoft.com/office/officeart/2005/8/layout/hierarchy3"/>
    <dgm:cxn modelId="{2966FEB8-1585-484C-9231-6042070E67B6}" srcId="{FB4A0878-27E5-4CA5-8E71-9A45703965C2}" destId="{A38E40F2-7B88-4DBC-B358-677298E7A5FE}" srcOrd="2" destOrd="0" parTransId="{13F2210A-30AB-40B2-B0F1-1B24ECC672B8}" sibTransId="{747831C7-743E-47A9-A9A0-27A36514E6D1}"/>
    <dgm:cxn modelId="{92C6ED72-BDEB-4D8B-9113-410984845403}" srcId="{F779EB7D-79C1-49F8-AE25-323F6411E25B}" destId="{E61C6D03-2453-4662-ADEC-81809A6C0D52}" srcOrd="1" destOrd="0" parTransId="{B00A712C-1D27-4FFC-9A37-5698C08367AD}" sibTransId="{B93E5C82-2902-4D40-B38A-BF8C8CCB3125}"/>
    <dgm:cxn modelId="{7B7F4EBC-7D9A-408E-BD24-D170163E2EEC}" type="presOf" srcId="{7DF4A377-2F65-421A-9462-DC45A981AE0E}" destId="{B49398A0-69D1-4A3D-A86F-B8397B7AB9B2}" srcOrd="0" destOrd="0" presId="urn:microsoft.com/office/officeart/2005/8/layout/hierarchy3"/>
    <dgm:cxn modelId="{0F942988-2157-42DB-98FE-00D7D5AB321A}" type="presOf" srcId="{E8EEC7EE-B41B-49DD-B4E8-4C79CBC6DABA}" destId="{75FED117-6C54-4854-A22F-39FED386A09B}" srcOrd="0" destOrd="0" presId="urn:microsoft.com/office/officeart/2005/8/layout/hierarchy3"/>
    <dgm:cxn modelId="{1B8F6390-84C2-4B4F-A126-C5576C4B89AC}" type="presOf" srcId="{7ACA1CCD-DF25-4A27-8087-00EA63E1894E}" destId="{DABF8AA0-85EB-4B8D-ACCB-6653798F77EA}" srcOrd="0" destOrd="0" presId="urn:microsoft.com/office/officeart/2005/8/layout/hierarchy3"/>
    <dgm:cxn modelId="{29B2C168-6CDC-44CD-AA1F-E3B76107CACB}" type="presOf" srcId="{F601C784-F139-47CE-9325-493173F0A134}" destId="{A3AF7125-D891-4E05-B105-6E68595BCDB7}" srcOrd="0" destOrd="0" presId="urn:microsoft.com/office/officeart/2005/8/layout/hierarchy3"/>
    <dgm:cxn modelId="{C4150F95-4122-471C-BA12-66A44E5F5324}" type="presOf" srcId="{4FDC51A6-7437-41F9-93D3-33EE0EE84E17}" destId="{A06C98CE-F76C-4D2F-8135-A8E29D2830F2}" srcOrd="0" destOrd="0" presId="urn:microsoft.com/office/officeart/2005/8/layout/hierarchy3"/>
    <dgm:cxn modelId="{E558CC80-9014-4599-9300-9915EF6049B7}" srcId="{31757A2C-D357-43ED-96D1-C78B07798D08}" destId="{C5D364A5-24A4-4645-B16C-83410C0A129D}" srcOrd="2" destOrd="0" parTransId="{5BA56F97-2DB4-447D-BD8A-1C4961B1C7FB}" sibTransId="{DCE09041-34D5-4F5C-9F61-27B85403C20C}"/>
    <dgm:cxn modelId="{069487B2-C8B0-40CD-A830-87AF422DA1A7}" type="presOf" srcId="{B0086F39-D314-4F3C-AD08-8652B889058A}" destId="{62E2C261-0821-4DDB-AC2B-126C6097938F}" srcOrd="0" destOrd="0" presId="urn:microsoft.com/office/officeart/2005/8/layout/hierarchy3"/>
    <dgm:cxn modelId="{4C712EB4-0D8F-435D-95ED-D0E5C068F0D0}" type="presOf" srcId="{82A1A353-EB5A-4A6C-8453-166F6D2D1EB3}" destId="{0B27A3B0-1EA1-4A4C-A48E-1970608BA429}" srcOrd="0" destOrd="0" presId="urn:microsoft.com/office/officeart/2005/8/layout/hierarchy3"/>
    <dgm:cxn modelId="{5DDF01D5-C7C6-4968-AA81-564812E66520}" type="presOf" srcId="{569659F1-9A17-49BF-96E1-2CB100B3129C}" destId="{67430E49-CF36-43B2-B124-482A888AC5B9}" srcOrd="0" destOrd="0" presId="urn:microsoft.com/office/officeart/2005/8/layout/hierarchy3"/>
    <dgm:cxn modelId="{B775200E-9F5A-4628-B5D8-4A0CFA2F8139}" type="presOf" srcId="{CC1A67AB-037A-4C6F-AA39-FD9CA206E9A1}" destId="{6615EF48-8A81-4DC5-A232-EBBF83B5CAB7}" srcOrd="0" destOrd="0" presId="urn:microsoft.com/office/officeart/2005/8/layout/hierarchy3"/>
    <dgm:cxn modelId="{0D1A01C2-5638-417A-9BBE-19A301CD82FB}" srcId="{FB4A0878-27E5-4CA5-8E71-9A45703965C2}" destId="{67AB6495-CBCD-4B99-8371-A5A1D1FA8E65}" srcOrd="3" destOrd="0" parTransId="{5566629D-26AB-40B1-BF6E-C85F8E5B4F4A}" sibTransId="{5EF925D5-1B00-44B3-9127-104BCC922B40}"/>
    <dgm:cxn modelId="{058C45F5-D9EF-4D7B-B9B7-381E36F6612C}" type="presOf" srcId="{D54DB90B-736B-4AAC-AD1E-4B4D5F20FF48}" destId="{CC2640A9-27E2-43BF-8652-5986DEFA432D}" srcOrd="0" destOrd="0" presId="urn:microsoft.com/office/officeart/2005/8/layout/hierarchy3"/>
    <dgm:cxn modelId="{F11F7FE8-B382-4F20-95EA-21ACF9124BFE}" type="presOf" srcId="{2F2275FE-D538-4657-A05C-4A7764D30AE5}" destId="{88354560-B130-481F-BF98-AD0EE4C4FF47}" srcOrd="0" destOrd="0" presId="urn:microsoft.com/office/officeart/2005/8/layout/hierarchy3"/>
    <dgm:cxn modelId="{6E6529F1-8050-4139-98B0-242CBE9A16FE}" srcId="{31757A2C-D357-43ED-96D1-C78B07798D08}" destId="{C6955185-A719-42EB-8D1F-D32192DE9B3C}" srcOrd="3" destOrd="0" parTransId="{9C58F235-5D71-4ADF-9878-1FFA25AC7EFA}" sibTransId="{8B4569C1-835E-49C3-836A-2DB026092FE9}"/>
    <dgm:cxn modelId="{2F57392A-70AD-4230-91F4-7D247C773D12}" type="presOf" srcId="{A38E40F2-7B88-4DBC-B358-677298E7A5FE}" destId="{A49B4D96-89CA-412E-9A33-DE3EE89796BC}" srcOrd="0" destOrd="0" presId="urn:microsoft.com/office/officeart/2005/8/layout/hierarchy3"/>
    <dgm:cxn modelId="{49D0C190-28A7-4291-8DFB-329E45FEDABA}" type="presOf" srcId="{67AB6495-CBCD-4B99-8371-A5A1D1FA8E65}" destId="{6F543052-EA47-4979-A97C-ED3106DD2B12}" srcOrd="0" destOrd="0" presId="urn:microsoft.com/office/officeart/2005/8/layout/hierarchy3"/>
    <dgm:cxn modelId="{F9293E4A-3606-4576-A43E-220A7ACA6135}" srcId="{A38E40F2-7B88-4DBC-B358-677298E7A5FE}" destId="{7B15E392-0F75-4ACB-9208-3B9972E20E22}" srcOrd="3" destOrd="0" parTransId="{086B8C3D-F8C0-4CC4-8933-DF0F7C448841}" sibTransId="{23229016-7B1D-415D-B307-DFA2B87E3D76}"/>
    <dgm:cxn modelId="{37D3CF24-722B-4D1E-99D8-B1793A0D75FE}" type="presOf" srcId="{3400D0DD-F126-47CC-8375-933B6CB849E4}" destId="{898A2DCB-A5FB-4662-B6FE-E4CFE355F7D2}" srcOrd="0" destOrd="0" presId="urn:microsoft.com/office/officeart/2005/8/layout/hierarchy3"/>
    <dgm:cxn modelId="{4890B8E2-C831-4781-A661-820931307E63}" type="presOf" srcId="{893D6821-B743-4F9F-A952-9461A544CFB2}" destId="{C93E2564-511A-4D5F-8695-FF3B19BE0138}" srcOrd="0" destOrd="0" presId="urn:microsoft.com/office/officeart/2005/8/layout/hierarchy3"/>
    <dgm:cxn modelId="{0AC03779-B2C6-4A56-A227-B3A1B178C0D1}" type="presOf" srcId="{C6955185-A719-42EB-8D1F-D32192DE9B3C}" destId="{5EF26487-CB86-421A-A1B9-54B8D6F2E823}" srcOrd="0" destOrd="0" presId="urn:microsoft.com/office/officeart/2005/8/layout/hierarchy3"/>
    <dgm:cxn modelId="{E797E598-9223-4CFD-9C1F-F2E10321AEE8}" srcId="{A38E40F2-7B88-4DBC-B358-677298E7A5FE}" destId="{7DF4A377-2F65-421A-9462-DC45A981AE0E}" srcOrd="1" destOrd="0" parTransId="{A034D844-396D-4BAF-9572-CE39EE492924}" sibTransId="{7C04EAAF-027E-40BE-9929-DBD27EF3DEA1}"/>
    <dgm:cxn modelId="{EFD53123-391B-47DF-84C9-E6FE7AD07632}" srcId="{F779EB7D-79C1-49F8-AE25-323F6411E25B}" destId="{35DC9905-18F4-4F99-B2AE-D87E1668D8A9}" srcOrd="3" destOrd="0" parTransId="{FD3C8F62-EA05-46DE-8145-0C99BF09CA7E}" sibTransId="{ABEC577C-B388-4782-8537-F6FDD9CA4127}"/>
    <dgm:cxn modelId="{644E10C2-9B20-4E96-BDF0-8536EBE6715B}" type="presOf" srcId="{EF73C54D-BE58-41FA-9AE6-5CEE8C86E645}" destId="{8F86EFEC-0B35-458D-8919-724015A83E76}" srcOrd="0" destOrd="0" presId="urn:microsoft.com/office/officeart/2005/8/layout/hierarchy3"/>
    <dgm:cxn modelId="{0F6460F1-E00A-41F1-9D0D-8E86A85A6F3E}" type="presOf" srcId="{B6A7CCF3-43C0-468F-836A-FF90FF18BC48}" destId="{191CE980-F872-45ED-90E8-F9354DA1103E}" srcOrd="0" destOrd="0" presId="urn:microsoft.com/office/officeart/2005/8/layout/hierarchy3"/>
    <dgm:cxn modelId="{C0F42009-B4D6-4068-BD80-735AFBFF511D}" type="presOf" srcId="{FD3C8F62-EA05-46DE-8145-0C99BF09CA7E}" destId="{E54017DB-A073-4976-B751-7CABBCE502FD}" srcOrd="0" destOrd="0" presId="urn:microsoft.com/office/officeart/2005/8/layout/hierarchy3"/>
    <dgm:cxn modelId="{BA702146-2711-4AD0-8315-EE402F77245A}" type="presOf" srcId="{C5D364A5-24A4-4645-B16C-83410C0A129D}" destId="{BC7B617C-8A07-4091-BB93-4D3DCD3B9C35}" srcOrd="0" destOrd="0" presId="urn:microsoft.com/office/officeart/2005/8/layout/hierarchy3"/>
    <dgm:cxn modelId="{FB73096D-EC3A-4796-A3AB-C0D071CC678E}" srcId="{F779EB7D-79C1-49F8-AE25-323F6411E25B}" destId="{2F2275FE-D538-4657-A05C-4A7764D30AE5}" srcOrd="4" destOrd="0" parTransId="{63F073FC-2D79-4C1B-BEA0-6144938A794B}" sibTransId="{46785F90-02F5-4564-B321-0920F6067F27}"/>
    <dgm:cxn modelId="{6B609A41-4F0A-4E18-8139-482ACF94AA6B}" type="presOf" srcId="{B00A712C-1D27-4FFC-9A37-5698C08367AD}" destId="{A5CA966E-F5AF-4648-BD90-A48DDF2EBDD9}" srcOrd="0" destOrd="0" presId="urn:microsoft.com/office/officeart/2005/8/layout/hierarchy3"/>
    <dgm:cxn modelId="{11FFEEA4-C5A7-43CF-989A-9C9CE075DA3F}" srcId="{67AB6495-CBCD-4B99-8371-A5A1D1FA8E65}" destId="{569659F1-9A17-49BF-96E1-2CB100B3129C}" srcOrd="1" destOrd="0" parTransId="{4FDC51A6-7437-41F9-93D3-33EE0EE84E17}" sibTransId="{DFFE650D-1DC0-4F8D-BEA7-CA3EA2128C52}"/>
    <dgm:cxn modelId="{D47BAB24-26CC-4FED-8DF2-4BAF1E730055}" type="presOf" srcId="{F779EB7D-79C1-49F8-AE25-323F6411E25B}" destId="{42133F39-00B6-4400-ADC2-C47AD0C002F2}" srcOrd="0" destOrd="0" presId="urn:microsoft.com/office/officeart/2005/8/layout/hierarchy3"/>
    <dgm:cxn modelId="{38E13917-B6C5-4104-9CB5-41A86EFE9CAC}" srcId="{A38E40F2-7B88-4DBC-B358-677298E7A5FE}" destId="{C7B6F037-9308-4AFA-8843-5E74ABCDA155}" srcOrd="4" destOrd="0" parTransId="{7ACA1CCD-DF25-4A27-8087-00EA63E1894E}" sibTransId="{5636206A-A875-4A9A-863B-17DF57754543}"/>
    <dgm:cxn modelId="{F33F2A69-1FB6-403B-A5C7-77AFF81472C0}" type="presOf" srcId="{C921A15E-B8FC-4139-B796-E5670006D845}" destId="{38580561-03B0-4747-8E35-01B727B01FE4}" srcOrd="0" destOrd="0" presId="urn:microsoft.com/office/officeart/2005/8/layout/hierarchy3"/>
    <dgm:cxn modelId="{32FB7676-1339-4CB3-8A10-445E75C4498C}" srcId="{67AB6495-CBCD-4B99-8371-A5A1D1FA8E65}" destId="{F601C784-F139-47CE-9325-493173F0A134}" srcOrd="0" destOrd="0" parTransId="{61845E4C-A8AD-4AD9-B087-C966C7851D02}" sibTransId="{1BD4033C-44F6-45F8-B525-69D1811F0540}"/>
    <dgm:cxn modelId="{132EFCDB-2487-4478-9890-6D036CE7F4B3}" type="presOf" srcId="{36AE39EC-48C1-48EA-A84F-C0185B73873A}" destId="{DBF4B2FB-F3D8-4FFE-A314-A691D295582C}" srcOrd="0" destOrd="0" presId="urn:microsoft.com/office/officeart/2005/8/layout/hierarchy3"/>
    <dgm:cxn modelId="{68BDA030-177D-4B34-B470-200739235F6B}" srcId="{31757A2C-D357-43ED-96D1-C78B07798D08}" destId="{3E1F3D96-9FCC-409E-94F4-E93836D71B92}" srcOrd="0" destOrd="0" parTransId="{3400D0DD-F126-47CC-8375-933B6CB849E4}" sibTransId="{6369AEAB-5416-4A47-B77C-5024AB1AFFBF}"/>
    <dgm:cxn modelId="{CD9DE2D2-BFB5-44D0-B39A-6F1009B6DCE8}" srcId="{31757A2C-D357-43ED-96D1-C78B07798D08}" destId="{C921A15E-B8FC-4139-B796-E5670006D845}" srcOrd="5" destOrd="0" parTransId="{EF73C54D-BE58-41FA-9AE6-5CEE8C86E645}" sibTransId="{7AF2CB21-EE88-462A-A950-92AF0DCA3AB7}"/>
    <dgm:cxn modelId="{EA59D62E-7DE3-4097-8489-F2379F9D161E}" type="presOf" srcId="{31757A2C-D357-43ED-96D1-C78B07798D08}" destId="{AD9FE7BE-2A13-4950-B3D9-CBD99C2305FF}" srcOrd="1" destOrd="0" presId="urn:microsoft.com/office/officeart/2005/8/layout/hierarchy3"/>
    <dgm:cxn modelId="{FEA54BAC-9452-4C5B-A5CD-D16B53C4725C}" type="presOf" srcId="{E61C6D03-2453-4662-ADEC-81809A6C0D52}" destId="{EF872986-CC92-43F1-B0CA-1DB38380708C}" srcOrd="0" destOrd="0" presId="urn:microsoft.com/office/officeart/2005/8/layout/hierarchy3"/>
    <dgm:cxn modelId="{B85705B6-D66A-4AF9-BB40-8408F4DAEEFB}" type="presOf" srcId="{486879A0-3C10-4890-8FCB-01FA336480B1}" destId="{4D4F0305-DCB5-483B-AA79-35144019C648}" srcOrd="0" destOrd="0" presId="urn:microsoft.com/office/officeart/2005/8/layout/hierarchy3"/>
    <dgm:cxn modelId="{284E4AF3-F905-4DD1-8F58-5DAF9A424798}" type="presOf" srcId="{73D025D5-F8C3-4D18-9A59-56D29A13EF4D}" destId="{811115B0-26C6-4F39-9F40-B421C63D7F31}" srcOrd="0" destOrd="0" presId="urn:microsoft.com/office/officeart/2005/8/layout/hierarchy3"/>
    <dgm:cxn modelId="{481441AC-3159-4BF5-8AC8-B1828CF95DDC}" type="presOf" srcId="{A034D844-396D-4BAF-9572-CE39EE492924}" destId="{BA220D56-8546-4C4C-9388-50162A092545}" srcOrd="0" destOrd="0" presId="urn:microsoft.com/office/officeart/2005/8/layout/hierarchy3"/>
    <dgm:cxn modelId="{3748D22C-6354-4A7F-BAB1-41A0CE20A066}" srcId="{67AB6495-CBCD-4B99-8371-A5A1D1FA8E65}" destId="{E8EEC7EE-B41B-49DD-B4E8-4C79CBC6DABA}" srcOrd="2" destOrd="0" parTransId="{5D7C3779-DEC6-4562-AF30-08A26172E959}" sibTransId="{666DFE7C-5E3E-4159-837F-334FFC89DE80}"/>
    <dgm:cxn modelId="{F8917BD6-ABB7-47CA-8783-3330C62EAC08}" srcId="{31757A2C-D357-43ED-96D1-C78B07798D08}" destId="{B0086F39-D314-4F3C-AD08-8652B889058A}" srcOrd="1" destOrd="0" parTransId="{209EBF56-E140-4ADB-884C-A8D9ADFA53B4}" sibTransId="{56F32687-F94B-4DC3-BF5A-17739D90006E}"/>
    <dgm:cxn modelId="{025582DF-6040-4DCA-8344-3655B1C4390E}" srcId="{A38E40F2-7B88-4DBC-B358-677298E7A5FE}" destId="{2D8A1EE3-03C7-4413-8B4A-60DE200BD897}" srcOrd="2" destOrd="0" parTransId="{CC1A67AB-037A-4C6F-AA39-FD9CA206E9A1}" sibTransId="{D3E23F6A-B833-4E69-8B24-34476305BF91}"/>
    <dgm:cxn modelId="{5FACDE9D-E792-45C2-8EBF-D3618BFCCDA4}" type="presOf" srcId="{9C58F235-5D71-4ADF-9878-1FFA25AC7EFA}" destId="{214F0863-00C2-4C51-BB09-D9C73D342DA6}" srcOrd="0" destOrd="0" presId="urn:microsoft.com/office/officeart/2005/8/layout/hierarchy3"/>
    <dgm:cxn modelId="{329FCCCA-5B06-4705-85CE-27A70C6E5052}" srcId="{FB4A0878-27E5-4CA5-8E71-9A45703965C2}" destId="{F779EB7D-79C1-49F8-AE25-323F6411E25B}" srcOrd="1" destOrd="0" parTransId="{7FB18452-2E61-409D-A7EA-1F4D43E6281D}" sibTransId="{0377579E-A07F-4A51-8998-34BF194E15FD}"/>
    <dgm:cxn modelId="{82B43BF7-73C2-4A67-A0CA-CA709E3A59C7}" type="presOf" srcId="{CB88315F-88FB-40FA-A790-1B47FD12F50E}" destId="{A4C36850-8816-4FAA-88E8-57B7949001D5}" srcOrd="0" destOrd="0" presId="urn:microsoft.com/office/officeart/2005/8/layout/hierarchy3"/>
    <dgm:cxn modelId="{5B925E96-310B-45C7-9591-83C0A120D3FA}" type="presOf" srcId="{086B8C3D-F8C0-4CC4-8933-DF0F7C448841}" destId="{F180C83E-FBAF-4200-AD6B-92A49B0BF30B}" srcOrd="0" destOrd="0" presId="urn:microsoft.com/office/officeart/2005/8/layout/hierarchy3"/>
    <dgm:cxn modelId="{F066B0CC-7B0A-4BFC-A8C8-680B0A1B3BFA}" type="presOf" srcId="{C7B6F037-9308-4AFA-8843-5E74ABCDA155}" destId="{CEB33318-F0C7-42F3-A060-C0C01CAA1541}" srcOrd="0" destOrd="0" presId="urn:microsoft.com/office/officeart/2005/8/layout/hierarchy3"/>
    <dgm:cxn modelId="{848D816F-635F-4EB7-A6CA-16DF239B818A}" type="presOf" srcId="{63F073FC-2D79-4C1B-BEA0-6144938A794B}" destId="{52055062-2F80-4A7D-A62D-59B6A1ED961C}" srcOrd="0" destOrd="0" presId="urn:microsoft.com/office/officeart/2005/8/layout/hierarchy3"/>
    <dgm:cxn modelId="{9ECDA863-0AF5-49E9-ACB7-9F2F07F1ECEF}" type="presOf" srcId="{67AB6495-CBCD-4B99-8371-A5A1D1FA8E65}" destId="{36BCA011-A501-4776-ACE6-D2A94E56E9CF}" srcOrd="1" destOrd="0" presId="urn:microsoft.com/office/officeart/2005/8/layout/hierarchy3"/>
    <dgm:cxn modelId="{65DE0CB3-EFF3-4E87-81C5-FC100938478E}" type="presOf" srcId="{D88FF3B5-7283-41FC-9DFA-65FD91451361}" destId="{19B7DB9E-B38A-4903-9540-2040994D817E}" srcOrd="0" destOrd="0" presId="urn:microsoft.com/office/officeart/2005/8/layout/hierarchy3"/>
    <dgm:cxn modelId="{E4BB9574-9083-41FB-8E0D-C43EFFDE98D1}" type="presOf" srcId="{7B15E392-0F75-4ACB-9208-3B9972E20E22}" destId="{9C050969-5BDE-41EA-8B6E-4F3B5DB627BA}" srcOrd="0" destOrd="0" presId="urn:microsoft.com/office/officeart/2005/8/layout/hierarchy3"/>
    <dgm:cxn modelId="{41F98A2C-0CA7-40CB-9360-E2A29A36BB14}" srcId="{F779EB7D-79C1-49F8-AE25-323F6411E25B}" destId="{D54DB90B-736B-4AAC-AD1E-4B4D5F20FF48}" srcOrd="6" destOrd="0" parTransId="{486879A0-3C10-4890-8FCB-01FA336480B1}" sibTransId="{186C60AB-2608-4E54-ABBA-B5BC0914F4A2}"/>
    <dgm:cxn modelId="{5E0B6AD2-8981-4E84-B626-137AB28EF550}" type="presOf" srcId="{209EBF56-E140-4ADB-884C-A8D9ADFA53B4}" destId="{77EBE3E9-D34C-4889-84AF-109905EBEE8B}" srcOrd="0" destOrd="0" presId="urn:microsoft.com/office/officeart/2005/8/layout/hierarchy3"/>
    <dgm:cxn modelId="{4011FD7C-258B-4E21-B334-7E06078D5E29}" type="presOf" srcId="{2D8A1EE3-03C7-4413-8B4A-60DE200BD897}" destId="{CA3786A5-2AAF-4F41-A7EC-89965D17BC37}" srcOrd="0" destOrd="0" presId="urn:microsoft.com/office/officeart/2005/8/layout/hierarchy3"/>
    <dgm:cxn modelId="{A5516A70-FD30-4CD7-8F26-D6B2430B518D}" type="presOf" srcId="{77529003-F432-438E-A2EB-F83022675152}" destId="{8C54FD41-3C68-4E49-B871-85DDE82C6B87}" srcOrd="0" destOrd="0" presId="urn:microsoft.com/office/officeart/2005/8/layout/hierarchy3"/>
    <dgm:cxn modelId="{C1F925D0-A06B-44BA-9AFB-5D708B336861}" type="presParOf" srcId="{6D89963F-04DD-4010-803F-847A4ED9E4EF}" destId="{F259587A-9008-4229-8C26-F8312E2E79B2}" srcOrd="0" destOrd="0" presId="urn:microsoft.com/office/officeart/2005/8/layout/hierarchy3"/>
    <dgm:cxn modelId="{54B2899D-B69C-41C9-ABF4-3FD3E824EC07}" type="presParOf" srcId="{F259587A-9008-4229-8C26-F8312E2E79B2}" destId="{3358E140-55D5-4B18-8C9F-528B36F8967B}" srcOrd="0" destOrd="0" presId="urn:microsoft.com/office/officeart/2005/8/layout/hierarchy3"/>
    <dgm:cxn modelId="{34ABFECB-2714-4BE4-8B7A-E67B7A5F0AB9}" type="presParOf" srcId="{3358E140-55D5-4B18-8C9F-528B36F8967B}" destId="{DDFC2821-20DC-4322-B04C-CD0EA3D2F880}" srcOrd="0" destOrd="0" presId="urn:microsoft.com/office/officeart/2005/8/layout/hierarchy3"/>
    <dgm:cxn modelId="{40CEAA8F-199A-43BB-9255-79A24EC417AD}" type="presParOf" srcId="{3358E140-55D5-4B18-8C9F-528B36F8967B}" destId="{AD9FE7BE-2A13-4950-B3D9-CBD99C2305FF}" srcOrd="1" destOrd="0" presId="urn:microsoft.com/office/officeart/2005/8/layout/hierarchy3"/>
    <dgm:cxn modelId="{00111DE4-B653-43C0-ACBC-FBC60C827A04}" type="presParOf" srcId="{F259587A-9008-4229-8C26-F8312E2E79B2}" destId="{F8EDC1F7-045F-40CD-A36C-ABD1B7D927CB}" srcOrd="1" destOrd="0" presId="urn:microsoft.com/office/officeart/2005/8/layout/hierarchy3"/>
    <dgm:cxn modelId="{DA64BBD1-2F74-4E2A-B518-369212612D05}" type="presParOf" srcId="{F8EDC1F7-045F-40CD-A36C-ABD1B7D927CB}" destId="{898A2DCB-A5FB-4662-B6FE-E4CFE355F7D2}" srcOrd="0" destOrd="0" presId="urn:microsoft.com/office/officeart/2005/8/layout/hierarchy3"/>
    <dgm:cxn modelId="{82E2A896-855C-41E9-ABAA-434AA6F26F5B}" type="presParOf" srcId="{F8EDC1F7-045F-40CD-A36C-ABD1B7D927CB}" destId="{BDA6A84F-317E-4D5B-8F0C-88D050CCB969}" srcOrd="1" destOrd="0" presId="urn:microsoft.com/office/officeart/2005/8/layout/hierarchy3"/>
    <dgm:cxn modelId="{E3DF76B7-8A93-465A-95A3-1E89947D570D}" type="presParOf" srcId="{F8EDC1F7-045F-40CD-A36C-ABD1B7D927CB}" destId="{77EBE3E9-D34C-4889-84AF-109905EBEE8B}" srcOrd="2" destOrd="0" presId="urn:microsoft.com/office/officeart/2005/8/layout/hierarchy3"/>
    <dgm:cxn modelId="{7BFA2CC1-7EC5-48ED-ADAA-7BB3E44E6644}" type="presParOf" srcId="{F8EDC1F7-045F-40CD-A36C-ABD1B7D927CB}" destId="{62E2C261-0821-4DDB-AC2B-126C6097938F}" srcOrd="3" destOrd="0" presId="urn:microsoft.com/office/officeart/2005/8/layout/hierarchy3"/>
    <dgm:cxn modelId="{F35F56B9-DE3A-4D39-8645-E620186717E8}" type="presParOf" srcId="{F8EDC1F7-045F-40CD-A36C-ABD1B7D927CB}" destId="{B5A905CB-AC97-4D0B-A057-992CF8BDFB71}" srcOrd="4" destOrd="0" presId="urn:microsoft.com/office/officeart/2005/8/layout/hierarchy3"/>
    <dgm:cxn modelId="{C81027A7-CD32-46B8-8735-E41F4D03F608}" type="presParOf" srcId="{F8EDC1F7-045F-40CD-A36C-ABD1B7D927CB}" destId="{BC7B617C-8A07-4091-BB93-4D3DCD3B9C35}" srcOrd="5" destOrd="0" presId="urn:microsoft.com/office/officeart/2005/8/layout/hierarchy3"/>
    <dgm:cxn modelId="{A5C5A714-B698-429D-9053-F49611F24ADE}" type="presParOf" srcId="{F8EDC1F7-045F-40CD-A36C-ABD1B7D927CB}" destId="{214F0863-00C2-4C51-BB09-D9C73D342DA6}" srcOrd="6" destOrd="0" presId="urn:microsoft.com/office/officeart/2005/8/layout/hierarchy3"/>
    <dgm:cxn modelId="{5DCDEF0E-19D9-4C92-9352-95ED9C7313EF}" type="presParOf" srcId="{F8EDC1F7-045F-40CD-A36C-ABD1B7D927CB}" destId="{5EF26487-CB86-421A-A1B9-54B8D6F2E823}" srcOrd="7" destOrd="0" presId="urn:microsoft.com/office/officeart/2005/8/layout/hierarchy3"/>
    <dgm:cxn modelId="{6B17974F-7E36-48FD-AF7C-B381462E2D3F}" type="presParOf" srcId="{F8EDC1F7-045F-40CD-A36C-ABD1B7D927CB}" destId="{7DFCE162-1B33-4FA2-828F-DF1A27C20A94}" srcOrd="8" destOrd="0" presId="urn:microsoft.com/office/officeart/2005/8/layout/hierarchy3"/>
    <dgm:cxn modelId="{C81FFB49-4A40-4BB7-9B92-4A9A83DF2C33}" type="presParOf" srcId="{F8EDC1F7-045F-40CD-A36C-ABD1B7D927CB}" destId="{191CE980-F872-45ED-90E8-F9354DA1103E}" srcOrd="9" destOrd="0" presId="urn:microsoft.com/office/officeart/2005/8/layout/hierarchy3"/>
    <dgm:cxn modelId="{29B04D03-3500-43D9-BB6C-7F72FB87BBA1}" type="presParOf" srcId="{F8EDC1F7-045F-40CD-A36C-ABD1B7D927CB}" destId="{8F86EFEC-0B35-458D-8919-724015A83E76}" srcOrd="10" destOrd="0" presId="urn:microsoft.com/office/officeart/2005/8/layout/hierarchy3"/>
    <dgm:cxn modelId="{F3AD5CDE-6C93-45F7-9AB9-4E9544DA0702}" type="presParOf" srcId="{F8EDC1F7-045F-40CD-A36C-ABD1B7D927CB}" destId="{38580561-03B0-4747-8E35-01B727B01FE4}" srcOrd="11" destOrd="0" presId="urn:microsoft.com/office/officeart/2005/8/layout/hierarchy3"/>
    <dgm:cxn modelId="{2FB13748-439A-433D-BACA-36FA4679A30C}" type="presParOf" srcId="{6D89963F-04DD-4010-803F-847A4ED9E4EF}" destId="{4764FE5A-B2E1-4F1E-A1CA-632C0ECE0DF1}" srcOrd="1" destOrd="0" presId="urn:microsoft.com/office/officeart/2005/8/layout/hierarchy3"/>
    <dgm:cxn modelId="{7B0B6FD3-A682-4882-8FED-1FCAB435AEA5}" type="presParOf" srcId="{4764FE5A-B2E1-4F1E-A1CA-632C0ECE0DF1}" destId="{9F5EB76F-33BD-4DAC-ABC2-96E5A39C0CEF}" srcOrd="0" destOrd="0" presId="urn:microsoft.com/office/officeart/2005/8/layout/hierarchy3"/>
    <dgm:cxn modelId="{52DB98C2-B39A-4789-B8A3-46CE5AC119AB}" type="presParOf" srcId="{9F5EB76F-33BD-4DAC-ABC2-96E5A39C0CEF}" destId="{42133F39-00B6-4400-ADC2-C47AD0C002F2}" srcOrd="0" destOrd="0" presId="urn:microsoft.com/office/officeart/2005/8/layout/hierarchy3"/>
    <dgm:cxn modelId="{00AF61E6-5D9E-40D3-B015-3A4CE6D7964D}" type="presParOf" srcId="{9F5EB76F-33BD-4DAC-ABC2-96E5A39C0CEF}" destId="{9F483EAD-5BDE-4BD3-A892-E5E6D9241BD4}" srcOrd="1" destOrd="0" presId="urn:microsoft.com/office/officeart/2005/8/layout/hierarchy3"/>
    <dgm:cxn modelId="{7F696A68-1F6B-41D2-85C9-51DCA93B8384}" type="presParOf" srcId="{4764FE5A-B2E1-4F1E-A1CA-632C0ECE0DF1}" destId="{F5C160C9-1E3E-46D1-96AD-A8E2A44F0D94}" srcOrd="1" destOrd="0" presId="urn:microsoft.com/office/officeart/2005/8/layout/hierarchy3"/>
    <dgm:cxn modelId="{6796D878-D079-4CCD-9185-4D2998BEBA67}" type="presParOf" srcId="{F5C160C9-1E3E-46D1-96AD-A8E2A44F0D94}" destId="{DBF4B2FB-F3D8-4FFE-A314-A691D295582C}" srcOrd="0" destOrd="0" presId="urn:microsoft.com/office/officeart/2005/8/layout/hierarchy3"/>
    <dgm:cxn modelId="{505B9ED9-7C46-46AC-96A1-8BF869E4D4E7}" type="presParOf" srcId="{F5C160C9-1E3E-46D1-96AD-A8E2A44F0D94}" destId="{8C54FD41-3C68-4E49-B871-85DDE82C6B87}" srcOrd="1" destOrd="0" presId="urn:microsoft.com/office/officeart/2005/8/layout/hierarchy3"/>
    <dgm:cxn modelId="{21D23240-E890-4D65-BE3A-018AF850E82B}" type="presParOf" srcId="{F5C160C9-1E3E-46D1-96AD-A8E2A44F0D94}" destId="{A5CA966E-F5AF-4648-BD90-A48DDF2EBDD9}" srcOrd="2" destOrd="0" presId="urn:microsoft.com/office/officeart/2005/8/layout/hierarchy3"/>
    <dgm:cxn modelId="{35358393-3274-49F8-8D66-BC76328A9662}" type="presParOf" srcId="{F5C160C9-1E3E-46D1-96AD-A8E2A44F0D94}" destId="{EF872986-CC92-43F1-B0CA-1DB38380708C}" srcOrd="3" destOrd="0" presId="urn:microsoft.com/office/officeart/2005/8/layout/hierarchy3"/>
    <dgm:cxn modelId="{0199232D-46D1-4AA4-95E3-0E2537DADCF9}" type="presParOf" srcId="{F5C160C9-1E3E-46D1-96AD-A8E2A44F0D94}" destId="{19B7DB9E-B38A-4903-9540-2040994D817E}" srcOrd="4" destOrd="0" presId="urn:microsoft.com/office/officeart/2005/8/layout/hierarchy3"/>
    <dgm:cxn modelId="{30BCFB1B-70B7-45C9-A017-E340316205B1}" type="presParOf" srcId="{F5C160C9-1E3E-46D1-96AD-A8E2A44F0D94}" destId="{811115B0-26C6-4F39-9F40-B421C63D7F31}" srcOrd="5" destOrd="0" presId="urn:microsoft.com/office/officeart/2005/8/layout/hierarchy3"/>
    <dgm:cxn modelId="{71F144EF-4131-438A-9309-F7306411E347}" type="presParOf" srcId="{F5C160C9-1E3E-46D1-96AD-A8E2A44F0D94}" destId="{E54017DB-A073-4976-B751-7CABBCE502FD}" srcOrd="6" destOrd="0" presId="urn:microsoft.com/office/officeart/2005/8/layout/hierarchy3"/>
    <dgm:cxn modelId="{E0051FC3-D1B3-4798-8B8E-23C0DCD9BE25}" type="presParOf" srcId="{F5C160C9-1E3E-46D1-96AD-A8E2A44F0D94}" destId="{7A45B85C-9B73-421E-80DA-41453A0C4529}" srcOrd="7" destOrd="0" presId="urn:microsoft.com/office/officeart/2005/8/layout/hierarchy3"/>
    <dgm:cxn modelId="{AE8D3416-353D-4101-A8C7-98C13C5499A3}" type="presParOf" srcId="{F5C160C9-1E3E-46D1-96AD-A8E2A44F0D94}" destId="{52055062-2F80-4A7D-A62D-59B6A1ED961C}" srcOrd="8" destOrd="0" presId="urn:microsoft.com/office/officeart/2005/8/layout/hierarchy3"/>
    <dgm:cxn modelId="{AFAC26CA-3F45-4817-AD91-F970BEBAC9B9}" type="presParOf" srcId="{F5C160C9-1E3E-46D1-96AD-A8E2A44F0D94}" destId="{88354560-B130-481F-BF98-AD0EE4C4FF47}" srcOrd="9" destOrd="0" presId="urn:microsoft.com/office/officeart/2005/8/layout/hierarchy3"/>
    <dgm:cxn modelId="{B16BC036-A565-4E98-9580-E0D81D1EAD3A}" type="presParOf" srcId="{F5C160C9-1E3E-46D1-96AD-A8E2A44F0D94}" destId="{A4C36850-8816-4FAA-88E8-57B7949001D5}" srcOrd="10" destOrd="0" presId="urn:microsoft.com/office/officeart/2005/8/layout/hierarchy3"/>
    <dgm:cxn modelId="{1E0CED67-45F9-4F1B-B9A3-9D39A4C3610D}" type="presParOf" srcId="{F5C160C9-1E3E-46D1-96AD-A8E2A44F0D94}" destId="{C93E2564-511A-4D5F-8695-FF3B19BE0138}" srcOrd="11" destOrd="0" presId="urn:microsoft.com/office/officeart/2005/8/layout/hierarchy3"/>
    <dgm:cxn modelId="{2D1D3DCE-EA24-4BDF-947B-4A01B1D3A9A2}" type="presParOf" srcId="{F5C160C9-1E3E-46D1-96AD-A8E2A44F0D94}" destId="{4D4F0305-DCB5-483B-AA79-35144019C648}" srcOrd="12" destOrd="0" presId="urn:microsoft.com/office/officeart/2005/8/layout/hierarchy3"/>
    <dgm:cxn modelId="{4918E782-CE4C-4FCA-B49E-261246BFF8B7}" type="presParOf" srcId="{F5C160C9-1E3E-46D1-96AD-A8E2A44F0D94}" destId="{CC2640A9-27E2-43BF-8652-5986DEFA432D}" srcOrd="13" destOrd="0" presId="urn:microsoft.com/office/officeart/2005/8/layout/hierarchy3"/>
    <dgm:cxn modelId="{1DF46F6B-012A-4F13-B58C-A3CC75138483}" type="presParOf" srcId="{6D89963F-04DD-4010-803F-847A4ED9E4EF}" destId="{8CF0290F-1B85-4A87-80F6-7B068A933456}" srcOrd="2" destOrd="0" presId="urn:microsoft.com/office/officeart/2005/8/layout/hierarchy3"/>
    <dgm:cxn modelId="{D5A3A4F8-AD37-4CFF-87E1-4F1969C5B8A8}" type="presParOf" srcId="{8CF0290F-1B85-4A87-80F6-7B068A933456}" destId="{E341F656-6402-4BED-A205-3D3B56D83F1E}" srcOrd="0" destOrd="0" presId="urn:microsoft.com/office/officeart/2005/8/layout/hierarchy3"/>
    <dgm:cxn modelId="{465D6B0C-2077-4EC7-8D20-0ABE386F56A2}" type="presParOf" srcId="{E341F656-6402-4BED-A205-3D3B56D83F1E}" destId="{A49B4D96-89CA-412E-9A33-DE3EE89796BC}" srcOrd="0" destOrd="0" presId="urn:microsoft.com/office/officeart/2005/8/layout/hierarchy3"/>
    <dgm:cxn modelId="{7D50A7B1-7170-49E3-8811-BEA75D670770}" type="presParOf" srcId="{E341F656-6402-4BED-A205-3D3B56D83F1E}" destId="{2F37D99F-B1D7-4FE9-81C9-937B998C7FCA}" srcOrd="1" destOrd="0" presId="urn:microsoft.com/office/officeart/2005/8/layout/hierarchy3"/>
    <dgm:cxn modelId="{B8174F8B-0874-40CA-A14A-C9A5A13B5A99}" type="presParOf" srcId="{8CF0290F-1B85-4A87-80F6-7B068A933456}" destId="{A28B48E4-B0FC-492A-ADCE-F9B5831C41F0}" srcOrd="1" destOrd="0" presId="urn:microsoft.com/office/officeart/2005/8/layout/hierarchy3"/>
    <dgm:cxn modelId="{D3BD5488-7D6E-4D8F-BF68-DD51501B0F3D}" type="presParOf" srcId="{A28B48E4-B0FC-492A-ADCE-F9B5831C41F0}" destId="{31EE45B8-3745-42CD-9184-3680B8EC0C8B}" srcOrd="0" destOrd="0" presId="urn:microsoft.com/office/officeart/2005/8/layout/hierarchy3"/>
    <dgm:cxn modelId="{8540309E-C192-459A-AC46-12D32FC114AB}" type="presParOf" srcId="{A28B48E4-B0FC-492A-ADCE-F9B5831C41F0}" destId="{0B27A3B0-1EA1-4A4C-A48E-1970608BA429}" srcOrd="1" destOrd="0" presId="urn:microsoft.com/office/officeart/2005/8/layout/hierarchy3"/>
    <dgm:cxn modelId="{09CEC119-F837-4DE8-98CD-4140CAE854D9}" type="presParOf" srcId="{A28B48E4-B0FC-492A-ADCE-F9B5831C41F0}" destId="{BA220D56-8546-4C4C-9388-50162A092545}" srcOrd="2" destOrd="0" presId="urn:microsoft.com/office/officeart/2005/8/layout/hierarchy3"/>
    <dgm:cxn modelId="{BB56F688-8E1B-4238-852A-A0875C3103D9}" type="presParOf" srcId="{A28B48E4-B0FC-492A-ADCE-F9B5831C41F0}" destId="{B49398A0-69D1-4A3D-A86F-B8397B7AB9B2}" srcOrd="3" destOrd="0" presId="urn:microsoft.com/office/officeart/2005/8/layout/hierarchy3"/>
    <dgm:cxn modelId="{4CC22EE0-8BD8-4B02-860D-87B90F833119}" type="presParOf" srcId="{A28B48E4-B0FC-492A-ADCE-F9B5831C41F0}" destId="{6615EF48-8A81-4DC5-A232-EBBF83B5CAB7}" srcOrd="4" destOrd="0" presId="urn:microsoft.com/office/officeart/2005/8/layout/hierarchy3"/>
    <dgm:cxn modelId="{6D7A672D-CC74-42D5-8B8C-BB42D8F491AD}" type="presParOf" srcId="{A28B48E4-B0FC-492A-ADCE-F9B5831C41F0}" destId="{CA3786A5-2AAF-4F41-A7EC-89965D17BC37}" srcOrd="5" destOrd="0" presId="urn:microsoft.com/office/officeart/2005/8/layout/hierarchy3"/>
    <dgm:cxn modelId="{9E7DCA61-6533-4D9E-B079-AF1D91C8ECA8}" type="presParOf" srcId="{A28B48E4-B0FC-492A-ADCE-F9B5831C41F0}" destId="{F180C83E-FBAF-4200-AD6B-92A49B0BF30B}" srcOrd="6" destOrd="0" presId="urn:microsoft.com/office/officeart/2005/8/layout/hierarchy3"/>
    <dgm:cxn modelId="{62A6CC53-C8D6-4C78-8C71-611321FF179A}" type="presParOf" srcId="{A28B48E4-B0FC-492A-ADCE-F9B5831C41F0}" destId="{9C050969-5BDE-41EA-8B6E-4F3B5DB627BA}" srcOrd="7" destOrd="0" presId="urn:microsoft.com/office/officeart/2005/8/layout/hierarchy3"/>
    <dgm:cxn modelId="{11378B80-439E-434C-8BD4-EFB7AC786620}" type="presParOf" srcId="{A28B48E4-B0FC-492A-ADCE-F9B5831C41F0}" destId="{DABF8AA0-85EB-4B8D-ACCB-6653798F77EA}" srcOrd="8" destOrd="0" presId="urn:microsoft.com/office/officeart/2005/8/layout/hierarchy3"/>
    <dgm:cxn modelId="{F1656546-7141-42F3-A733-9A396A3F91A2}" type="presParOf" srcId="{A28B48E4-B0FC-492A-ADCE-F9B5831C41F0}" destId="{CEB33318-F0C7-42F3-A060-C0C01CAA1541}" srcOrd="9" destOrd="0" presId="urn:microsoft.com/office/officeart/2005/8/layout/hierarchy3"/>
    <dgm:cxn modelId="{D0447197-38EC-480E-B9D3-BF9009A6ECE9}" type="presParOf" srcId="{6D89963F-04DD-4010-803F-847A4ED9E4EF}" destId="{7DE6A130-B28C-4D04-A363-6AA8C413DE51}" srcOrd="3" destOrd="0" presId="urn:microsoft.com/office/officeart/2005/8/layout/hierarchy3"/>
    <dgm:cxn modelId="{A29F216D-19F4-4157-BB3D-469BE3FFE380}" type="presParOf" srcId="{7DE6A130-B28C-4D04-A363-6AA8C413DE51}" destId="{562D3267-30CB-4962-B7EE-546CAC0EBBC7}" srcOrd="0" destOrd="0" presId="urn:microsoft.com/office/officeart/2005/8/layout/hierarchy3"/>
    <dgm:cxn modelId="{1E1A002B-3CDD-4950-B00E-08C1D8CBD6CE}" type="presParOf" srcId="{562D3267-30CB-4962-B7EE-546CAC0EBBC7}" destId="{6F543052-EA47-4979-A97C-ED3106DD2B12}" srcOrd="0" destOrd="0" presId="urn:microsoft.com/office/officeart/2005/8/layout/hierarchy3"/>
    <dgm:cxn modelId="{80091171-457F-4E05-A4EC-1B70E88E3784}" type="presParOf" srcId="{562D3267-30CB-4962-B7EE-546CAC0EBBC7}" destId="{36BCA011-A501-4776-ACE6-D2A94E56E9CF}" srcOrd="1" destOrd="0" presId="urn:microsoft.com/office/officeart/2005/8/layout/hierarchy3"/>
    <dgm:cxn modelId="{4752E80F-3E97-4D4A-B44E-82E2ECC3D2B5}" type="presParOf" srcId="{7DE6A130-B28C-4D04-A363-6AA8C413DE51}" destId="{24AFB0EF-6108-42E8-B6C5-9E9EDC0815F9}" srcOrd="1" destOrd="0" presId="urn:microsoft.com/office/officeart/2005/8/layout/hierarchy3"/>
    <dgm:cxn modelId="{46AA3214-C912-4B6A-B94C-4B1745D3016B}" type="presParOf" srcId="{24AFB0EF-6108-42E8-B6C5-9E9EDC0815F9}" destId="{F0DE10CB-B00D-4322-A9A8-13F956C9C526}" srcOrd="0" destOrd="0" presId="urn:microsoft.com/office/officeart/2005/8/layout/hierarchy3"/>
    <dgm:cxn modelId="{C4575AD0-53A1-4F26-9151-CD13389BAC08}" type="presParOf" srcId="{24AFB0EF-6108-42E8-B6C5-9E9EDC0815F9}" destId="{A3AF7125-D891-4E05-B105-6E68595BCDB7}" srcOrd="1" destOrd="0" presId="urn:microsoft.com/office/officeart/2005/8/layout/hierarchy3"/>
    <dgm:cxn modelId="{D3B099A0-6DB5-4FE9-81BB-E5ECF068BD8F}" type="presParOf" srcId="{24AFB0EF-6108-42E8-B6C5-9E9EDC0815F9}" destId="{A06C98CE-F76C-4D2F-8135-A8E29D2830F2}" srcOrd="2" destOrd="0" presId="urn:microsoft.com/office/officeart/2005/8/layout/hierarchy3"/>
    <dgm:cxn modelId="{56FBB463-435A-46B4-8F41-64EF78B49939}" type="presParOf" srcId="{24AFB0EF-6108-42E8-B6C5-9E9EDC0815F9}" destId="{67430E49-CF36-43B2-B124-482A888AC5B9}" srcOrd="3" destOrd="0" presId="urn:microsoft.com/office/officeart/2005/8/layout/hierarchy3"/>
    <dgm:cxn modelId="{473A5978-254E-47CC-9A5F-2DB1E64219FB}" type="presParOf" srcId="{24AFB0EF-6108-42E8-B6C5-9E9EDC0815F9}" destId="{7E2FDB81-CCCC-41EA-B733-4DCA67D23A26}" srcOrd="4" destOrd="0" presId="urn:microsoft.com/office/officeart/2005/8/layout/hierarchy3"/>
    <dgm:cxn modelId="{886D5100-0D8A-491D-A36F-F76EC338868E}" type="presParOf" srcId="{24AFB0EF-6108-42E8-B6C5-9E9EDC0815F9}" destId="{75FED117-6C54-4854-A22F-39FED386A09B}" srcOrd="5"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B4A0878-27E5-4CA5-8E71-9A45703965C2}" type="doc">
      <dgm:prSet loTypeId="urn:microsoft.com/office/officeart/2005/8/layout/hierarchy3" loCatId="hierarchy" qsTypeId="urn:microsoft.com/office/officeart/2005/8/quickstyle/simple1" qsCatId="simple" csTypeId="urn:microsoft.com/office/officeart/2005/8/colors/accent6_1" csCatId="accent6" phldr="1"/>
      <dgm:spPr/>
      <dgm:t>
        <a:bodyPr/>
        <a:lstStyle/>
        <a:p>
          <a:endParaRPr lang="pl-PL"/>
        </a:p>
      </dgm:t>
    </dgm:pt>
    <dgm:pt modelId="{65D4189C-3AB2-4E98-BD89-26D59A07BA04}">
      <dgm:prSet custT="1"/>
      <dgm:spPr/>
      <dgm:t>
        <a:bodyPr/>
        <a:lstStyle/>
        <a:p>
          <a:r>
            <a:rPr lang="pl-PL" sz="1200" b="1" dirty="0" err="1">
              <a:latin typeface="Arial Narrow" pitchFamily="34" charset="0"/>
            </a:rPr>
            <a:t>Work</a:t>
          </a:r>
          <a:r>
            <a:rPr lang="pl-PL" sz="1200" b="1" dirty="0">
              <a:latin typeface="Arial Narrow" pitchFamily="34" charset="0"/>
            </a:rPr>
            <a:t> </a:t>
          </a:r>
          <a:r>
            <a:rPr lang="pl-PL" sz="1200" b="1" dirty="0" err="1">
              <a:latin typeface="Arial Narrow" pitchFamily="34" charset="0"/>
            </a:rPr>
            <a:t>in</a:t>
          </a:r>
          <a:r>
            <a:rPr lang="pl-PL" sz="1200" b="1" dirty="0">
              <a:latin typeface="Arial Narrow" pitchFamily="34" charset="0"/>
            </a:rPr>
            <a:t> </a:t>
          </a:r>
          <a:r>
            <a:rPr lang="pl-PL" sz="1200" b="1" dirty="0" err="1">
              <a:latin typeface="Arial Narrow" pitchFamily="34" charset="0"/>
            </a:rPr>
            <a:t>partnership</a:t>
          </a:r>
          <a:r>
            <a:rPr lang="pl-PL" sz="1200" b="1" dirty="0">
              <a:latin typeface="Arial Narrow" pitchFamily="34" charset="0"/>
            </a:rPr>
            <a:t> </a:t>
          </a:r>
          <a:r>
            <a:rPr lang="pl-PL" sz="1200" b="1" dirty="0" err="1">
              <a:latin typeface="Arial Narrow" pitchFamily="34" charset="0"/>
            </a:rPr>
            <a:t>with</a:t>
          </a:r>
          <a:r>
            <a:rPr lang="pl-PL" sz="1200" b="1" dirty="0">
              <a:latin typeface="Arial Narrow" pitchFamily="34" charset="0"/>
            </a:rPr>
            <a:t> industry, enterprises and community </a:t>
          </a:r>
          <a:r>
            <a:rPr lang="pl-PL" sz="1200" b="1" dirty="0" err="1">
              <a:latin typeface="Arial Narrow" pitchFamily="34" charset="0"/>
            </a:rPr>
            <a:t>groups</a:t>
          </a:r>
          <a:endParaRPr lang="pl-PL" sz="1200" b="1" dirty="0">
            <a:latin typeface="Arial Narrow" pitchFamily="34" charset="0"/>
          </a:endParaRPr>
        </a:p>
      </dgm:t>
    </dgm:pt>
    <dgm:pt modelId="{5CEAFCA3-05CB-40B0-A178-01F99F13340C}" type="sibTrans" cxnId="{46510E07-70A6-490F-ACDE-4FE1E2E977AD}">
      <dgm:prSet/>
      <dgm:spPr/>
      <dgm:t>
        <a:bodyPr/>
        <a:lstStyle/>
        <a:p>
          <a:endParaRPr lang="pl-PL"/>
        </a:p>
      </dgm:t>
    </dgm:pt>
    <dgm:pt modelId="{DE471526-8252-4CC2-83FF-A03F8AD5D11A}" type="parTrans" cxnId="{46510E07-70A6-490F-ACDE-4FE1E2E977AD}">
      <dgm:prSet/>
      <dgm:spPr/>
      <dgm:t>
        <a:bodyPr/>
        <a:lstStyle/>
        <a:p>
          <a:endParaRPr lang="pl-PL"/>
        </a:p>
      </dgm:t>
    </dgm:pt>
    <dgm:pt modelId="{E7F74002-E768-4C7A-A48D-F56B731894A7}">
      <dgm:prSet custT="1"/>
      <dgm:spPr/>
      <dgm:t>
        <a:bodyPr/>
        <a:lstStyle/>
        <a:p>
          <a:r>
            <a:rPr lang="pl-PL" sz="1200" b="1" dirty="0" err="1">
              <a:latin typeface="Arial Narrow" pitchFamily="34" charset="0"/>
            </a:rPr>
            <a:t>Promote</a:t>
          </a:r>
          <a:r>
            <a:rPr lang="pl-PL" sz="1200" b="1" dirty="0">
              <a:latin typeface="Arial Narrow" pitchFamily="34" charset="0"/>
            </a:rPr>
            <a:t> products and services</a:t>
          </a:r>
        </a:p>
      </dgm:t>
    </dgm:pt>
    <dgm:pt modelId="{275C7DC0-63B0-4B20-ADA8-0270862168FA}" type="sibTrans" cxnId="{822856C6-D384-4F2F-9807-C0F8A90AAD8A}">
      <dgm:prSet/>
      <dgm:spPr/>
      <dgm:t>
        <a:bodyPr/>
        <a:lstStyle/>
        <a:p>
          <a:endParaRPr lang="pl-PL"/>
        </a:p>
      </dgm:t>
    </dgm:pt>
    <dgm:pt modelId="{5AF591F5-F96D-40FF-AEED-3741CB4B83B1}" type="parTrans" cxnId="{822856C6-D384-4F2F-9807-C0F8A90AAD8A}">
      <dgm:prSet/>
      <dgm:spPr/>
      <dgm:t>
        <a:bodyPr/>
        <a:lstStyle/>
        <a:p>
          <a:endParaRPr lang="pl-PL"/>
        </a:p>
      </dgm:t>
    </dgm:pt>
    <dgm:pt modelId="{184661ED-E454-4BC0-8DE5-26DD031C93B0}">
      <dgm:prSet custT="1"/>
      <dgm:spPr/>
      <dgm:t>
        <a:bodyPr/>
        <a:lstStyle/>
        <a:p>
          <a:r>
            <a:rPr lang="en-AU" sz="1200" b="1" dirty="0">
              <a:latin typeface="Arial Narrow" pitchFamily="34" charset="0"/>
            </a:rPr>
            <a:t>Participate in a quality audit</a:t>
          </a:r>
          <a:endParaRPr lang="pl-PL" sz="1200" b="1" dirty="0">
            <a:latin typeface="Arial Narrow" pitchFamily="34" charset="0"/>
          </a:endParaRPr>
        </a:p>
      </dgm:t>
    </dgm:pt>
    <dgm:pt modelId="{DB6EBA41-E127-4A97-BCDF-8F49B92FE964}" type="sibTrans" cxnId="{6F66718E-A1A4-400F-9B25-33603017CCB6}">
      <dgm:prSet/>
      <dgm:spPr/>
      <dgm:t>
        <a:bodyPr/>
        <a:lstStyle/>
        <a:p>
          <a:endParaRPr lang="pl-PL"/>
        </a:p>
      </dgm:t>
    </dgm:pt>
    <dgm:pt modelId="{AB6D49A3-55C4-4DAD-A57F-67F72C01BD3A}" type="parTrans" cxnId="{6F66718E-A1A4-400F-9B25-33603017CCB6}">
      <dgm:prSet/>
      <dgm:spPr/>
      <dgm:t>
        <a:bodyPr/>
        <a:lstStyle/>
        <a:p>
          <a:endParaRPr lang="pl-PL"/>
        </a:p>
      </dgm:t>
    </dgm:pt>
    <dgm:pt modelId="{8EB37589-E739-4BB1-B6AC-1C9FD7DC6999}">
      <dgm:prSet custT="1"/>
      <dgm:spPr/>
      <dgm:t>
        <a:bodyPr/>
        <a:lstStyle/>
        <a:p>
          <a:r>
            <a:rPr lang="en-AU" sz="1200" b="1" dirty="0">
              <a:latin typeface="Arial Narrow" pitchFamily="34" charset="0"/>
            </a:rPr>
            <a:t>Develop teams and individuals</a:t>
          </a:r>
          <a:endParaRPr lang="pl-PL" sz="1200" b="1" dirty="0">
            <a:latin typeface="Arial Narrow" pitchFamily="34" charset="0"/>
          </a:endParaRPr>
        </a:p>
      </dgm:t>
    </dgm:pt>
    <dgm:pt modelId="{4660B1AE-8B64-4195-BDC0-FA57D0B58400}" type="sibTrans" cxnId="{9A64B463-A660-47F7-8A2B-31B3827EA96E}">
      <dgm:prSet/>
      <dgm:spPr/>
      <dgm:t>
        <a:bodyPr/>
        <a:lstStyle/>
        <a:p>
          <a:endParaRPr lang="pl-PL"/>
        </a:p>
      </dgm:t>
    </dgm:pt>
    <dgm:pt modelId="{A3131110-65A2-44B6-81AF-217BB7302D2D}" type="parTrans" cxnId="{9A64B463-A660-47F7-8A2B-31B3827EA96E}">
      <dgm:prSet/>
      <dgm:spPr/>
      <dgm:t>
        <a:bodyPr/>
        <a:lstStyle/>
        <a:p>
          <a:endParaRPr lang="pl-PL"/>
        </a:p>
      </dgm:t>
    </dgm:pt>
    <dgm:pt modelId="{64198ABE-B026-4240-9B64-4BF5C68200D7}">
      <dgm:prSet custT="1"/>
      <dgm:spPr/>
      <dgm:t>
        <a:bodyPr/>
        <a:lstStyle/>
        <a:p>
          <a:r>
            <a:rPr lang="pl-PL" sz="1200" b="1" dirty="0">
              <a:latin typeface="Arial Narrow" pitchFamily="34" charset="0"/>
            </a:rPr>
            <a:t>Make a </a:t>
          </a:r>
          <a:r>
            <a:rPr lang="pl-PL" sz="1200" b="1" dirty="0" err="1">
              <a:latin typeface="Arial Narrow" pitchFamily="34" charset="0"/>
            </a:rPr>
            <a:t>presentation</a:t>
          </a:r>
          <a:endParaRPr lang="pl-PL" sz="1200" b="1" dirty="0">
            <a:latin typeface="Arial Narrow" pitchFamily="34" charset="0"/>
          </a:endParaRPr>
        </a:p>
      </dgm:t>
    </dgm:pt>
    <dgm:pt modelId="{327ED3D5-3046-4EF6-BC2C-FEE74A1A4C7E}" type="sibTrans" cxnId="{1A4E85F1-D093-49C6-A531-A4A8AA87184B}">
      <dgm:prSet/>
      <dgm:spPr/>
      <dgm:t>
        <a:bodyPr/>
        <a:lstStyle/>
        <a:p>
          <a:endParaRPr lang="pl-PL"/>
        </a:p>
      </dgm:t>
    </dgm:pt>
    <dgm:pt modelId="{40017129-F319-44A3-8510-22B5744ED680}" type="parTrans" cxnId="{1A4E85F1-D093-49C6-A531-A4A8AA87184B}">
      <dgm:prSet/>
      <dgm:spPr/>
      <dgm:t>
        <a:bodyPr/>
        <a:lstStyle/>
        <a:p>
          <a:endParaRPr lang="pl-PL"/>
        </a:p>
      </dgm:t>
    </dgm:pt>
    <dgm:pt modelId="{D0849278-B0DA-4942-AF69-0972128287C1}">
      <dgm:prSet custT="1"/>
      <dgm:spPr/>
      <dgm:t>
        <a:bodyPr/>
        <a:lstStyle/>
        <a:p>
          <a:r>
            <a:rPr lang="en-US" sz="1400" b="1" dirty="0">
              <a:latin typeface="Arial Narrow" pitchFamily="34" charset="0"/>
            </a:rPr>
            <a:t>Business services  and management in education</a:t>
          </a:r>
          <a:endParaRPr lang="pl-PL" sz="1400" b="1" dirty="0">
            <a:latin typeface="Arial Narrow" pitchFamily="34" charset="0"/>
          </a:endParaRPr>
        </a:p>
      </dgm:t>
    </dgm:pt>
    <dgm:pt modelId="{99B33F31-EE41-4DF6-A204-5FD2A71FA619}" type="sibTrans" cxnId="{74B65AF4-0520-49D0-8113-BD848EC38313}">
      <dgm:prSet/>
      <dgm:spPr/>
      <dgm:t>
        <a:bodyPr/>
        <a:lstStyle/>
        <a:p>
          <a:endParaRPr lang="pl-PL"/>
        </a:p>
      </dgm:t>
    </dgm:pt>
    <dgm:pt modelId="{74838558-D350-4A5D-B44D-409C3667BEE1}" type="parTrans" cxnId="{74B65AF4-0520-49D0-8113-BD848EC38313}">
      <dgm:prSet/>
      <dgm:spPr/>
      <dgm:t>
        <a:bodyPr/>
        <a:lstStyle/>
        <a:p>
          <a:endParaRPr lang="pl-PL"/>
        </a:p>
      </dgm:t>
    </dgm:pt>
    <dgm:pt modelId="{A9A5986A-8880-4CDC-9013-B8199C24B108}">
      <dgm:prSet custT="1"/>
      <dgm:spPr/>
      <dgm:t>
        <a:bodyPr/>
        <a:lstStyle/>
        <a:p>
          <a:r>
            <a:rPr lang="pl-PL" sz="1200" b="1" dirty="0" err="1">
              <a:latin typeface="Arial Narrow" pitchFamily="34" charset="0"/>
            </a:rPr>
            <a:t>Identify</a:t>
          </a:r>
          <a:r>
            <a:rPr lang="pl-PL" sz="1200" b="1" dirty="0">
              <a:latin typeface="Arial Narrow" pitchFamily="34" charset="0"/>
            </a:rPr>
            <a:t> and </a:t>
          </a:r>
          <a:r>
            <a:rPr lang="pl-PL" sz="1200" b="1" dirty="0" err="1">
              <a:latin typeface="Arial Narrow" pitchFamily="34" charset="0"/>
            </a:rPr>
            <a:t>apply</a:t>
          </a:r>
          <a:r>
            <a:rPr lang="pl-PL" sz="1200" b="1" dirty="0">
              <a:latin typeface="Arial Narrow" pitchFamily="34" charset="0"/>
            </a:rPr>
            <a:t> </a:t>
          </a:r>
          <a:r>
            <a:rPr lang="pl-PL" sz="1200" b="1" dirty="0" err="1">
              <a:latin typeface="Arial Narrow" pitchFamily="34" charset="0"/>
            </a:rPr>
            <a:t>current</a:t>
          </a:r>
          <a:r>
            <a:rPr lang="pl-PL" sz="1200" b="1" dirty="0">
              <a:latin typeface="Arial Narrow" pitchFamily="34" charset="0"/>
            </a:rPr>
            <a:t> </a:t>
          </a:r>
          <a:r>
            <a:rPr lang="pl-PL" sz="1200" b="1" dirty="0" err="1">
              <a:latin typeface="Arial Narrow" pitchFamily="34" charset="0"/>
            </a:rPr>
            <a:t>sustainability</a:t>
          </a:r>
          <a:r>
            <a:rPr lang="pl-PL" sz="1200" b="1" dirty="0">
              <a:latin typeface="Arial Narrow" pitchFamily="34" charset="0"/>
            </a:rPr>
            <a:t> </a:t>
          </a:r>
          <a:r>
            <a:rPr lang="pl-PL" sz="1200" b="1" dirty="0" err="1">
              <a:latin typeface="Arial Narrow" pitchFamily="34" charset="0"/>
            </a:rPr>
            <a:t>education</a:t>
          </a:r>
          <a:r>
            <a:rPr lang="pl-PL" sz="1200" b="1" dirty="0">
              <a:latin typeface="Arial Narrow" pitchFamily="34" charset="0"/>
            </a:rPr>
            <a:t> </a:t>
          </a:r>
          <a:r>
            <a:rPr lang="pl-PL" sz="1200" b="1" dirty="0" err="1">
              <a:latin typeface="Arial Narrow" pitchFamily="34" charset="0"/>
            </a:rPr>
            <a:t>principles</a:t>
          </a:r>
          <a:r>
            <a:rPr lang="pl-PL" sz="1200" b="1" dirty="0">
              <a:latin typeface="Arial Narrow" pitchFamily="34" charset="0"/>
            </a:rPr>
            <a:t> and </a:t>
          </a:r>
          <a:r>
            <a:rPr lang="pl-PL" sz="1200" b="1" dirty="0" err="1">
              <a:latin typeface="Arial Narrow" pitchFamily="34" charset="0"/>
            </a:rPr>
            <a:t>practice</a:t>
          </a:r>
          <a:r>
            <a:rPr lang="pl-PL" sz="1200" b="1" dirty="0">
              <a:latin typeface="Arial Narrow" pitchFamily="34" charset="0"/>
            </a:rPr>
            <a:t> to learning </a:t>
          </a:r>
          <a:r>
            <a:rPr lang="pl-PL" sz="1200" b="1" dirty="0" err="1">
              <a:latin typeface="Arial Narrow" pitchFamily="34" charset="0"/>
            </a:rPr>
            <a:t>programs</a:t>
          </a:r>
          <a:endParaRPr lang="pl-PL" sz="1200" b="1" dirty="0">
            <a:latin typeface="Arial Narrow" pitchFamily="34" charset="0"/>
          </a:endParaRPr>
        </a:p>
      </dgm:t>
    </dgm:pt>
    <dgm:pt modelId="{52259DAD-F6AB-4D3A-A865-9FCBB354B037}" type="sibTrans" cxnId="{765DB281-5CC3-4D59-A5B9-A55CDC5411DF}">
      <dgm:prSet/>
      <dgm:spPr/>
      <dgm:t>
        <a:bodyPr/>
        <a:lstStyle/>
        <a:p>
          <a:endParaRPr lang="pl-PL"/>
        </a:p>
      </dgm:t>
    </dgm:pt>
    <dgm:pt modelId="{D7A69340-1370-4431-AE83-F227E26BF820}" type="parTrans" cxnId="{765DB281-5CC3-4D59-A5B9-A55CDC5411DF}">
      <dgm:prSet/>
      <dgm:spPr/>
      <dgm:t>
        <a:bodyPr/>
        <a:lstStyle/>
        <a:p>
          <a:endParaRPr lang="pl-PL"/>
        </a:p>
      </dgm:t>
    </dgm:pt>
    <dgm:pt modelId="{2B2B67EF-773B-4C0F-9685-FF3070CD7765}">
      <dgm:prSet custT="1"/>
      <dgm:spPr/>
      <dgm:t>
        <a:bodyPr/>
        <a:lstStyle/>
        <a:p>
          <a:r>
            <a:rPr lang="pl-PL" sz="1200" b="1" dirty="0" err="1">
              <a:latin typeface="Arial Narrow" pitchFamily="34" charset="0"/>
            </a:rPr>
            <a:t>Analyse</a:t>
          </a:r>
          <a:r>
            <a:rPr lang="pl-PL" sz="1200" b="1" dirty="0">
              <a:latin typeface="Arial Narrow" pitchFamily="34" charset="0"/>
            </a:rPr>
            <a:t> and </a:t>
          </a:r>
          <a:r>
            <a:rPr lang="pl-PL" sz="1200" b="1" dirty="0" err="1">
              <a:latin typeface="Arial Narrow" pitchFamily="34" charset="0"/>
            </a:rPr>
            <a:t>apply</a:t>
          </a:r>
          <a:r>
            <a:rPr lang="pl-PL" sz="1200" b="1" dirty="0">
              <a:latin typeface="Arial Narrow" pitchFamily="34" charset="0"/>
            </a:rPr>
            <a:t> </a:t>
          </a:r>
          <a:r>
            <a:rPr lang="pl-PL" sz="1200" b="1" dirty="0" err="1">
              <a:latin typeface="Arial Narrow" pitchFamily="34" charset="0"/>
            </a:rPr>
            <a:t>sustainability</a:t>
          </a:r>
          <a:r>
            <a:rPr lang="pl-PL" sz="1200" b="1" dirty="0">
              <a:latin typeface="Arial Narrow" pitchFamily="34" charset="0"/>
            </a:rPr>
            <a:t> </a:t>
          </a:r>
          <a:r>
            <a:rPr lang="pl-PL" sz="1200" b="1" dirty="0" err="1">
              <a:latin typeface="Arial Narrow" pitchFamily="34" charset="0"/>
            </a:rPr>
            <a:t>skills</a:t>
          </a:r>
          <a:r>
            <a:rPr lang="pl-PL" sz="1200" b="1" dirty="0">
              <a:latin typeface="Arial Narrow" pitchFamily="34" charset="0"/>
            </a:rPr>
            <a:t> to learning </a:t>
          </a:r>
          <a:r>
            <a:rPr lang="pl-PL" sz="1200" b="1" dirty="0" err="1">
              <a:latin typeface="Arial Narrow" pitchFamily="34" charset="0"/>
            </a:rPr>
            <a:t>programs</a:t>
          </a:r>
          <a:endParaRPr lang="pl-PL" sz="1200" b="1" dirty="0">
            <a:latin typeface="Arial Narrow" pitchFamily="34" charset="0"/>
          </a:endParaRPr>
        </a:p>
      </dgm:t>
    </dgm:pt>
    <dgm:pt modelId="{45F09A1D-470B-4442-AEE5-BF0577928A29}" type="sibTrans" cxnId="{7A724EA7-708D-4129-85E8-3EC3417630E0}">
      <dgm:prSet/>
      <dgm:spPr/>
      <dgm:t>
        <a:bodyPr/>
        <a:lstStyle/>
        <a:p>
          <a:endParaRPr lang="pl-PL"/>
        </a:p>
      </dgm:t>
    </dgm:pt>
    <dgm:pt modelId="{4630185E-3C81-46F9-BC6C-91B4E15528CC}" type="parTrans" cxnId="{7A724EA7-708D-4129-85E8-3EC3417630E0}">
      <dgm:prSet/>
      <dgm:spPr/>
      <dgm:t>
        <a:bodyPr/>
        <a:lstStyle/>
        <a:p>
          <a:endParaRPr lang="pl-PL"/>
        </a:p>
      </dgm:t>
    </dgm:pt>
    <dgm:pt modelId="{264906D2-22F2-49EC-B07A-5249CE9551D6}">
      <dgm:prSet custT="1"/>
      <dgm:spPr/>
      <dgm:t>
        <a:bodyPr/>
        <a:lstStyle/>
        <a:p>
          <a:r>
            <a:rPr lang="pl-PL" sz="1200" b="1" dirty="0" err="1">
              <a:latin typeface="Arial Narrow" pitchFamily="34" charset="0"/>
            </a:rPr>
            <a:t>Apply</a:t>
          </a:r>
          <a:r>
            <a:rPr lang="pl-PL" sz="1200" b="1" dirty="0">
              <a:latin typeface="Arial Narrow" pitchFamily="34" charset="0"/>
            </a:rPr>
            <a:t> </a:t>
          </a:r>
          <a:r>
            <a:rPr lang="pl-PL" sz="1200" b="1" dirty="0" err="1">
              <a:latin typeface="Arial Narrow" pitchFamily="34" charset="0"/>
            </a:rPr>
            <a:t>research</a:t>
          </a:r>
          <a:r>
            <a:rPr lang="pl-PL" sz="1200" b="1" dirty="0">
              <a:latin typeface="Arial Narrow" pitchFamily="34" charset="0"/>
            </a:rPr>
            <a:t> to </a:t>
          </a:r>
          <a:r>
            <a:rPr lang="pl-PL" sz="1200" b="1" dirty="0" err="1">
              <a:latin typeface="Arial Narrow" pitchFamily="34" charset="0"/>
            </a:rPr>
            <a:t>training</a:t>
          </a:r>
          <a:r>
            <a:rPr lang="pl-PL" sz="1200" b="1" dirty="0">
              <a:latin typeface="Arial Narrow" pitchFamily="34" charset="0"/>
            </a:rPr>
            <a:t> and </a:t>
          </a:r>
          <a:r>
            <a:rPr lang="pl-PL" sz="1200" b="1" dirty="0" err="1">
              <a:latin typeface="Arial Narrow" pitchFamily="34" charset="0"/>
            </a:rPr>
            <a:t>assessment</a:t>
          </a:r>
          <a:r>
            <a:rPr lang="pl-PL" sz="1200" b="1" dirty="0">
              <a:latin typeface="Arial Narrow" pitchFamily="34" charset="0"/>
            </a:rPr>
            <a:t> </a:t>
          </a:r>
          <a:r>
            <a:rPr lang="pl-PL" sz="1200" b="1" dirty="0" err="1">
              <a:latin typeface="Arial Narrow" pitchFamily="34" charset="0"/>
            </a:rPr>
            <a:t>practice</a:t>
          </a:r>
          <a:endParaRPr lang="pl-PL" sz="1200" b="1" dirty="0">
            <a:latin typeface="Arial Narrow" pitchFamily="34" charset="0"/>
          </a:endParaRPr>
        </a:p>
      </dgm:t>
    </dgm:pt>
    <dgm:pt modelId="{1B49CD96-74A0-4BFC-9D15-CEEFDA2799CB}" type="sibTrans" cxnId="{19FB775C-BF64-42B4-93AB-E81EBC278A1C}">
      <dgm:prSet/>
      <dgm:spPr/>
      <dgm:t>
        <a:bodyPr/>
        <a:lstStyle/>
        <a:p>
          <a:endParaRPr lang="pl-PL"/>
        </a:p>
      </dgm:t>
    </dgm:pt>
    <dgm:pt modelId="{D69148F2-EC4D-4CFE-BEB5-742877E496DE}" type="parTrans" cxnId="{19FB775C-BF64-42B4-93AB-E81EBC278A1C}">
      <dgm:prSet/>
      <dgm:spPr/>
      <dgm:t>
        <a:bodyPr/>
        <a:lstStyle/>
        <a:p>
          <a:endParaRPr lang="pl-PL"/>
        </a:p>
      </dgm:t>
    </dgm:pt>
    <dgm:pt modelId="{A7EFE4F4-1EA3-484D-B8C8-CB4B7899A66D}">
      <dgm:prSet custT="1"/>
      <dgm:spPr/>
      <dgm:t>
        <a:bodyPr/>
        <a:lstStyle/>
        <a:p>
          <a:r>
            <a:rPr lang="pl-PL" sz="1200" b="1" dirty="0" err="1">
              <a:latin typeface="Arial Narrow" pitchFamily="34" charset="0"/>
            </a:rPr>
            <a:t>Undertake</a:t>
          </a:r>
          <a:r>
            <a:rPr lang="pl-PL" sz="1200" b="1" dirty="0">
              <a:latin typeface="Arial Narrow" pitchFamily="34" charset="0"/>
            </a:rPr>
            <a:t> </a:t>
          </a:r>
          <a:r>
            <a:rPr lang="pl-PL" sz="1200" b="1" dirty="0" err="1">
              <a:latin typeface="Arial Narrow" pitchFamily="34" charset="0"/>
            </a:rPr>
            <a:t>organisational</a:t>
          </a:r>
          <a:r>
            <a:rPr lang="pl-PL" sz="1200" b="1" dirty="0">
              <a:latin typeface="Arial Narrow" pitchFamily="34" charset="0"/>
            </a:rPr>
            <a:t> </a:t>
          </a:r>
          <a:r>
            <a:rPr lang="pl-PL" sz="1200" b="1" dirty="0" err="1">
              <a:latin typeface="Arial Narrow" pitchFamily="34" charset="0"/>
            </a:rPr>
            <a:t>training</a:t>
          </a:r>
          <a:r>
            <a:rPr lang="pl-PL" sz="1200" b="1" dirty="0">
              <a:latin typeface="Arial Narrow" pitchFamily="34" charset="0"/>
            </a:rPr>
            <a:t> </a:t>
          </a:r>
          <a:r>
            <a:rPr lang="pl-PL" sz="1200" b="1" dirty="0" err="1">
              <a:latin typeface="Arial Narrow" pitchFamily="34" charset="0"/>
            </a:rPr>
            <a:t>needs</a:t>
          </a:r>
          <a:r>
            <a:rPr lang="pl-PL" sz="1200" b="1" dirty="0">
              <a:latin typeface="Arial Narrow" pitchFamily="34" charset="0"/>
            </a:rPr>
            <a:t> </a:t>
          </a:r>
          <a:r>
            <a:rPr lang="pl-PL" sz="1200" b="1" dirty="0" err="1">
              <a:latin typeface="Arial Narrow" pitchFamily="34" charset="0"/>
            </a:rPr>
            <a:t>analysis</a:t>
          </a:r>
          <a:endParaRPr lang="pl-PL" sz="1200" b="1" dirty="0">
            <a:latin typeface="Arial Narrow" pitchFamily="34" charset="0"/>
          </a:endParaRPr>
        </a:p>
      </dgm:t>
    </dgm:pt>
    <dgm:pt modelId="{333DE842-B59D-4BF4-87C0-F678DF7985DB}" type="sibTrans" cxnId="{593F90B2-DD8B-4ACB-AE0F-3F1FAD629452}">
      <dgm:prSet/>
      <dgm:spPr/>
      <dgm:t>
        <a:bodyPr/>
        <a:lstStyle/>
        <a:p>
          <a:endParaRPr lang="pl-PL"/>
        </a:p>
      </dgm:t>
    </dgm:pt>
    <dgm:pt modelId="{DFDF1CBA-9721-4D42-AF99-6C0801ACACEB}" type="parTrans" cxnId="{593F90B2-DD8B-4ACB-AE0F-3F1FAD629452}">
      <dgm:prSet/>
      <dgm:spPr/>
      <dgm:t>
        <a:bodyPr/>
        <a:lstStyle/>
        <a:p>
          <a:endParaRPr lang="pl-PL"/>
        </a:p>
      </dgm:t>
    </dgm:pt>
    <dgm:pt modelId="{FE546D3F-40AD-4BDC-972A-4C02804063D8}">
      <dgm:prSet phldrT="[Tekst]" custT="1"/>
      <dgm:spPr/>
      <dgm:t>
        <a:bodyPr/>
        <a:lstStyle/>
        <a:p>
          <a:r>
            <a:rPr lang="pl-PL" sz="1200" b="1" dirty="0" err="1">
              <a:latin typeface="Arial Narrow" pitchFamily="34" charset="0"/>
            </a:rPr>
            <a:t>Analyse</a:t>
          </a:r>
          <a:r>
            <a:rPr lang="pl-PL" sz="1200" b="1" dirty="0">
              <a:latin typeface="Arial Narrow" pitchFamily="34" charset="0"/>
            </a:rPr>
            <a:t> and </a:t>
          </a:r>
          <a:r>
            <a:rPr lang="pl-PL" sz="1200" b="1" dirty="0" err="1">
              <a:latin typeface="Arial Narrow" pitchFamily="34" charset="0"/>
            </a:rPr>
            <a:t>present</a:t>
          </a:r>
          <a:r>
            <a:rPr lang="pl-PL" sz="1200" b="1" dirty="0">
              <a:latin typeface="Arial Narrow" pitchFamily="34" charset="0"/>
            </a:rPr>
            <a:t> </a:t>
          </a:r>
          <a:r>
            <a:rPr lang="pl-PL" sz="1200" b="1" dirty="0" err="1">
              <a:latin typeface="Arial Narrow" pitchFamily="34" charset="0"/>
            </a:rPr>
            <a:t>research</a:t>
          </a:r>
          <a:r>
            <a:rPr lang="pl-PL" sz="1200" b="1" dirty="0">
              <a:latin typeface="Arial Narrow" pitchFamily="34" charset="0"/>
            </a:rPr>
            <a:t> </a:t>
          </a:r>
          <a:r>
            <a:rPr lang="pl-PL" sz="1200" b="1" dirty="0" err="1">
              <a:latin typeface="Arial Narrow" pitchFamily="34" charset="0"/>
            </a:rPr>
            <a:t>information</a:t>
          </a:r>
          <a:endParaRPr lang="pl-PL" sz="1200" b="1" baseline="0" dirty="0">
            <a:latin typeface="Arial Narrow" pitchFamily="34" charset="0"/>
          </a:endParaRPr>
        </a:p>
      </dgm:t>
    </dgm:pt>
    <dgm:pt modelId="{9FA1986B-81FD-4AF4-A884-A50883868843}" type="sibTrans" cxnId="{18BB2770-7617-47F6-AD3F-7F62EF4E4EE1}">
      <dgm:prSet/>
      <dgm:spPr/>
      <dgm:t>
        <a:bodyPr/>
        <a:lstStyle/>
        <a:p>
          <a:endParaRPr lang="pl-PL"/>
        </a:p>
      </dgm:t>
    </dgm:pt>
    <dgm:pt modelId="{624B3C03-B08F-47B8-9074-04BC976629DB}" type="parTrans" cxnId="{18BB2770-7617-47F6-AD3F-7F62EF4E4EE1}">
      <dgm:prSet/>
      <dgm:spPr/>
      <dgm:t>
        <a:bodyPr/>
        <a:lstStyle/>
        <a:p>
          <a:endParaRPr lang="pl-PL"/>
        </a:p>
      </dgm:t>
    </dgm:pt>
    <dgm:pt modelId="{570B1652-84F9-41A9-9E9F-52A28BF34956}">
      <dgm:prSet custT="1"/>
      <dgm:spPr/>
      <dgm:t>
        <a:bodyPr/>
        <a:lstStyle/>
        <a:p>
          <a:r>
            <a:rPr lang="en-US" sz="1400" b="1" dirty="0">
              <a:latin typeface="Arial Narrow" pitchFamily="34" charset="0"/>
            </a:rPr>
            <a:t>Research and sustainability activities in education</a:t>
          </a:r>
          <a:endParaRPr lang="pl-PL" sz="1400" b="1" dirty="0">
            <a:latin typeface="Arial Narrow" pitchFamily="34" charset="0"/>
          </a:endParaRPr>
        </a:p>
      </dgm:t>
    </dgm:pt>
    <dgm:pt modelId="{8335DFE8-8FB1-493B-988F-61DBDF1A221D}" type="sibTrans" cxnId="{2ABB8102-677A-4A2F-89E5-02541AF93C16}">
      <dgm:prSet/>
      <dgm:spPr/>
      <dgm:t>
        <a:bodyPr/>
        <a:lstStyle/>
        <a:p>
          <a:endParaRPr lang="pl-PL"/>
        </a:p>
      </dgm:t>
    </dgm:pt>
    <dgm:pt modelId="{E4225A77-44E0-439A-A165-59780A13ECDC}" type="parTrans" cxnId="{2ABB8102-677A-4A2F-89E5-02541AF93C16}">
      <dgm:prSet/>
      <dgm:spPr/>
      <dgm:t>
        <a:bodyPr/>
        <a:lstStyle/>
        <a:p>
          <a:endParaRPr lang="pl-PL"/>
        </a:p>
      </dgm:t>
    </dgm:pt>
    <dgm:pt modelId="{077FB3B4-521B-44F2-B978-6198DF82F58F}">
      <dgm:prSet custT="1"/>
      <dgm:spPr/>
      <dgm:t>
        <a:bodyPr/>
        <a:lstStyle/>
        <a:p>
          <a:r>
            <a:rPr lang="en-AU" sz="1200" b="1" dirty="0">
              <a:latin typeface="Arial Narrow" pitchFamily="34" charset="0"/>
            </a:rPr>
            <a:t>Review enterprise e-learning systems and solutions implementation</a:t>
          </a:r>
          <a:endParaRPr lang="pl-PL" sz="1200" b="1" dirty="0">
            <a:latin typeface="Arial Narrow" pitchFamily="34" charset="0"/>
          </a:endParaRPr>
        </a:p>
      </dgm:t>
    </dgm:pt>
    <dgm:pt modelId="{00E9DCB9-2173-40B0-82ED-412CC0C67945}" type="sibTrans" cxnId="{F83728B4-4116-4B77-92DA-2CC8CF940670}">
      <dgm:prSet/>
      <dgm:spPr/>
      <dgm:t>
        <a:bodyPr/>
        <a:lstStyle/>
        <a:p>
          <a:endParaRPr lang="pl-PL"/>
        </a:p>
      </dgm:t>
    </dgm:pt>
    <dgm:pt modelId="{8C11ECA2-6370-4BC2-AC10-83C12621D3C0}" type="parTrans" cxnId="{F83728B4-4116-4B77-92DA-2CC8CF940670}">
      <dgm:prSet/>
      <dgm:spPr/>
      <dgm:t>
        <a:bodyPr/>
        <a:lstStyle/>
        <a:p>
          <a:endParaRPr lang="pl-PL"/>
        </a:p>
      </dgm:t>
    </dgm:pt>
    <dgm:pt modelId="{3B13567D-2ADE-4DC9-8756-900A0CF7AC5E}">
      <dgm:prSet custT="1"/>
      <dgm:spPr/>
      <dgm:t>
        <a:bodyPr/>
        <a:lstStyle/>
        <a:p>
          <a:r>
            <a:rPr lang="pl-PL" sz="1200" b="1" dirty="0" err="1">
              <a:latin typeface="Arial Narrow" pitchFamily="34" charset="0"/>
            </a:rPr>
            <a:t>Investigate</a:t>
          </a:r>
          <a:r>
            <a:rPr lang="pl-PL" sz="1200" b="1" dirty="0">
              <a:latin typeface="Arial Narrow" pitchFamily="34" charset="0"/>
            </a:rPr>
            <a:t> </a:t>
          </a:r>
          <a:r>
            <a:rPr lang="pl-PL" sz="1200" b="1" dirty="0" err="1">
              <a:latin typeface="Arial Narrow" pitchFamily="34" charset="0"/>
            </a:rPr>
            <a:t>the</a:t>
          </a:r>
          <a:r>
            <a:rPr lang="pl-PL" sz="1200" b="1" dirty="0">
              <a:latin typeface="Arial Narrow" pitchFamily="34" charset="0"/>
            </a:rPr>
            <a:t> </a:t>
          </a:r>
          <a:r>
            <a:rPr lang="pl-PL" sz="1200" b="1" dirty="0" err="1">
              <a:latin typeface="Arial Narrow" pitchFamily="34" charset="0"/>
            </a:rPr>
            <a:t>application</a:t>
          </a:r>
          <a:r>
            <a:rPr lang="pl-PL" sz="1200" b="1" dirty="0">
              <a:latin typeface="Arial Narrow" pitchFamily="34" charset="0"/>
            </a:rPr>
            <a:t> of ICT </a:t>
          </a:r>
          <a:r>
            <a:rPr lang="pl-PL" sz="1200" b="1" dirty="0" err="1">
              <a:latin typeface="Arial Narrow" pitchFamily="34" charset="0"/>
            </a:rPr>
            <a:t>content</a:t>
          </a:r>
          <a:r>
            <a:rPr lang="pl-PL" sz="1200" b="1" dirty="0">
              <a:latin typeface="Arial Narrow" pitchFamily="34" charset="0"/>
            </a:rPr>
            <a:t> </a:t>
          </a:r>
          <a:r>
            <a:rPr lang="pl-PL" sz="1200" b="1" dirty="0" err="1">
              <a:latin typeface="Arial Narrow" pitchFamily="34" charset="0"/>
            </a:rPr>
            <a:t>knowledge</a:t>
          </a:r>
          <a:endParaRPr lang="pl-PL" sz="1200" b="1" dirty="0">
            <a:latin typeface="Arial Narrow" pitchFamily="34" charset="0"/>
          </a:endParaRPr>
        </a:p>
      </dgm:t>
    </dgm:pt>
    <dgm:pt modelId="{56F4647C-6A2A-48B3-A0FC-A03760E385BF}" type="sibTrans" cxnId="{1F8E84E2-4C09-4AE8-ABEB-E772A42783B4}">
      <dgm:prSet/>
      <dgm:spPr/>
      <dgm:t>
        <a:bodyPr/>
        <a:lstStyle/>
        <a:p>
          <a:endParaRPr lang="pl-PL"/>
        </a:p>
      </dgm:t>
    </dgm:pt>
    <dgm:pt modelId="{31A43BB4-6246-4F15-B722-387DE276337E}" type="parTrans" cxnId="{1F8E84E2-4C09-4AE8-ABEB-E772A42783B4}">
      <dgm:prSet/>
      <dgm:spPr/>
      <dgm:t>
        <a:bodyPr/>
        <a:lstStyle/>
        <a:p>
          <a:endParaRPr lang="pl-PL"/>
        </a:p>
      </dgm:t>
    </dgm:pt>
    <dgm:pt modelId="{4DE8C257-45B5-42A3-AD1D-B28CD41CA06B}">
      <dgm:prSet phldrT="[Tekst]" custT="1"/>
      <dgm:spPr/>
      <dgm:t>
        <a:bodyPr/>
        <a:lstStyle/>
        <a:p>
          <a:r>
            <a:rPr lang="en-AU" sz="1200" b="1" dirty="0">
              <a:latin typeface="Arial Narrow" pitchFamily="34" charset="0"/>
            </a:rPr>
            <a:t>Design pedagogy for e-learning</a:t>
          </a:r>
          <a:endParaRPr lang="pl-PL" sz="1200" b="1" dirty="0">
            <a:latin typeface="Arial Narrow" pitchFamily="34" charset="0"/>
          </a:endParaRPr>
        </a:p>
      </dgm:t>
    </dgm:pt>
    <dgm:pt modelId="{EDF77B45-03C2-4A68-9B2A-732B0EEF35E9}" type="sibTrans" cxnId="{234F9BD5-03A0-43B8-8EA0-6958CC01DC56}">
      <dgm:prSet/>
      <dgm:spPr/>
      <dgm:t>
        <a:bodyPr/>
        <a:lstStyle/>
        <a:p>
          <a:endParaRPr lang="pl-PL"/>
        </a:p>
      </dgm:t>
    </dgm:pt>
    <dgm:pt modelId="{BC71CCE9-EB74-4280-9BBE-9234227558F6}" type="parTrans" cxnId="{234F9BD5-03A0-43B8-8EA0-6958CC01DC56}">
      <dgm:prSet/>
      <dgm:spPr/>
      <dgm:t>
        <a:bodyPr/>
        <a:lstStyle/>
        <a:p>
          <a:endParaRPr lang="pl-PL"/>
        </a:p>
      </dgm:t>
    </dgm:pt>
    <dgm:pt modelId="{037DF9D3-5732-4CB4-91DD-30D28E9B2CFC}">
      <dgm:prSet custT="1"/>
      <dgm:spPr/>
      <dgm:t>
        <a:bodyPr/>
        <a:lstStyle/>
        <a:p>
          <a:r>
            <a:rPr lang="en-AU" sz="1400" b="1" dirty="0">
              <a:latin typeface="Arial Narrow" pitchFamily="34" charset="0"/>
            </a:rPr>
            <a:t>E-learning practice in TVET</a:t>
          </a:r>
          <a:endParaRPr lang="pl-PL" sz="1400" b="1" dirty="0">
            <a:latin typeface="Arial Narrow" pitchFamily="34" charset="0"/>
          </a:endParaRPr>
        </a:p>
      </dgm:t>
    </dgm:pt>
    <dgm:pt modelId="{89C8631A-A55D-4C84-BAC2-F0517331BC6B}" type="sibTrans" cxnId="{CCB18B67-1C8C-4EC2-BB24-6DF89B3EA9F7}">
      <dgm:prSet/>
      <dgm:spPr/>
      <dgm:t>
        <a:bodyPr/>
        <a:lstStyle/>
        <a:p>
          <a:endParaRPr lang="pl-PL"/>
        </a:p>
      </dgm:t>
    </dgm:pt>
    <dgm:pt modelId="{25CA72FE-31EC-4EB4-A99B-6C85F77A8F18}" type="parTrans" cxnId="{CCB18B67-1C8C-4EC2-BB24-6DF89B3EA9F7}">
      <dgm:prSet/>
      <dgm:spPr/>
      <dgm:t>
        <a:bodyPr/>
        <a:lstStyle/>
        <a:p>
          <a:endParaRPr lang="pl-PL"/>
        </a:p>
      </dgm:t>
    </dgm:pt>
    <dgm:pt modelId="{6D89963F-04DD-4010-803F-847A4ED9E4EF}" type="pres">
      <dgm:prSet presAssocID="{FB4A0878-27E5-4CA5-8E71-9A45703965C2}" presName="diagram" presStyleCnt="0">
        <dgm:presLayoutVars>
          <dgm:chPref val="1"/>
          <dgm:dir/>
          <dgm:animOne val="branch"/>
          <dgm:animLvl val="lvl"/>
          <dgm:resizeHandles/>
        </dgm:presLayoutVars>
      </dgm:prSet>
      <dgm:spPr/>
      <dgm:t>
        <a:bodyPr/>
        <a:lstStyle/>
        <a:p>
          <a:endParaRPr lang="pl-PL"/>
        </a:p>
      </dgm:t>
    </dgm:pt>
    <dgm:pt modelId="{7BFEBD68-618B-4CD1-85D3-7DEDC9ACE975}" type="pres">
      <dgm:prSet presAssocID="{037DF9D3-5732-4CB4-91DD-30D28E9B2CFC}" presName="root" presStyleCnt="0"/>
      <dgm:spPr/>
      <dgm:t>
        <a:bodyPr/>
        <a:lstStyle/>
        <a:p>
          <a:endParaRPr lang="en-US"/>
        </a:p>
      </dgm:t>
    </dgm:pt>
    <dgm:pt modelId="{E0C79229-7174-46B3-B1B7-04E945D8A0C7}" type="pres">
      <dgm:prSet presAssocID="{037DF9D3-5732-4CB4-91DD-30D28E9B2CFC}" presName="rootComposite" presStyleCnt="0"/>
      <dgm:spPr/>
      <dgm:t>
        <a:bodyPr/>
        <a:lstStyle/>
        <a:p>
          <a:endParaRPr lang="en-US"/>
        </a:p>
      </dgm:t>
    </dgm:pt>
    <dgm:pt modelId="{AE6BEB11-D345-48D6-A970-544607925860}" type="pres">
      <dgm:prSet presAssocID="{037DF9D3-5732-4CB4-91DD-30D28E9B2CFC}" presName="rootText" presStyleLbl="node1" presStyleIdx="0" presStyleCnt="3" custScaleX="336289" custScaleY="211656"/>
      <dgm:spPr/>
      <dgm:t>
        <a:bodyPr/>
        <a:lstStyle/>
        <a:p>
          <a:endParaRPr lang="pl-PL"/>
        </a:p>
      </dgm:t>
    </dgm:pt>
    <dgm:pt modelId="{1CDC36B0-8C1D-42BD-888C-9DF6684C6076}" type="pres">
      <dgm:prSet presAssocID="{037DF9D3-5732-4CB4-91DD-30D28E9B2CFC}" presName="rootConnector" presStyleLbl="node1" presStyleIdx="0" presStyleCnt="3"/>
      <dgm:spPr/>
      <dgm:t>
        <a:bodyPr/>
        <a:lstStyle/>
        <a:p>
          <a:endParaRPr lang="pl-PL"/>
        </a:p>
      </dgm:t>
    </dgm:pt>
    <dgm:pt modelId="{52E8D280-B1F2-4FF2-A465-F6AFD7F76F90}" type="pres">
      <dgm:prSet presAssocID="{037DF9D3-5732-4CB4-91DD-30D28E9B2CFC}" presName="childShape" presStyleCnt="0"/>
      <dgm:spPr/>
      <dgm:t>
        <a:bodyPr/>
        <a:lstStyle/>
        <a:p>
          <a:endParaRPr lang="en-US"/>
        </a:p>
      </dgm:t>
    </dgm:pt>
    <dgm:pt modelId="{EAAE7341-32DD-4276-8AD8-CCF71F9B5C67}" type="pres">
      <dgm:prSet presAssocID="{BC71CCE9-EB74-4280-9BBE-9234227558F6}" presName="Name13" presStyleLbl="parChTrans1D2" presStyleIdx="0" presStyleCnt="13"/>
      <dgm:spPr/>
      <dgm:t>
        <a:bodyPr/>
        <a:lstStyle/>
        <a:p>
          <a:endParaRPr lang="pl-PL"/>
        </a:p>
      </dgm:t>
    </dgm:pt>
    <dgm:pt modelId="{2183C1E2-9326-4491-8B1B-B8F31B17C646}" type="pres">
      <dgm:prSet presAssocID="{4DE8C257-45B5-42A3-AD1D-B28CD41CA06B}" presName="childText" presStyleLbl="bgAcc1" presStyleIdx="0" presStyleCnt="13" custScaleX="328725" custScaleY="130791">
        <dgm:presLayoutVars>
          <dgm:bulletEnabled val="1"/>
        </dgm:presLayoutVars>
      </dgm:prSet>
      <dgm:spPr/>
      <dgm:t>
        <a:bodyPr/>
        <a:lstStyle/>
        <a:p>
          <a:endParaRPr lang="pl-PL"/>
        </a:p>
      </dgm:t>
    </dgm:pt>
    <dgm:pt modelId="{B8B57FA4-B0FD-4A75-86F9-AE556BD157EE}" type="pres">
      <dgm:prSet presAssocID="{31A43BB4-6246-4F15-B722-387DE276337E}" presName="Name13" presStyleLbl="parChTrans1D2" presStyleIdx="1" presStyleCnt="13"/>
      <dgm:spPr/>
      <dgm:t>
        <a:bodyPr/>
        <a:lstStyle/>
        <a:p>
          <a:endParaRPr lang="pl-PL"/>
        </a:p>
      </dgm:t>
    </dgm:pt>
    <dgm:pt modelId="{CD03FA95-57D9-4B95-8939-9CFA55F92D3E}" type="pres">
      <dgm:prSet presAssocID="{3B13567D-2ADE-4DC9-8756-900A0CF7AC5E}" presName="childText" presStyleLbl="bgAcc1" presStyleIdx="1" presStyleCnt="13" custScaleX="327886" custScaleY="124828">
        <dgm:presLayoutVars>
          <dgm:bulletEnabled val="1"/>
        </dgm:presLayoutVars>
      </dgm:prSet>
      <dgm:spPr/>
      <dgm:t>
        <a:bodyPr/>
        <a:lstStyle/>
        <a:p>
          <a:endParaRPr lang="pl-PL"/>
        </a:p>
      </dgm:t>
    </dgm:pt>
    <dgm:pt modelId="{1079F9B4-DAC2-4165-91FD-03481A37F2AC}" type="pres">
      <dgm:prSet presAssocID="{8C11ECA2-6370-4BC2-AC10-83C12621D3C0}" presName="Name13" presStyleLbl="parChTrans1D2" presStyleIdx="2" presStyleCnt="13"/>
      <dgm:spPr/>
      <dgm:t>
        <a:bodyPr/>
        <a:lstStyle/>
        <a:p>
          <a:endParaRPr lang="pl-PL"/>
        </a:p>
      </dgm:t>
    </dgm:pt>
    <dgm:pt modelId="{0D4C73BC-0386-44F5-9EB2-5574D9E2C83F}" type="pres">
      <dgm:prSet presAssocID="{077FB3B4-521B-44F2-B978-6198DF82F58F}" presName="childText" presStyleLbl="bgAcc1" presStyleIdx="2" presStyleCnt="13" custScaleX="331280" custScaleY="161367">
        <dgm:presLayoutVars>
          <dgm:bulletEnabled val="1"/>
        </dgm:presLayoutVars>
      </dgm:prSet>
      <dgm:spPr/>
      <dgm:t>
        <a:bodyPr/>
        <a:lstStyle/>
        <a:p>
          <a:endParaRPr lang="pl-PL"/>
        </a:p>
      </dgm:t>
    </dgm:pt>
    <dgm:pt modelId="{D9CBB9B3-35E4-4AF9-8EAE-489BB5306BB9}" type="pres">
      <dgm:prSet presAssocID="{570B1652-84F9-41A9-9E9F-52A28BF34956}" presName="root" presStyleCnt="0"/>
      <dgm:spPr/>
      <dgm:t>
        <a:bodyPr/>
        <a:lstStyle/>
        <a:p>
          <a:endParaRPr lang="en-US"/>
        </a:p>
      </dgm:t>
    </dgm:pt>
    <dgm:pt modelId="{F4BCE278-E124-46BA-B080-E8AFA3BA6A55}" type="pres">
      <dgm:prSet presAssocID="{570B1652-84F9-41A9-9E9F-52A28BF34956}" presName="rootComposite" presStyleCnt="0"/>
      <dgm:spPr/>
      <dgm:t>
        <a:bodyPr/>
        <a:lstStyle/>
        <a:p>
          <a:endParaRPr lang="en-US"/>
        </a:p>
      </dgm:t>
    </dgm:pt>
    <dgm:pt modelId="{65ADF1BA-AEF3-48DC-86B6-4D0467C8031A}" type="pres">
      <dgm:prSet presAssocID="{570B1652-84F9-41A9-9E9F-52A28BF34956}" presName="rootText" presStyleLbl="node1" presStyleIdx="1" presStyleCnt="3" custScaleX="261918" custScaleY="212124"/>
      <dgm:spPr/>
      <dgm:t>
        <a:bodyPr/>
        <a:lstStyle/>
        <a:p>
          <a:endParaRPr lang="pl-PL"/>
        </a:p>
      </dgm:t>
    </dgm:pt>
    <dgm:pt modelId="{B6C8726D-EEF4-4B01-89B9-33A5861A243F}" type="pres">
      <dgm:prSet presAssocID="{570B1652-84F9-41A9-9E9F-52A28BF34956}" presName="rootConnector" presStyleLbl="node1" presStyleIdx="1" presStyleCnt="3"/>
      <dgm:spPr/>
      <dgm:t>
        <a:bodyPr/>
        <a:lstStyle/>
        <a:p>
          <a:endParaRPr lang="pl-PL"/>
        </a:p>
      </dgm:t>
    </dgm:pt>
    <dgm:pt modelId="{F7F98E28-C7EF-4B8B-BEF6-B82704B00DC6}" type="pres">
      <dgm:prSet presAssocID="{570B1652-84F9-41A9-9E9F-52A28BF34956}" presName="childShape" presStyleCnt="0"/>
      <dgm:spPr/>
      <dgm:t>
        <a:bodyPr/>
        <a:lstStyle/>
        <a:p>
          <a:endParaRPr lang="en-US"/>
        </a:p>
      </dgm:t>
    </dgm:pt>
    <dgm:pt modelId="{1AC8DA1A-A670-4550-A6A2-C9CA224391C1}" type="pres">
      <dgm:prSet presAssocID="{624B3C03-B08F-47B8-9074-04BC976629DB}" presName="Name13" presStyleLbl="parChTrans1D2" presStyleIdx="3" presStyleCnt="13"/>
      <dgm:spPr/>
      <dgm:t>
        <a:bodyPr/>
        <a:lstStyle/>
        <a:p>
          <a:endParaRPr lang="pl-PL"/>
        </a:p>
      </dgm:t>
    </dgm:pt>
    <dgm:pt modelId="{78FCBA13-FEA2-4F08-B1C1-FF4355F346A9}" type="pres">
      <dgm:prSet presAssocID="{FE546D3F-40AD-4BDC-972A-4C02804063D8}" presName="childText" presStyleLbl="bgAcc1" presStyleIdx="3" presStyleCnt="13" custScaleX="248158" custScaleY="115499">
        <dgm:presLayoutVars>
          <dgm:bulletEnabled val="1"/>
        </dgm:presLayoutVars>
      </dgm:prSet>
      <dgm:spPr/>
      <dgm:t>
        <a:bodyPr/>
        <a:lstStyle/>
        <a:p>
          <a:endParaRPr lang="pl-PL"/>
        </a:p>
      </dgm:t>
    </dgm:pt>
    <dgm:pt modelId="{2AF54F59-CED7-4DEE-89E3-C1F19C67A9C9}" type="pres">
      <dgm:prSet presAssocID="{DFDF1CBA-9721-4D42-AF99-6C0801ACACEB}" presName="Name13" presStyleLbl="parChTrans1D2" presStyleIdx="4" presStyleCnt="13"/>
      <dgm:spPr/>
      <dgm:t>
        <a:bodyPr/>
        <a:lstStyle/>
        <a:p>
          <a:endParaRPr lang="pl-PL"/>
        </a:p>
      </dgm:t>
    </dgm:pt>
    <dgm:pt modelId="{412882F3-9DE5-48FD-ABAF-E6FB87D03F7A}" type="pres">
      <dgm:prSet presAssocID="{A7EFE4F4-1EA3-484D-B8C8-CB4B7899A66D}" presName="childText" presStyleLbl="bgAcc1" presStyleIdx="4" presStyleCnt="13" custScaleX="248710" custScaleY="165630">
        <dgm:presLayoutVars>
          <dgm:bulletEnabled val="1"/>
        </dgm:presLayoutVars>
      </dgm:prSet>
      <dgm:spPr/>
      <dgm:t>
        <a:bodyPr/>
        <a:lstStyle/>
        <a:p>
          <a:endParaRPr lang="pl-PL"/>
        </a:p>
      </dgm:t>
    </dgm:pt>
    <dgm:pt modelId="{0C1BC157-7336-429A-951B-B8106B0C7F2F}" type="pres">
      <dgm:prSet presAssocID="{D69148F2-EC4D-4CFE-BEB5-742877E496DE}" presName="Name13" presStyleLbl="parChTrans1D2" presStyleIdx="5" presStyleCnt="13"/>
      <dgm:spPr/>
      <dgm:t>
        <a:bodyPr/>
        <a:lstStyle/>
        <a:p>
          <a:endParaRPr lang="pl-PL"/>
        </a:p>
      </dgm:t>
    </dgm:pt>
    <dgm:pt modelId="{149D0E2C-66DD-4907-B9E8-05EF779B0846}" type="pres">
      <dgm:prSet presAssocID="{264906D2-22F2-49EC-B07A-5249CE9551D6}" presName="childText" presStyleLbl="bgAcc1" presStyleIdx="5" presStyleCnt="13" custScaleX="247947" custScaleY="139011">
        <dgm:presLayoutVars>
          <dgm:bulletEnabled val="1"/>
        </dgm:presLayoutVars>
      </dgm:prSet>
      <dgm:spPr/>
      <dgm:t>
        <a:bodyPr/>
        <a:lstStyle/>
        <a:p>
          <a:endParaRPr lang="pl-PL"/>
        </a:p>
      </dgm:t>
    </dgm:pt>
    <dgm:pt modelId="{227FD322-7B34-4243-8B1C-CF046117EB35}" type="pres">
      <dgm:prSet presAssocID="{4630185E-3C81-46F9-BC6C-91B4E15528CC}" presName="Name13" presStyleLbl="parChTrans1D2" presStyleIdx="6" presStyleCnt="13"/>
      <dgm:spPr/>
      <dgm:t>
        <a:bodyPr/>
        <a:lstStyle/>
        <a:p>
          <a:endParaRPr lang="pl-PL"/>
        </a:p>
      </dgm:t>
    </dgm:pt>
    <dgm:pt modelId="{A240874D-0FB7-42FC-8B4F-14F6BC9E9B0B}" type="pres">
      <dgm:prSet presAssocID="{2B2B67EF-773B-4C0F-9685-FF3070CD7765}" presName="childText" presStyleLbl="bgAcc1" presStyleIdx="6" presStyleCnt="13" custScaleX="247947" custScaleY="139011">
        <dgm:presLayoutVars>
          <dgm:bulletEnabled val="1"/>
        </dgm:presLayoutVars>
      </dgm:prSet>
      <dgm:spPr/>
      <dgm:t>
        <a:bodyPr/>
        <a:lstStyle/>
        <a:p>
          <a:endParaRPr lang="pl-PL"/>
        </a:p>
      </dgm:t>
    </dgm:pt>
    <dgm:pt modelId="{C6393D1F-4DC9-4A34-A4EA-AC562F3C6CCD}" type="pres">
      <dgm:prSet presAssocID="{D7A69340-1370-4431-AE83-F227E26BF820}" presName="Name13" presStyleLbl="parChTrans1D2" presStyleIdx="7" presStyleCnt="13"/>
      <dgm:spPr/>
      <dgm:t>
        <a:bodyPr/>
        <a:lstStyle/>
        <a:p>
          <a:endParaRPr lang="pl-PL"/>
        </a:p>
      </dgm:t>
    </dgm:pt>
    <dgm:pt modelId="{63FF6DC8-B347-49E2-B554-055277432596}" type="pres">
      <dgm:prSet presAssocID="{A9A5986A-8880-4CDC-9013-B8199C24B108}" presName="childText" presStyleLbl="bgAcc1" presStyleIdx="7" presStyleCnt="13" custScaleX="240610" custScaleY="191664">
        <dgm:presLayoutVars>
          <dgm:bulletEnabled val="1"/>
        </dgm:presLayoutVars>
      </dgm:prSet>
      <dgm:spPr/>
      <dgm:t>
        <a:bodyPr/>
        <a:lstStyle/>
        <a:p>
          <a:endParaRPr lang="pl-PL"/>
        </a:p>
      </dgm:t>
    </dgm:pt>
    <dgm:pt modelId="{921F4A72-1F88-40A3-8A1E-06080AC2112C}" type="pres">
      <dgm:prSet presAssocID="{D0849278-B0DA-4942-AF69-0972128287C1}" presName="root" presStyleCnt="0"/>
      <dgm:spPr/>
      <dgm:t>
        <a:bodyPr/>
        <a:lstStyle/>
        <a:p>
          <a:endParaRPr lang="pl-PL"/>
        </a:p>
      </dgm:t>
    </dgm:pt>
    <dgm:pt modelId="{1A02BADB-BBC2-4FD6-8B91-72F9CA132D9B}" type="pres">
      <dgm:prSet presAssocID="{D0849278-B0DA-4942-AF69-0972128287C1}" presName="rootComposite" presStyleCnt="0"/>
      <dgm:spPr/>
      <dgm:t>
        <a:bodyPr/>
        <a:lstStyle/>
        <a:p>
          <a:endParaRPr lang="pl-PL"/>
        </a:p>
      </dgm:t>
    </dgm:pt>
    <dgm:pt modelId="{4DEE2445-C91A-4C9F-B1F9-E49528F8B99B}" type="pres">
      <dgm:prSet presAssocID="{D0849278-B0DA-4942-AF69-0972128287C1}" presName="rootText" presStyleLbl="node1" presStyleIdx="2" presStyleCnt="3" custScaleX="293122" custScaleY="208734"/>
      <dgm:spPr/>
      <dgm:t>
        <a:bodyPr/>
        <a:lstStyle/>
        <a:p>
          <a:endParaRPr lang="pl-PL"/>
        </a:p>
      </dgm:t>
    </dgm:pt>
    <dgm:pt modelId="{00927A0C-0B9B-4E07-A5E0-D63DE3F83B40}" type="pres">
      <dgm:prSet presAssocID="{D0849278-B0DA-4942-AF69-0972128287C1}" presName="rootConnector" presStyleLbl="node1" presStyleIdx="2" presStyleCnt="3"/>
      <dgm:spPr/>
      <dgm:t>
        <a:bodyPr/>
        <a:lstStyle/>
        <a:p>
          <a:endParaRPr lang="pl-PL"/>
        </a:p>
      </dgm:t>
    </dgm:pt>
    <dgm:pt modelId="{AE47328D-6901-4C29-9E85-3F7386D22E11}" type="pres">
      <dgm:prSet presAssocID="{D0849278-B0DA-4942-AF69-0972128287C1}" presName="childShape" presStyleCnt="0"/>
      <dgm:spPr/>
      <dgm:t>
        <a:bodyPr/>
        <a:lstStyle/>
        <a:p>
          <a:endParaRPr lang="pl-PL"/>
        </a:p>
      </dgm:t>
    </dgm:pt>
    <dgm:pt modelId="{C86AA0F9-48F5-482A-9B67-DBBB647C89EB}" type="pres">
      <dgm:prSet presAssocID="{40017129-F319-44A3-8510-22B5744ED680}" presName="Name13" presStyleLbl="parChTrans1D2" presStyleIdx="8" presStyleCnt="13"/>
      <dgm:spPr/>
      <dgm:t>
        <a:bodyPr/>
        <a:lstStyle/>
        <a:p>
          <a:endParaRPr lang="pl-PL"/>
        </a:p>
      </dgm:t>
    </dgm:pt>
    <dgm:pt modelId="{96E94BA8-E172-4001-BDD6-0F228D95ADFC}" type="pres">
      <dgm:prSet presAssocID="{64198ABE-B026-4240-9B64-4BF5C68200D7}" presName="childText" presStyleLbl="bgAcc1" presStyleIdx="8" presStyleCnt="13" custScaleX="265321" custScaleY="141240">
        <dgm:presLayoutVars>
          <dgm:bulletEnabled val="1"/>
        </dgm:presLayoutVars>
      </dgm:prSet>
      <dgm:spPr/>
      <dgm:t>
        <a:bodyPr/>
        <a:lstStyle/>
        <a:p>
          <a:endParaRPr lang="pl-PL"/>
        </a:p>
      </dgm:t>
    </dgm:pt>
    <dgm:pt modelId="{DD280CC1-103F-4337-B812-92329AE29AE3}" type="pres">
      <dgm:prSet presAssocID="{A3131110-65A2-44B6-81AF-217BB7302D2D}" presName="Name13" presStyleLbl="parChTrans1D2" presStyleIdx="9" presStyleCnt="13"/>
      <dgm:spPr/>
      <dgm:t>
        <a:bodyPr/>
        <a:lstStyle/>
        <a:p>
          <a:endParaRPr lang="pl-PL"/>
        </a:p>
      </dgm:t>
    </dgm:pt>
    <dgm:pt modelId="{318CDFC1-F802-4977-8574-3109466AAA5C}" type="pres">
      <dgm:prSet presAssocID="{8EB37589-E739-4BB1-B6AC-1C9FD7DC6999}" presName="childText" presStyleLbl="bgAcc1" presStyleIdx="9" presStyleCnt="13" custScaleX="274780" custScaleY="141240">
        <dgm:presLayoutVars>
          <dgm:bulletEnabled val="1"/>
        </dgm:presLayoutVars>
      </dgm:prSet>
      <dgm:spPr/>
      <dgm:t>
        <a:bodyPr/>
        <a:lstStyle/>
        <a:p>
          <a:endParaRPr lang="pl-PL"/>
        </a:p>
      </dgm:t>
    </dgm:pt>
    <dgm:pt modelId="{C02CB39F-365C-4982-B08D-887B095C71F8}" type="pres">
      <dgm:prSet presAssocID="{AB6D49A3-55C4-4DAD-A57F-67F72C01BD3A}" presName="Name13" presStyleLbl="parChTrans1D2" presStyleIdx="10" presStyleCnt="13"/>
      <dgm:spPr/>
      <dgm:t>
        <a:bodyPr/>
        <a:lstStyle/>
        <a:p>
          <a:endParaRPr lang="pl-PL"/>
        </a:p>
      </dgm:t>
    </dgm:pt>
    <dgm:pt modelId="{B26E49B3-A45F-4CD1-B4FF-E350CEDBDE1A}" type="pres">
      <dgm:prSet presAssocID="{184661ED-E454-4BC0-8DE5-26DD031C93B0}" presName="childText" presStyleLbl="bgAcc1" presStyleIdx="10" presStyleCnt="13" custScaleX="265321" custScaleY="141240">
        <dgm:presLayoutVars>
          <dgm:bulletEnabled val="1"/>
        </dgm:presLayoutVars>
      </dgm:prSet>
      <dgm:spPr/>
      <dgm:t>
        <a:bodyPr/>
        <a:lstStyle/>
        <a:p>
          <a:endParaRPr lang="pl-PL"/>
        </a:p>
      </dgm:t>
    </dgm:pt>
    <dgm:pt modelId="{8C170A9B-420F-4A2C-87C9-1EBD381E49F1}" type="pres">
      <dgm:prSet presAssocID="{5AF591F5-F96D-40FF-AEED-3741CB4B83B1}" presName="Name13" presStyleLbl="parChTrans1D2" presStyleIdx="11" presStyleCnt="13"/>
      <dgm:spPr/>
      <dgm:t>
        <a:bodyPr/>
        <a:lstStyle/>
        <a:p>
          <a:endParaRPr lang="pl-PL"/>
        </a:p>
      </dgm:t>
    </dgm:pt>
    <dgm:pt modelId="{89450327-A2BD-46FD-9942-33C3E269E74B}" type="pres">
      <dgm:prSet presAssocID="{E7F74002-E768-4C7A-A48D-F56B731894A7}" presName="childText" presStyleLbl="bgAcc1" presStyleIdx="11" presStyleCnt="13" custScaleX="274780" custScaleY="141240">
        <dgm:presLayoutVars>
          <dgm:bulletEnabled val="1"/>
        </dgm:presLayoutVars>
      </dgm:prSet>
      <dgm:spPr/>
      <dgm:t>
        <a:bodyPr/>
        <a:lstStyle/>
        <a:p>
          <a:endParaRPr lang="pl-PL"/>
        </a:p>
      </dgm:t>
    </dgm:pt>
    <dgm:pt modelId="{1A14ED7B-584C-4C0A-8DAE-B3054685C5C0}" type="pres">
      <dgm:prSet presAssocID="{DE471526-8252-4CC2-83FF-A03F8AD5D11A}" presName="Name13" presStyleLbl="parChTrans1D2" presStyleIdx="12" presStyleCnt="13"/>
      <dgm:spPr/>
      <dgm:t>
        <a:bodyPr/>
        <a:lstStyle/>
        <a:p>
          <a:endParaRPr lang="pl-PL"/>
        </a:p>
      </dgm:t>
    </dgm:pt>
    <dgm:pt modelId="{EFCB915B-205D-457D-9381-C32490F28326}" type="pres">
      <dgm:prSet presAssocID="{65D4189C-3AB2-4E98-BD89-26D59A07BA04}" presName="childText" presStyleLbl="bgAcc1" presStyleIdx="12" presStyleCnt="13" custScaleX="265321" custScaleY="170791">
        <dgm:presLayoutVars>
          <dgm:bulletEnabled val="1"/>
        </dgm:presLayoutVars>
      </dgm:prSet>
      <dgm:spPr/>
      <dgm:t>
        <a:bodyPr/>
        <a:lstStyle/>
        <a:p>
          <a:endParaRPr lang="pl-PL"/>
        </a:p>
      </dgm:t>
    </dgm:pt>
  </dgm:ptLst>
  <dgm:cxnLst>
    <dgm:cxn modelId="{284A739F-9BB7-46A6-A148-266FD38CBD69}" type="presOf" srcId="{FB4A0878-27E5-4CA5-8E71-9A45703965C2}" destId="{6D89963F-04DD-4010-803F-847A4ED9E4EF}" srcOrd="0" destOrd="0" presId="urn:microsoft.com/office/officeart/2005/8/layout/hierarchy3"/>
    <dgm:cxn modelId="{1A4E85F1-D093-49C6-A531-A4A8AA87184B}" srcId="{D0849278-B0DA-4942-AF69-0972128287C1}" destId="{64198ABE-B026-4240-9B64-4BF5C68200D7}" srcOrd="0" destOrd="0" parTransId="{40017129-F319-44A3-8510-22B5744ED680}" sibTransId="{327ED3D5-3046-4EF6-BC2C-FEE74A1A4C7E}"/>
    <dgm:cxn modelId="{F83728B4-4116-4B77-92DA-2CC8CF940670}" srcId="{037DF9D3-5732-4CB4-91DD-30D28E9B2CFC}" destId="{077FB3B4-521B-44F2-B978-6198DF82F58F}" srcOrd="2" destOrd="0" parTransId="{8C11ECA2-6370-4BC2-AC10-83C12621D3C0}" sibTransId="{00E9DCB9-2173-40B0-82ED-412CC0C67945}"/>
    <dgm:cxn modelId="{BB872860-75EF-4CAD-B550-F36313717C26}" type="presOf" srcId="{4630185E-3C81-46F9-BC6C-91B4E15528CC}" destId="{227FD322-7B34-4243-8B1C-CF046117EB35}" srcOrd="0" destOrd="0" presId="urn:microsoft.com/office/officeart/2005/8/layout/hierarchy3"/>
    <dgm:cxn modelId="{18BB2770-7617-47F6-AD3F-7F62EF4E4EE1}" srcId="{570B1652-84F9-41A9-9E9F-52A28BF34956}" destId="{FE546D3F-40AD-4BDC-972A-4C02804063D8}" srcOrd="0" destOrd="0" parTransId="{624B3C03-B08F-47B8-9074-04BC976629DB}" sibTransId="{9FA1986B-81FD-4AF4-A884-A50883868843}"/>
    <dgm:cxn modelId="{5035E1E5-A5B7-427B-B2D5-90823A2EBF6D}" type="presOf" srcId="{184661ED-E454-4BC0-8DE5-26DD031C93B0}" destId="{B26E49B3-A45F-4CD1-B4FF-E350CEDBDE1A}" srcOrd="0" destOrd="0" presId="urn:microsoft.com/office/officeart/2005/8/layout/hierarchy3"/>
    <dgm:cxn modelId="{EE3829D5-63AE-4640-84D8-80AE9348938C}" type="presOf" srcId="{D0849278-B0DA-4942-AF69-0972128287C1}" destId="{00927A0C-0B9B-4E07-A5E0-D63DE3F83B40}" srcOrd="1" destOrd="0" presId="urn:microsoft.com/office/officeart/2005/8/layout/hierarchy3"/>
    <dgm:cxn modelId="{5375DFB2-0FF3-4BD7-8671-2FDD5659D036}" type="presOf" srcId="{FE546D3F-40AD-4BDC-972A-4C02804063D8}" destId="{78FCBA13-FEA2-4F08-B1C1-FF4355F346A9}" srcOrd="0" destOrd="0" presId="urn:microsoft.com/office/officeart/2005/8/layout/hierarchy3"/>
    <dgm:cxn modelId="{22EBE93A-97CE-492D-90A5-12BB3CDC76BD}" type="presOf" srcId="{037DF9D3-5732-4CB4-91DD-30D28E9B2CFC}" destId="{1CDC36B0-8C1D-42BD-888C-9DF6684C6076}" srcOrd="1" destOrd="0" presId="urn:microsoft.com/office/officeart/2005/8/layout/hierarchy3"/>
    <dgm:cxn modelId="{A34E5CE5-6780-4429-85A9-290F7D4B5E77}" type="presOf" srcId="{40017129-F319-44A3-8510-22B5744ED680}" destId="{C86AA0F9-48F5-482A-9B67-DBBB647C89EB}" srcOrd="0" destOrd="0" presId="urn:microsoft.com/office/officeart/2005/8/layout/hierarchy3"/>
    <dgm:cxn modelId="{FCAA5116-0DA5-402A-992E-FEB1BDCA2699}" type="presOf" srcId="{570B1652-84F9-41A9-9E9F-52A28BF34956}" destId="{B6C8726D-EEF4-4B01-89B9-33A5861A243F}" srcOrd="1" destOrd="0" presId="urn:microsoft.com/office/officeart/2005/8/layout/hierarchy3"/>
    <dgm:cxn modelId="{BBC1FBDA-61A6-41F8-9750-B5D498152821}" type="presOf" srcId="{264906D2-22F2-49EC-B07A-5249CE9551D6}" destId="{149D0E2C-66DD-4907-B9E8-05EF779B0846}" srcOrd="0" destOrd="0" presId="urn:microsoft.com/office/officeart/2005/8/layout/hierarchy3"/>
    <dgm:cxn modelId="{878AE058-9663-4C92-8753-0BB765D92CB0}" type="presOf" srcId="{D0849278-B0DA-4942-AF69-0972128287C1}" destId="{4DEE2445-C91A-4C9F-B1F9-E49528F8B99B}" srcOrd="0" destOrd="0" presId="urn:microsoft.com/office/officeart/2005/8/layout/hierarchy3"/>
    <dgm:cxn modelId="{8F01C2CB-76B4-440D-A0AB-C384D7408EF3}" type="presOf" srcId="{E7F74002-E768-4C7A-A48D-F56B731894A7}" destId="{89450327-A2BD-46FD-9942-33C3E269E74B}" srcOrd="0" destOrd="0" presId="urn:microsoft.com/office/officeart/2005/8/layout/hierarchy3"/>
    <dgm:cxn modelId="{5B7BC053-2276-4C54-A584-7C60413A824A}" type="presOf" srcId="{4DE8C257-45B5-42A3-AD1D-B28CD41CA06B}" destId="{2183C1E2-9326-4491-8B1B-B8F31B17C646}" srcOrd="0" destOrd="0" presId="urn:microsoft.com/office/officeart/2005/8/layout/hierarchy3"/>
    <dgm:cxn modelId="{F8071626-C98C-463D-989F-B6EDEFF06731}" type="presOf" srcId="{A3131110-65A2-44B6-81AF-217BB7302D2D}" destId="{DD280CC1-103F-4337-B812-92329AE29AE3}" srcOrd="0" destOrd="0" presId="urn:microsoft.com/office/officeart/2005/8/layout/hierarchy3"/>
    <dgm:cxn modelId="{EEF029BF-70E3-46AB-8D6D-4B4E2EA83C8F}" type="presOf" srcId="{077FB3B4-521B-44F2-B978-6198DF82F58F}" destId="{0D4C73BC-0386-44F5-9EB2-5574D9E2C83F}" srcOrd="0" destOrd="0" presId="urn:microsoft.com/office/officeart/2005/8/layout/hierarchy3"/>
    <dgm:cxn modelId="{593F90B2-DD8B-4ACB-AE0F-3F1FAD629452}" srcId="{570B1652-84F9-41A9-9E9F-52A28BF34956}" destId="{A7EFE4F4-1EA3-484D-B8C8-CB4B7899A66D}" srcOrd="1" destOrd="0" parTransId="{DFDF1CBA-9721-4D42-AF99-6C0801ACACEB}" sibTransId="{333DE842-B59D-4BF4-87C0-F678DF7985DB}"/>
    <dgm:cxn modelId="{CCB18B67-1C8C-4EC2-BB24-6DF89B3EA9F7}" srcId="{FB4A0878-27E5-4CA5-8E71-9A45703965C2}" destId="{037DF9D3-5732-4CB4-91DD-30D28E9B2CFC}" srcOrd="0" destOrd="0" parTransId="{25CA72FE-31EC-4EB4-A99B-6C85F77A8F18}" sibTransId="{89C8631A-A55D-4C84-BAC2-F0517331BC6B}"/>
    <dgm:cxn modelId="{8C308667-4342-4512-9831-A6A7C1513A13}" type="presOf" srcId="{A7EFE4F4-1EA3-484D-B8C8-CB4B7899A66D}" destId="{412882F3-9DE5-48FD-ABAF-E6FB87D03F7A}" srcOrd="0" destOrd="0" presId="urn:microsoft.com/office/officeart/2005/8/layout/hierarchy3"/>
    <dgm:cxn modelId="{5CC7F9EC-7E14-47BF-A0D9-FC0402AEF44F}" type="presOf" srcId="{AB6D49A3-55C4-4DAD-A57F-67F72C01BD3A}" destId="{C02CB39F-365C-4982-B08D-887B095C71F8}" srcOrd="0" destOrd="0" presId="urn:microsoft.com/office/officeart/2005/8/layout/hierarchy3"/>
    <dgm:cxn modelId="{B123D721-79C8-403F-AD42-FB4F102292CB}" type="presOf" srcId="{8EB37589-E739-4BB1-B6AC-1C9FD7DC6999}" destId="{318CDFC1-F802-4977-8574-3109466AAA5C}" srcOrd="0" destOrd="0" presId="urn:microsoft.com/office/officeart/2005/8/layout/hierarchy3"/>
    <dgm:cxn modelId="{9A64B463-A660-47F7-8A2B-31B3827EA96E}" srcId="{D0849278-B0DA-4942-AF69-0972128287C1}" destId="{8EB37589-E739-4BB1-B6AC-1C9FD7DC6999}" srcOrd="1" destOrd="0" parTransId="{A3131110-65A2-44B6-81AF-217BB7302D2D}" sibTransId="{4660B1AE-8B64-4195-BDC0-FA57D0B58400}"/>
    <dgm:cxn modelId="{822856C6-D384-4F2F-9807-C0F8A90AAD8A}" srcId="{D0849278-B0DA-4942-AF69-0972128287C1}" destId="{E7F74002-E768-4C7A-A48D-F56B731894A7}" srcOrd="3" destOrd="0" parTransId="{5AF591F5-F96D-40FF-AEED-3741CB4B83B1}" sibTransId="{275C7DC0-63B0-4B20-ADA8-0270862168FA}"/>
    <dgm:cxn modelId="{234F9BD5-03A0-43B8-8EA0-6958CC01DC56}" srcId="{037DF9D3-5732-4CB4-91DD-30D28E9B2CFC}" destId="{4DE8C257-45B5-42A3-AD1D-B28CD41CA06B}" srcOrd="0" destOrd="0" parTransId="{BC71CCE9-EB74-4280-9BBE-9234227558F6}" sibTransId="{EDF77B45-03C2-4A68-9B2A-732B0EEF35E9}"/>
    <dgm:cxn modelId="{29F0B64F-0AAA-4C4F-BAE6-3CFF940DAD76}" type="presOf" srcId="{DE471526-8252-4CC2-83FF-A03F8AD5D11A}" destId="{1A14ED7B-584C-4C0A-8DAE-B3054685C5C0}" srcOrd="0" destOrd="0" presId="urn:microsoft.com/office/officeart/2005/8/layout/hierarchy3"/>
    <dgm:cxn modelId="{1F8E84E2-4C09-4AE8-ABEB-E772A42783B4}" srcId="{037DF9D3-5732-4CB4-91DD-30D28E9B2CFC}" destId="{3B13567D-2ADE-4DC9-8756-900A0CF7AC5E}" srcOrd="1" destOrd="0" parTransId="{31A43BB4-6246-4F15-B722-387DE276337E}" sibTransId="{56F4647C-6A2A-48B3-A0FC-A03760E385BF}"/>
    <dgm:cxn modelId="{F9D804BB-D0D9-4857-B785-63D79EA13FFF}" type="presOf" srcId="{64198ABE-B026-4240-9B64-4BF5C68200D7}" destId="{96E94BA8-E172-4001-BDD6-0F228D95ADFC}" srcOrd="0" destOrd="0" presId="urn:microsoft.com/office/officeart/2005/8/layout/hierarchy3"/>
    <dgm:cxn modelId="{B19F1818-F4BB-4787-87E8-514909A549B8}" type="presOf" srcId="{D69148F2-EC4D-4CFE-BEB5-742877E496DE}" destId="{0C1BC157-7336-429A-951B-B8106B0C7F2F}" srcOrd="0" destOrd="0" presId="urn:microsoft.com/office/officeart/2005/8/layout/hierarchy3"/>
    <dgm:cxn modelId="{57E7FDFC-8A8E-4245-9048-39167F76D995}" type="presOf" srcId="{5AF591F5-F96D-40FF-AEED-3741CB4B83B1}" destId="{8C170A9B-420F-4A2C-87C9-1EBD381E49F1}" srcOrd="0" destOrd="0" presId="urn:microsoft.com/office/officeart/2005/8/layout/hierarchy3"/>
    <dgm:cxn modelId="{46510E07-70A6-490F-ACDE-4FE1E2E977AD}" srcId="{D0849278-B0DA-4942-AF69-0972128287C1}" destId="{65D4189C-3AB2-4E98-BD89-26D59A07BA04}" srcOrd="4" destOrd="0" parTransId="{DE471526-8252-4CC2-83FF-A03F8AD5D11A}" sibTransId="{5CEAFCA3-05CB-40B0-A178-01F99F13340C}"/>
    <dgm:cxn modelId="{8D554953-95BF-46E8-9706-685F2F278393}" type="presOf" srcId="{DFDF1CBA-9721-4D42-AF99-6C0801ACACEB}" destId="{2AF54F59-CED7-4DEE-89E3-C1F19C67A9C9}" srcOrd="0" destOrd="0" presId="urn:microsoft.com/office/officeart/2005/8/layout/hierarchy3"/>
    <dgm:cxn modelId="{429C810E-9D34-4BE8-9CC3-5BD120D8B570}" type="presOf" srcId="{037DF9D3-5732-4CB4-91DD-30D28E9B2CFC}" destId="{AE6BEB11-D345-48D6-A970-544607925860}" srcOrd="0" destOrd="0" presId="urn:microsoft.com/office/officeart/2005/8/layout/hierarchy3"/>
    <dgm:cxn modelId="{BE11367A-DAB0-414F-99E4-25A5E0FB797C}" type="presOf" srcId="{624B3C03-B08F-47B8-9074-04BC976629DB}" destId="{1AC8DA1A-A670-4550-A6A2-C9CA224391C1}" srcOrd="0" destOrd="0" presId="urn:microsoft.com/office/officeart/2005/8/layout/hierarchy3"/>
    <dgm:cxn modelId="{A3066FEE-13A5-49BD-B254-24BC2CCE5FDE}" type="presOf" srcId="{2B2B67EF-773B-4C0F-9685-FF3070CD7765}" destId="{A240874D-0FB7-42FC-8B4F-14F6BC9E9B0B}" srcOrd="0" destOrd="0" presId="urn:microsoft.com/office/officeart/2005/8/layout/hierarchy3"/>
    <dgm:cxn modelId="{7A724EA7-708D-4129-85E8-3EC3417630E0}" srcId="{570B1652-84F9-41A9-9E9F-52A28BF34956}" destId="{2B2B67EF-773B-4C0F-9685-FF3070CD7765}" srcOrd="3" destOrd="0" parTransId="{4630185E-3C81-46F9-BC6C-91B4E15528CC}" sibTransId="{45F09A1D-470B-4442-AEE5-BF0577928A29}"/>
    <dgm:cxn modelId="{74B65AF4-0520-49D0-8113-BD848EC38313}" srcId="{FB4A0878-27E5-4CA5-8E71-9A45703965C2}" destId="{D0849278-B0DA-4942-AF69-0972128287C1}" srcOrd="2" destOrd="0" parTransId="{74838558-D350-4A5D-B44D-409C3667BEE1}" sibTransId="{99B33F31-EE41-4DF6-A204-5FD2A71FA619}"/>
    <dgm:cxn modelId="{28B92207-3B9A-4DDF-96BB-FC6567B4621E}" type="presOf" srcId="{BC71CCE9-EB74-4280-9BBE-9234227558F6}" destId="{EAAE7341-32DD-4276-8AD8-CCF71F9B5C67}" srcOrd="0" destOrd="0" presId="urn:microsoft.com/office/officeart/2005/8/layout/hierarchy3"/>
    <dgm:cxn modelId="{8C85DC17-20FB-47A2-8B14-DE7C6E6A9865}" type="presOf" srcId="{570B1652-84F9-41A9-9E9F-52A28BF34956}" destId="{65ADF1BA-AEF3-48DC-86B6-4D0467C8031A}" srcOrd="0" destOrd="0" presId="urn:microsoft.com/office/officeart/2005/8/layout/hierarchy3"/>
    <dgm:cxn modelId="{765DB281-5CC3-4D59-A5B9-A55CDC5411DF}" srcId="{570B1652-84F9-41A9-9E9F-52A28BF34956}" destId="{A9A5986A-8880-4CDC-9013-B8199C24B108}" srcOrd="4" destOrd="0" parTransId="{D7A69340-1370-4431-AE83-F227E26BF820}" sibTransId="{52259DAD-F6AB-4D3A-A865-9FCBB354B037}"/>
    <dgm:cxn modelId="{2ABB8102-677A-4A2F-89E5-02541AF93C16}" srcId="{FB4A0878-27E5-4CA5-8E71-9A45703965C2}" destId="{570B1652-84F9-41A9-9E9F-52A28BF34956}" srcOrd="1" destOrd="0" parTransId="{E4225A77-44E0-439A-A165-59780A13ECDC}" sibTransId="{8335DFE8-8FB1-493B-988F-61DBDF1A221D}"/>
    <dgm:cxn modelId="{19FB775C-BF64-42B4-93AB-E81EBC278A1C}" srcId="{570B1652-84F9-41A9-9E9F-52A28BF34956}" destId="{264906D2-22F2-49EC-B07A-5249CE9551D6}" srcOrd="2" destOrd="0" parTransId="{D69148F2-EC4D-4CFE-BEB5-742877E496DE}" sibTransId="{1B49CD96-74A0-4BFC-9D15-CEEFDA2799CB}"/>
    <dgm:cxn modelId="{6F66718E-A1A4-400F-9B25-33603017CCB6}" srcId="{D0849278-B0DA-4942-AF69-0972128287C1}" destId="{184661ED-E454-4BC0-8DE5-26DD031C93B0}" srcOrd="2" destOrd="0" parTransId="{AB6D49A3-55C4-4DAD-A57F-67F72C01BD3A}" sibTransId="{DB6EBA41-E127-4A97-BCDF-8F49B92FE964}"/>
    <dgm:cxn modelId="{5C309A1F-29BA-472F-BE6E-C0D1B122E8B9}" type="presOf" srcId="{31A43BB4-6246-4F15-B722-387DE276337E}" destId="{B8B57FA4-B0FD-4A75-86F9-AE556BD157EE}" srcOrd="0" destOrd="0" presId="urn:microsoft.com/office/officeart/2005/8/layout/hierarchy3"/>
    <dgm:cxn modelId="{49472BA5-C850-445F-8D8A-1FC0FD7A4DA4}" type="presOf" srcId="{3B13567D-2ADE-4DC9-8756-900A0CF7AC5E}" destId="{CD03FA95-57D9-4B95-8939-9CFA55F92D3E}" srcOrd="0" destOrd="0" presId="urn:microsoft.com/office/officeart/2005/8/layout/hierarchy3"/>
    <dgm:cxn modelId="{6C132C03-2E12-4AFC-B5F1-657F8141F509}" type="presOf" srcId="{65D4189C-3AB2-4E98-BD89-26D59A07BA04}" destId="{EFCB915B-205D-457D-9381-C32490F28326}" srcOrd="0" destOrd="0" presId="urn:microsoft.com/office/officeart/2005/8/layout/hierarchy3"/>
    <dgm:cxn modelId="{DB486299-E9D4-464C-8D88-454741BE2863}" type="presOf" srcId="{D7A69340-1370-4431-AE83-F227E26BF820}" destId="{C6393D1F-4DC9-4A34-A4EA-AC562F3C6CCD}" srcOrd="0" destOrd="0" presId="urn:microsoft.com/office/officeart/2005/8/layout/hierarchy3"/>
    <dgm:cxn modelId="{4BD9E3A5-AA20-4DFF-81BA-685C009909A6}" type="presOf" srcId="{8C11ECA2-6370-4BC2-AC10-83C12621D3C0}" destId="{1079F9B4-DAC2-4165-91FD-03481A37F2AC}" srcOrd="0" destOrd="0" presId="urn:microsoft.com/office/officeart/2005/8/layout/hierarchy3"/>
    <dgm:cxn modelId="{100591DB-39D0-4F3A-B91F-0AE03C0659C6}" type="presOf" srcId="{A9A5986A-8880-4CDC-9013-B8199C24B108}" destId="{63FF6DC8-B347-49E2-B554-055277432596}" srcOrd="0" destOrd="0" presId="urn:microsoft.com/office/officeart/2005/8/layout/hierarchy3"/>
    <dgm:cxn modelId="{3F2D6E8E-84BC-44DB-BC4A-05205884A288}" type="presParOf" srcId="{6D89963F-04DD-4010-803F-847A4ED9E4EF}" destId="{7BFEBD68-618B-4CD1-85D3-7DEDC9ACE975}" srcOrd="0" destOrd="0" presId="urn:microsoft.com/office/officeart/2005/8/layout/hierarchy3"/>
    <dgm:cxn modelId="{5FD8F00D-94A7-4201-A873-BDC02FE4AA61}" type="presParOf" srcId="{7BFEBD68-618B-4CD1-85D3-7DEDC9ACE975}" destId="{E0C79229-7174-46B3-B1B7-04E945D8A0C7}" srcOrd="0" destOrd="0" presId="urn:microsoft.com/office/officeart/2005/8/layout/hierarchy3"/>
    <dgm:cxn modelId="{29662A26-13AD-49A3-B999-E5F92BF578FD}" type="presParOf" srcId="{E0C79229-7174-46B3-B1B7-04E945D8A0C7}" destId="{AE6BEB11-D345-48D6-A970-544607925860}" srcOrd="0" destOrd="0" presId="urn:microsoft.com/office/officeart/2005/8/layout/hierarchy3"/>
    <dgm:cxn modelId="{9280315F-4063-485A-9DB8-528DF6932692}" type="presParOf" srcId="{E0C79229-7174-46B3-B1B7-04E945D8A0C7}" destId="{1CDC36B0-8C1D-42BD-888C-9DF6684C6076}" srcOrd="1" destOrd="0" presId="urn:microsoft.com/office/officeart/2005/8/layout/hierarchy3"/>
    <dgm:cxn modelId="{5CB23CF9-5F6F-450A-90C5-89BC993ACBB4}" type="presParOf" srcId="{7BFEBD68-618B-4CD1-85D3-7DEDC9ACE975}" destId="{52E8D280-B1F2-4FF2-A465-F6AFD7F76F90}" srcOrd="1" destOrd="0" presId="urn:microsoft.com/office/officeart/2005/8/layout/hierarchy3"/>
    <dgm:cxn modelId="{C49CAD01-4F22-435F-889C-C2D6CDD4F5C8}" type="presParOf" srcId="{52E8D280-B1F2-4FF2-A465-F6AFD7F76F90}" destId="{EAAE7341-32DD-4276-8AD8-CCF71F9B5C67}" srcOrd="0" destOrd="0" presId="urn:microsoft.com/office/officeart/2005/8/layout/hierarchy3"/>
    <dgm:cxn modelId="{FF8273BD-8198-48C5-B1A0-933A2EE1549C}" type="presParOf" srcId="{52E8D280-B1F2-4FF2-A465-F6AFD7F76F90}" destId="{2183C1E2-9326-4491-8B1B-B8F31B17C646}" srcOrd="1" destOrd="0" presId="urn:microsoft.com/office/officeart/2005/8/layout/hierarchy3"/>
    <dgm:cxn modelId="{44666B36-B0B0-46BE-A64D-EDFEF79995DD}" type="presParOf" srcId="{52E8D280-B1F2-4FF2-A465-F6AFD7F76F90}" destId="{B8B57FA4-B0FD-4A75-86F9-AE556BD157EE}" srcOrd="2" destOrd="0" presId="urn:microsoft.com/office/officeart/2005/8/layout/hierarchy3"/>
    <dgm:cxn modelId="{677C925A-B648-41C8-8C58-CFBB9D7F9421}" type="presParOf" srcId="{52E8D280-B1F2-4FF2-A465-F6AFD7F76F90}" destId="{CD03FA95-57D9-4B95-8939-9CFA55F92D3E}" srcOrd="3" destOrd="0" presId="urn:microsoft.com/office/officeart/2005/8/layout/hierarchy3"/>
    <dgm:cxn modelId="{820620C1-5190-402B-AF5F-DE9A8A75D6B3}" type="presParOf" srcId="{52E8D280-B1F2-4FF2-A465-F6AFD7F76F90}" destId="{1079F9B4-DAC2-4165-91FD-03481A37F2AC}" srcOrd="4" destOrd="0" presId="urn:microsoft.com/office/officeart/2005/8/layout/hierarchy3"/>
    <dgm:cxn modelId="{EEC4F862-D58E-4417-8D9D-4D95055CAF68}" type="presParOf" srcId="{52E8D280-B1F2-4FF2-A465-F6AFD7F76F90}" destId="{0D4C73BC-0386-44F5-9EB2-5574D9E2C83F}" srcOrd="5" destOrd="0" presId="urn:microsoft.com/office/officeart/2005/8/layout/hierarchy3"/>
    <dgm:cxn modelId="{67ABC125-BA05-4523-B3C3-A723846A48B4}" type="presParOf" srcId="{6D89963F-04DD-4010-803F-847A4ED9E4EF}" destId="{D9CBB9B3-35E4-4AF9-8EAE-489BB5306BB9}" srcOrd="1" destOrd="0" presId="urn:microsoft.com/office/officeart/2005/8/layout/hierarchy3"/>
    <dgm:cxn modelId="{74241437-DC56-41F9-8DAF-C8F1AA37E404}" type="presParOf" srcId="{D9CBB9B3-35E4-4AF9-8EAE-489BB5306BB9}" destId="{F4BCE278-E124-46BA-B080-E8AFA3BA6A55}" srcOrd="0" destOrd="0" presId="urn:microsoft.com/office/officeart/2005/8/layout/hierarchy3"/>
    <dgm:cxn modelId="{EF066579-DBD7-4311-B1E4-D2F71C8DAC3A}" type="presParOf" srcId="{F4BCE278-E124-46BA-B080-E8AFA3BA6A55}" destId="{65ADF1BA-AEF3-48DC-86B6-4D0467C8031A}" srcOrd="0" destOrd="0" presId="urn:microsoft.com/office/officeart/2005/8/layout/hierarchy3"/>
    <dgm:cxn modelId="{3CC79BA3-D069-4B84-8AAC-8E9BF8C2BDC1}" type="presParOf" srcId="{F4BCE278-E124-46BA-B080-E8AFA3BA6A55}" destId="{B6C8726D-EEF4-4B01-89B9-33A5861A243F}" srcOrd="1" destOrd="0" presId="urn:microsoft.com/office/officeart/2005/8/layout/hierarchy3"/>
    <dgm:cxn modelId="{FBAB0C06-1D5D-4ACC-BA2A-623E73D21319}" type="presParOf" srcId="{D9CBB9B3-35E4-4AF9-8EAE-489BB5306BB9}" destId="{F7F98E28-C7EF-4B8B-BEF6-B82704B00DC6}" srcOrd="1" destOrd="0" presId="urn:microsoft.com/office/officeart/2005/8/layout/hierarchy3"/>
    <dgm:cxn modelId="{155EBAAA-751C-49DE-8075-3EA1E441989A}" type="presParOf" srcId="{F7F98E28-C7EF-4B8B-BEF6-B82704B00DC6}" destId="{1AC8DA1A-A670-4550-A6A2-C9CA224391C1}" srcOrd="0" destOrd="0" presId="urn:microsoft.com/office/officeart/2005/8/layout/hierarchy3"/>
    <dgm:cxn modelId="{8D196960-FAB1-4107-A6E7-CCFB51FD7C56}" type="presParOf" srcId="{F7F98E28-C7EF-4B8B-BEF6-B82704B00DC6}" destId="{78FCBA13-FEA2-4F08-B1C1-FF4355F346A9}" srcOrd="1" destOrd="0" presId="urn:microsoft.com/office/officeart/2005/8/layout/hierarchy3"/>
    <dgm:cxn modelId="{D3A3EBD3-8294-4CF5-A1FD-7821FB7C7EB1}" type="presParOf" srcId="{F7F98E28-C7EF-4B8B-BEF6-B82704B00DC6}" destId="{2AF54F59-CED7-4DEE-89E3-C1F19C67A9C9}" srcOrd="2" destOrd="0" presId="urn:microsoft.com/office/officeart/2005/8/layout/hierarchy3"/>
    <dgm:cxn modelId="{0A2D69FB-05C2-4295-953A-4B8E5A1E2E99}" type="presParOf" srcId="{F7F98E28-C7EF-4B8B-BEF6-B82704B00DC6}" destId="{412882F3-9DE5-48FD-ABAF-E6FB87D03F7A}" srcOrd="3" destOrd="0" presId="urn:microsoft.com/office/officeart/2005/8/layout/hierarchy3"/>
    <dgm:cxn modelId="{A437294A-41A4-480B-BD02-81283115B0A8}" type="presParOf" srcId="{F7F98E28-C7EF-4B8B-BEF6-B82704B00DC6}" destId="{0C1BC157-7336-429A-951B-B8106B0C7F2F}" srcOrd="4" destOrd="0" presId="urn:microsoft.com/office/officeart/2005/8/layout/hierarchy3"/>
    <dgm:cxn modelId="{E737C503-A5FD-43EC-954E-C4420831351E}" type="presParOf" srcId="{F7F98E28-C7EF-4B8B-BEF6-B82704B00DC6}" destId="{149D0E2C-66DD-4907-B9E8-05EF779B0846}" srcOrd="5" destOrd="0" presId="urn:microsoft.com/office/officeart/2005/8/layout/hierarchy3"/>
    <dgm:cxn modelId="{A2C08B24-7E17-4994-A9E6-45D2CA44A5F1}" type="presParOf" srcId="{F7F98E28-C7EF-4B8B-BEF6-B82704B00DC6}" destId="{227FD322-7B34-4243-8B1C-CF046117EB35}" srcOrd="6" destOrd="0" presId="urn:microsoft.com/office/officeart/2005/8/layout/hierarchy3"/>
    <dgm:cxn modelId="{20A2339F-F301-438D-BAB3-FDA1BAA792CB}" type="presParOf" srcId="{F7F98E28-C7EF-4B8B-BEF6-B82704B00DC6}" destId="{A240874D-0FB7-42FC-8B4F-14F6BC9E9B0B}" srcOrd="7" destOrd="0" presId="urn:microsoft.com/office/officeart/2005/8/layout/hierarchy3"/>
    <dgm:cxn modelId="{07BD7716-4C0D-44D5-B310-BE509FDAEF4F}" type="presParOf" srcId="{F7F98E28-C7EF-4B8B-BEF6-B82704B00DC6}" destId="{C6393D1F-4DC9-4A34-A4EA-AC562F3C6CCD}" srcOrd="8" destOrd="0" presId="urn:microsoft.com/office/officeart/2005/8/layout/hierarchy3"/>
    <dgm:cxn modelId="{0E020F17-2B5D-48BC-8F8F-8664AD794E03}" type="presParOf" srcId="{F7F98E28-C7EF-4B8B-BEF6-B82704B00DC6}" destId="{63FF6DC8-B347-49E2-B554-055277432596}" srcOrd="9" destOrd="0" presId="urn:microsoft.com/office/officeart/2005/8/layout/hierarchy3"/>
    <dgm:cxn modelId="{DB6F4376-C50C-449F-9135-ABB1022853DC}" type="presParOf" srcId="{6D89963F-04DD-4010-803F-847A4ED9E4EF}" destId="{921F4A72-1F88-40A3-8A1E-06080AC2112C}" srcOrd="2" destOrd="0" presId="urn:microsoft.com/office/officeart/2005/8/layout/hierarchy3"/>
    <dgm:cxn modelId="{BF296E49-C831-44C0-A437-C20E570AE28C}" type="presParOf" srcId="{921F4A72-1F88-40A3-8A1E-06080AC2112C}" destId="{1A02BADB-BBC2-4FD6-8B91-72F9CA132D9B}" srcOrd="0" destOrd="0" presId="urn:microsoft.com/office/officeart/2005/8/layout/hierarchy3"/>
    <dgm:cxn modelId="{D53BEE61-9A3F-440C-AF94-CDD1C9838C2A}" type="presParOf" srcId="{1A02BADB-BBC2-4FD6-8B91-72F9CA132D9B}" destId="{4DEE2445-C91A-4C9F-B1F9-E49528F8B99B}" srcOrd="0" destOrd="0" presId="urn:microsoft.com/office/officeart/2005/8/layout/hierarchy3"/>
    <dgm:cxn modelId="{D9A3E242-473D-485D-9BBF-BA36921C1230}" type="presParOf" srcId="{1A02BADB-BBC2-4FD6-8B91-72F9CA132D9B}" destId="{00927A0C-0B9B-4E07-A5E0-D63DE3F83B40}" srcOrd="1" destOrd="0" presId="urn:microsoft.com/office/officeart/2005/8/layout/hierarchy3"/>
    <dgm:cxn modelId="{44399277-7B35-4503-B2A8-9C1591FCCAC1}" type="presParOf" srcId="{921F4A72-1F88-40A3-8A1E-06080AC2112C}" destId="{AE47328D-6901-4C29-9E85-3F7386D22E11}" srcOrd="1" destOrd="0" presId="urn:microsoft.com/office/officeart/2005/8/layout/hierarchy3"/>
    <dgm:cxn modelId="{BBE40F9A-847F-4D72-B170-71015475AC5F}" type="presParOf" srcId="{AE47328D-6901-4C29-9E85-3F7386D22E11}" destId="{C86AA0F9-48F5-482A-9B67-DBBB647C89EB}" srcOrd="0" destOrd="0" presId="urn:microsoft.com/office/officeart/2005/8/layout/hierarchy3"/>
    <dgm:cxn modelId="{0F66E173-2568-4CAA-AD61-C76D64383ABB}" type="presParOf" srcId="{AE47328D-6901-4C29-9E85-3F7386D22E11}" destId="{96E94BA8-E172-4001-BDD6-0F228D95ADFC}" srcOrd="1" destOrd="0" presId="urn:microsoft.com/office/officeart/2005/8/layout/hierarchy3"/>
    <dgm:cxn modelId="{DDAAECA0-FEF8-4226-96E5-D37E5058BBFD}" type="presParOf" srcId="{AE47328D-6901-4C29-9E85-3F7386D22E11}" destId="{DD280CC1-103F-4337-B812-92329AE29AE3}" srcOrd="2" destOrd="0" presId="urn:microsoft.com/office/officeart/2005/8/layout/hierarchy3"/>
    <dgm:cxn modelId="{9EC4C867-51E6-482E-BB1F-4DF0DAF28DC1}" type="presParOf" srcId="{AE47328D-6901-4C29-9E85-3F7386D22E11}" destId="{318CDFC1-F802-4977-8574-3109466AAA5C}" srcOrd="3" destOrd="0" presId="urn:microsoft.com/office/officeart/2005/8/layout/hierarchy3"/>
    <dgm:cxn modelId="{1A31FCFF-4C2D-4210-B3B6-5DD4D86EF4CF}" type="presParOf" srcId="{AE47328D-6901-4C29-9E85-3F7386D22E11}" destId="{C02CB39F-365C-4982-B08D-887B095C71F8}" srcOrd="4" destOrd="0" presId="urn:microsoft.com/office/officeart/2005/8/layout/hierarchy3"/>
    <dgm:cxn modelId="{24D679B5-16B9-455B-AB7D-599BC22E92BD}" type="presParOf" srcId="{AE47328D-6901-4C29-9E85-3F7386D22E11}" destId="{B26E49B3-A45F-4CD1-B4FF-E350CEDBDE1A}" srcOrd="5" destOrd="0" presId="urn:microsoft.com/office/officeart/2005/8/layout/hierarchy3"/>
    <dgm:cxn modelId="{FECF26B0-51B1-41B2-9050-324A7F4C6B77}" type="presParOf" srcId="{AE47328D-6901-4C29-9E85-3F7386D22E11}" destId="{8C170A9B-420F-4A2C-87C9-1EBD381E49F1}" srcOrd="6" destOrd="0" presId="urn:microsoft.com/office/officeart/2005/8/layout/hierarchy3"/>
    <dgm:cxn modelId="{67AF27F3-AC16-4666-920F-C1E7CA69CEEB}" type="presParOf" srcId="{AE47328D-6901-4C29-9E85-3F7386D22E11}" destId="{89450327-A2BD-46FD-9942-33C3E269E74B}" srcOrd="7" destOrd="0" presId="urn:microsoft.com/office/officeart/2005/8/layout/hierarchy3"/>
    <dgm:cxn modelId="{28973444-F76C-4607-BBD1-FF2629F3228C}" type="presParOf" srcId="{AE47328D-6901-4C29-9E85-3F7386D22E11}" destId="{1A14ED7B-584C-4C0A-8DAE-B3054685C5C0}" srcOrd="8" destOrd="0" presId="urn:microsoft.com/office/officeart/2005/8/layout/hierarchy3"/>
    <dgm:cxn modelId="{DE1C4916-3AD6-45F1-8CB6-E5E41CDD7504}" type="presParOf" srcId="{AE47328D-6901-4C29-9E85-3F7386D22E11}" destId="{EFCB915B-205D-457D-9381-C32490F28326}" srcOrd="9"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B4A0878-27E5-4CA5-8E71-9A45703965C2}" type="doc">
      <dgm:prSet loTypeId="urn:microsoft.com/office/officeart/2005/8/layout/hierarchy3" loCatId="hierarchy" qsTypeId="urn:microsoft.com/office/officeart/2005/8/quickstyle/simple1" qsCatId="simple" csTypeId="urn:microsoft.com/office/officeart/2005/8/colors/accent3_1" csCatId="accent3" phldr="1"/>
      <dgm:spPr/>
      <dgm:t>
        <a:bodyPr/>
        <a:lstStyle/>
        <a:p>
          <a:endParaRPr lang="pl-PL"/>
        </a:p>
      </dgm:t>
    </dgm:pt>
    <dgm:pt modelId="{82A1A353-EB5A-4A6C-8453-166F6D2D1EB3}">
      <dgm:prSet phldrT="[Tekst]" custT="1"/>
      <dgm:spPr/>
      <dgm:t>
        <a:bodyPr/>
        <a:lstStyle/>
        <a:p>
          <a:r>
            <a:rPr lang="en-US" sz="1000" dirty="0" err="1"/>
            <a:t>Organise</a:t>
          </a:r>
          <a:r>
            <a:rPr lang="en-US" sz="1000" dirty="0"/>
            <a:t> meetings</a:t>
          </a:r>
          <a:endParaRPr lang="pl-PL" sz="1000" b="1" dirty="0"/>
        </a:p>
      </dgm:t>
    </dgm:pt>
    <dgm:pt modelId="{D8BA2495-E572-4292-83D9-102C4E4D250A}" type="parTrans" cxnId="{0BAF0D35-47E4-4467-8C84-B5A2AEF5AD4F}">
      <dgm:prSet/>
      <dgm:spPr/>
      <dgm:t>
        <a:bodyPr/>
        <a:lstStyle/>
        <a:p>
          <a:endParaRPr lang="pl-PL"/>
        </a:p>
      </dgm:t>
    </dgm:pt>
    <dgm:pt modelId="{8B9C98ED-7E07-41AC-944C-9E5FECDFCFE2}" type="sibTrans" cxnId="{0BAF0D35-47E4-4467-8C84-B5A2AEF5AD4F}">
      <dgm:prSet/>
      <dgm:spPr/>
      <dgm:t>
        <a:bodyPr/>
        <a:lstStyle/>
        <a:p>
          <a:endParaRPr lang="pl-PL"/>
        </a:p>
      </dgm:t>
    </dgm:pt>
    <dgm:pt modelId="{F601C784-F139-47CE-9325-493173F0A134}">
      <dgm:prSet phldrT="[Tekst]" custT="1"/>
      <dgm:spPr/>
      <dgm:t>
        <a:bodyPr/>
        <a:lstStyle/>
        <a:p>
          <a:r>
            <a:rPr lang="en-US" sz="1000" dirty="0"/>
            <a:t>Deliver and monitor a service to customers</a:t>
          </a:r>
          <a:endParaRPr lang="pl-PL" sz="1000" b="1" dirty="0"/>
        </a:p>
      </dgm:t>
    </dgm:pt>
    <dgm:pt modelId="{61845E4C-A8AD-4AD9-B087-C966C7851D02}" type="parTrans" cxnId="{32FB7676-1339-4CB3-8A10-445E75C4498C}">
      <dgm:prSet/>
      <dgm:spPr/>
      <dgm:t>
        <a:bodyPr/>
        <a:lstStyle/>
        <a:p>
          <a:endParaRPr lang="pl-PL"/>
        </a:p>
      </dgm:t>
    </dgm:pt>
    <dgm:pt modelId="{1BD4033C-44F6-45F8-B525-69D1811F0540}" type="sibTrans" cxnId="{32FB7676-1339-4CB3-8A10-445E75C4498C}">
      <dgm:prSet/>
      <dgm:spPr/>
      <dgm:t>
        <a:bodyPr/>
        <a:lstStyle/>
        <a:p>
          <a:endParaRPr lang="pl-PL"/>
        </a:p>
      </dgm:t>
    </dgm:pt>
    <dgm:pt modelId="{4DE8C257-45B5-42A3-AD1D-B28CD41CA06B}">
      <dgm:prSet phldrT="[Tekst]" custT="1"/>
      <dgm:spPr/>
      <dgm:t>
        <a:bodyPr/>
        <a:lstStyle/>
        <a:p>
          <a:r>
            <a:rPr lang="en-US" sz="1000" dirty="0"/>
            <a:t>Uphold the values and principles of public service</a:t>
          </a:r>
          <a:endParaRPr lang="pl-PL" sz="1000" b="1" dirty="0"/>
        </a:p>
      </dgm:t>
    </dgm:pt>
    <dgm:pt modelId="{BC71CCE9-EB74-4280-9BBE-9234227558F6}" type="parTrans" cxnId="{234F9BD5-03A0-43B8-8EA0-6958CC01DC56}">
      <dgm:prSet/>
      <dgm:spPr/>
      <dgm:t>
        <a:bodyPr/>
        <a:lstStyle/>
        <a:p>
          <a:endParaRPr lang="pl-PL"/>
        </a:p>
      </dgm:t>
    </dgm:pt>
    <dgm:pt modelId="{EDF77B45-03C2-4A68-9B2A-732B0EEF35E9}" type="sibTrans" cxnId="{234F9BD5-03A0-43B8-8EA0-6958CC01DC56}">
      <dgm:prSet/>
      <dgm:spPr/>
      <dgm:t>
        <a:bodyPr/>
        <a:lstStyle/>
        <a:p>
          <a:endParaRPr lang="pl-PL"/>
        </a:p>
      </dgm:t>
    </dgm:pt>
    <dgm:pt modelId="{77529003-F432-438E-A2EB-F83022675152}">
      <dgm:prSet custT="1"/>
      <dgm:spPr/>
      <dgm:t>
        <a:bodyPr/>
        <a:lstStyle/>
        <a:p>
          <a:r>
            <a:rPr lang="en-US" sz="1000" dirty="0"/>
            <a:t>Use, communicate and search securely on the internet</a:t>
          </a:r>
          <a:endParaRPr lang="pl-PL" sz="1000" b="1" dirty="0"/>
        </a:p>
      </dgm:t>
    </dgm:pt>
    <dgm:pt modelId="{36AE39EC-48C1-48EA-A84F-C0185B73873A}" type="parTrans" cxnId="{DCD2E632-3694-40E3-AA78-68171BF47931}">
      <dgm:prSet/>
      <dgm:spPr/>
      <dgm:t>
        <a:bodyPr/>
        <a:lstStyle/>
        <a:p>
          <a:endParaRPr lang="pl-PL"/>
        </a:p>
      </dgm:t>
    </dgm:pt>
    <dgm:pt modelId="{79655167-A58E-495A-8C3B-468F2BDB76AD}" type="sibTrans" cxnId="{DCD2E632-3694-40E3-AA78-68171BF47931}">
      <dgm:prSet/>
      <dgm:spPr/>
      <dgm:t>
        <a:bodyPr/>
        <a:lstStyle/>
        <a:p>
          <a:endParaRPr lang="pl-PL"/>
        </a:p>
      </dgm:t>
    </dgm:pt>
    <dgm:pt modelId="{3E1F3D96-9FCC-409E-94F4-E93836D71B92}">
      <dgm:prSet custT="1"/>
      <dgm:spPr/>
      <dgm:t>
        <a:bodyPr/>
        <a:lstStyle/>
        <a:p>
          <a:r>
            <a:rPr lang="en-US" sz="1000" dirty="0"/>
            <a:t>Contribute to health and safety of self and others</a:t>
          </a:r>
          <a:endParaRPr lang="pl-PL" sz="1000" b="1" baseline="30000" dirty="0"/>
        </a:p>
      </dgm:t>
    </dgm:pt>
    <dgm:pt modelId="{3400D0DD-F126-47CC-8375-933B6CB849E4}" type="parTrans" cxnId="{68BDA030-177D-4B34-B470-200739235F6B}">
      <dgm:prSet/>
      <dgm:spPr/>
      <dgm:t>
        <a:bodyPr/>
        <a:lstStyle/>
        <a:p>
          <a:endParaRPr lang="pl-PL"/>
        </a:p>
      </dgm:t>
    </dgm:pt>
    <dgm:pt modelId="{6369AEAB-5416-4A47-B77C-5024AB1AFFBF}" type="sibTrans" cxnId="{68BDA030-177D-4B34-B470-200739235F6B}">
      <dgm:prSet/>
      <dgm:spPr/>
      <dgm:t>
        <a:bodyPr/>
        <a:lstStyle/>
        <a:p>
          <a:endParaRPr lang="pl-PL"/>
        </a:p>
      </dgm:t>
    </dgm:pt>
    <dgm:pt modelId="{31757A2C-D357-43ED-96D1-C78B07798D08}">
      <dgm:prSet custT="1"/>
      <dgm:spPr/>
      <dgm:t>
        <a:bodyPr/>
        <a:lstStyle/>
        <a:p>
          <a:r>
            <a:rPr lang="en-US" sz="1200" b="1" dirty="0"/>
            <a:t>HEALF AND SAFETY PROCEDURES</a:t>
          </a:r>
          <a:endParaRPr lang="pl-PL" sz="1200" b="1" dirty="0"/>
        </a:p>
      </dgm:t>
    </dgm:pt>
    <dgm:pt modelId="{A7FDD27A-DD4A-4236-9C5D-CC036AFE634E}" type="parTrans" cxnId="{2540A182-4C81-4B42-8201-8A2A3D0CCCA4}">
      <dgm:prSet/>
      <dgm:spPr/>
      <dgm:t>
        <a:bodyPr/>
        <a:lstStyle/>
        <a:p>
          <a:endParaRPr lang="pl-PL"/>
        </a:p>
      </dgm:t>
    </dgm:pt>
    <dgm:pt modelId="{AD11D4A1-48C5-40CA-9589-7239F4ABCD8F}" type="sibTrans" cxnId="{2540A182-4C81-4B42-8201-8A2A3D0CCCA4}">
      <dgm:prSet/>
      <dgm:spPr/>
      <dgm:t>
        <a:bodyPr/>
        <a:lstStyle/>
        <a:p>
          <a:endParaRPr lang="pl-PL"/>
        </a:p>
      </dgm:t>
    </dgm:pt>
    <dgm:pt modelId="{F779EB7D-79C1-49F8-AE25-323F6411E25B}">
      <dgm:prSet custT="1"/>
      <dgm:spPr/>
      <dgm:t>
        <a:bodyPr/>
        <a:lstStyle/>
        <a:p>
          <a:r>
            <a:rPr lang="en-US" sz="1100" b="1" dirty="0"/>
            <a:t>USING ICT TECHNOLOGY</a:t>
          </a:r>
          <a:endParaRPr lang="pl-PL" sz="1100" b="1" dirty="0"/>
        </a:p>
      </dgm:t>
    </dgm:pt>
    <dgm:pt modelId="{7FB18452-2E61-409D-A7EA-1F4D43E6281D}" type="parTrans" cxnId="{329FCCCA-5B06-4705-85CE-27A70C6E5052}">
      <dgm:prSet/>
      <dgm:spPr/>
      <dgm:t>
        <a:bodyPr/>
        <a:lstStyle/>
        <a:p>
          <a:endParaRPr lang="pl-PL"/>
        </a:p>
      </dgm:t>
    </dgm:pt>
    <dgm:pt modelId="{0377579E-A07F-4A51-8998-34BF194E15FD}" type="sibTrans" cxnId="{329FCCCA-5B06-4705-85CE-27A70C6E5052}">
      <dgm:prSet/>
      <dgm:spPr/>
      <dgm:t>
        <a:bodyPr/>
        <a:lstStyle/>
        <a:p>
          <a:endParaRPr lang="pl-PL"/>
        </a:p>
      </dgm:t>
    </dgm:pt>
    <dgm:pt modelId="{A38E40F2-7B88-4DBC-B358-677298E7A5FE}">
      <dgm:prSet custT="1"/>
      <dgm:spPr/>
      <dgm:t>
        <a:bodyPr/>
        <a:lstStyle/>
        <a:p>
          <a:r>
            <a:rPr lang="en-US" sz="1200" b="1" dirty="0"/>
            <a:t>ORGANISATIONAL</a:t>
          </a:r>
          <a:endParaRPr lang="pl-PL" sz="1200" dirty="0"/>
        </a:p>
      </dgm:t>
    </dgm:pt>
    <dgm:pt modelId="{13F2210A-30AB-40B2-B0F1-1B24ECC672B8}" type="parTrans" cxnId="{2966FEB8-1585-484C-9231-6042070E67B6}">
      <dgm:prSet/>
      <dgm:spPr/>
      <dgm:t>
        <a:bodyPr/>
        <a:lstStyle/>
        <a:p>
          <a:endParaRPr lang="pl-PL"/>
        </a:p>
      </dgm:t>
    </dgm:pt>
    <dgm:pt modelId="{747831C7-743E-47A9-A9A0-27A36514E6D1}" type="sibTrans" cxnId="{2966FEB8-1585-484C-9231-6042070E67B6}">
      <dgm:prSet/>
      <dgm:spPr/>
      <dgm:t>
        <a:bodyPr/>
        <a:lstStyle/>
        <a:p>
          <a:endParaRPr lang="pl-PL"/>
        </a:p>
      </dgm:t>
    </dgm:pt>
    <dgm:pt modelId="{7B15E392-0F75-4ACB-9208-3B9972E20E22}">
      <dgm:prSet custT="1"/>
      <dgm:spPr/>
      <dgm:t>
        <a:bodyPr/>
        <a:lstStyle/>
        <a:p>
          <a:r>
            <a:rPr lang="en-US" sz="1000" dirty="0" smtClean="0"/>
            <a:t>Produce texts from notes</a:t>
          </a:r>
          <a:endParaRPr lang="pl-PL" sz="1000" b="1" dirty="0"/>
        </a:p>
      </dgm:t>
    </dgm:pt>
    <dgm:pt modelId="{086B8C3D-F8C0-4CC4-8933-DF0F7C448841}" type="parTrans" cxnId="{F9293E4A-3606-4576-A43E-220A7ACA6135}">
      <dgm:prSet/>
      <dgm:spPr/>
      <dgm:t>
        <a:bodyPr/>
        <a:lstStyle/>
        <a:p>
          <a:endParaRPr lang="pl-PL"/>
        </a:p>
      </dgm:t>
    </dgm:pt>
    <dgm:pt modelId="{23229016-7B1D-415D-B307-DFA2B87E3D76}" type="sibTrans" cxnId="{F9293E4A-3606-4576-A43E-220A7ACA6135}">
      <dgm:prSet/>
      <dgm:spPr/>
      <dgm:t>
        <a:bodyPr/>
        <a:lstStyle/>
        <a:p>
          <a:endParaRPr lang="pl-PL"/>
        </a:p>
      </dgm:t>
    </dgm:pt>
    <dgm:pt modelId="{94534934-3AC9-4030-9BB1-B25A822A8D35}">
      <dgm:prSet custT="1"/>
      <dgm:spPr/>
      <dgm:t>
        <a:bodyPr/>
        <a:lstStyle/>
        <a:p>
          <a:r>
            <a:rPr lang="en-US" sz="1000" dirty="0" err="1"/>
            <a:t>Organise</a:t>
          </a:r>
          <a:r>
            <a:rPr lang="en-US" sz="1000" dirty="0"/>
            <a:t> business travel</a:t>
          </a:r>
          <a:endParaRPr lang="pl-PL" sz="1000" b="1" dirty="0"/>
        </a:p>
      </dgm:t>
    </dgm:pt>
    <dgm:pt modelId="{5D7EFBDB-B5BB-4A50-BF5C-5B781CDDF44F}" type="parTrans" cxnId="{094A5676-0E66-4AE6-B405-7B5298E832F7}">
      <dgm:prSet/>
      <dgm:spPr/>
      <dgm:t>
        <a:bodyPr/>
        <a:lstStyle/>
        <a:p>
          <a:endParaRPr lang="pl-PL"/>
        </a:p>
      </dgm:t>
    </dgm:pt>
    <dgm:pt modelId="{D37E49FC-331C-4175-A386-9F4B587534CA}" type="sibTrans" cxnId="{094A5676-0E66-4AE6-B405-7B5298E832F7}">
      <dgm:prSet/>
      <dgm:spPr/>
      <dgm:t>
        <a:bodyPr/>
        <a:lstStyle/>
        <a:p>
          <a:endParaRPr lang="pl-PL"/>
        </a:p>
      </dgm:t>
    </dgm:pt>
    <dgm:pt modelId="{E61C6D03-2453-4662-ADEC-81809A6C0D52}">
      <dgm:prSet custT="1"/>
      <dgm:spPr/>
      <dgm:t>
        <a:bodyPr/>
        <a:lstStyle/>
        <a:p>
          <a:r>
            <a:rPr lang="en-US" sz="1000" dirty="0"/>
            <a:t>Review and maintain a website</a:t>
          </a:r>
          <a:endParaRPr lang="pl-PL" sz="1000" b="1" dirty="0"/>
        </a:p>
      </dgm:t>
    </dgm:pt>
    <dgm:pt modelId="{B00A712C-1D27-4FFC-9A37-5698C08367AD}" type="parTrans" cxnId="{92C6ED72-BDEB-4D8B-9113-410984845403}">
      <dgm:prSet/>
      <dgm:spPr/>
      <dgm:t>
        <a:bodyPr/>
        <a:lstStyle/>
        <a:p>
          <a:endParaRPr lang="pl-PL"/>
        </a:p>
      </dgm:t>
    </dgm:pt>
    <dgm:pt modelId="{B93E5C82-2902-4D40-B38A-BF8C8CCB3125}" type="sibTrans" cxnId="{92C6ED72-BDEB-4D8B-9113-410984845403}">
      <dgm:prSet/>
      <dgm:spPr/>
      <dgm:t>
        <a:bodyPr/>
        <a:lstStyle/>
        <a:p>
          <a:endParaRPr lang="pl-PL"/>
        </a:p>
      </dgm:t>
    </dgm:pt>
    <dgm:pt modelId="{67AB6495-CBCD-4B99-8371-A5A1D1FA8E65}">
      <dgm:prSet custT="1"/>
      <dgm:spPr/>
      <dgm:t>
        <a:bodyPr/>
        <a:lstStyle/>
        <a:p>
          <a:r>
            <a:rPr lang="en-US" sz="1200" b="1" dirty="0"/>
            <a:t>PROVIDE A SERVICE TO CUSTOMER</a:t>
          </a:r>
          <a:endParaRPr lang="pl-PL" sz="1200" dirty="0"/>
        </a:p>
      </dgm:t>
    </dgm:pt>
    <dgm:pt modelId="{5566629D-26AB-40B1-BF6E-C85F8E5B4F4A}" type="parTrans" cxnId="{0D1A01C2-5638-417A-9BBE-19A301CD82FB}">
      <dgm:prSet/>
      <dgm:spPr/>
      <dgm:t>
        <a:bodyPr/>
        <a:lstStyle/>
        <a:p>
          <a:endParaRPr lang="pl-PL"/>
        </a:p>
      </dgm:t>
    </dgm:pt>
    <dgm:pt modelId="{5EF925D5-1B00-44B3-9127-104BCC922B40}" type="sibTrans" cxnId="{0D1A01C2-5638-417A-9BBE-19A301CD82FB}">
      <dgm:prSet/>
      <dgm:spPr/>
      <dgm:t>
        <a:bodyPr/>
        <a:lstStyle/>
        <a:p>
          <a:endParaRPr lang="pl-PL"/>
        </a:p>
      </dgm:t>
    </dgm:pt>
    <dgm:pt modelId="{037DF9D3-5732-4CB4-91DD-30D28E9B2CFC}">
      <dgm:prSet custT="1"/>
      <dgm:spPr/>
      <dgm:t>
        <a:bodyPr/>
        <a:lstStyle/>
        <a:p>
          <a:r>
            <a:rPr lang="en-US" sz="1200" b="1" dirty="0"/>
            <a:t>COMPLY WITH PRINCIPLES OF PUBLIC SERVICE</a:t>
          </a:r>
          <a:endParaRPr lang="pl-PL" sz="1200" dirty="0"/>
        </a:p>
      </dgm:t>
    </dgm:pt>
    <dgm:pt modelId="{25CA72FE-31EC-4EB4-A99B-6C85F77A8F18}" type="parTrans" cxnId="{CCB18B67-1C8C-4EC2-BB24-6DF89B3EA9F7}">
      <dgm:prSet/>
      <dgm:spPr/>
      <dgm:t>
        <a:bodyPr/>
        <a:lstStyle/>
        <a:p>
          <a:endParaRPr lang="pl-PL"/>
        </a:p>
      </dgm:t>
    </dgm:pt>
    <dgm:pt modelId="{89C8631A-A55D-4C84-BAC2-F0517331BC6B}" type="sibTrans" cxnId="{CCB18B67-1C8C-4EC2-BB24-6DF89B3EA9F7}">
      <dgm:prSet/>
      <dgm:spPr/>
      <dgm:t>
        <a:bodyPr/>
        <a:lstStyle/>
        <a:p>
          <a:endParaRPr lang="pl-PL"/>
        </a:p>
      </dgm:t>
    </dgm:pt>
    <dgm:pt modelId="{569659F1-9A17-49BF-96E1-2CB100B3129C}">
      <dgm:prSet custT="1"/>
      <dgm:spPr/>
      <dgm:t>
        <a:bodyPr/>
        <a:lstStyle/>
        <a:p>
          <a:r>
            <a:rPr lang="en-US" sz="1000" dirty="0"/>
            <a:t>Conduct market research</a:t>
          </a:r>
          <a:endParaRPr lang="pl-PL" sz="1000" b="1" dirty="0"/>
        </a:p>
      </dgm:t>
    </dgm:pt>
    <dgm:pt modelId="{4FDC51A6-7437-41F9-93D3-33EE0EE84E17}" type="parTrans" cxnId="{11FFEEA4-C5A7-43CF-989A-9C9CE075DA3F}">
      <dgm:prSet/>
      <dgm:spPr/>
      <dgm:t>
        <a:bodyPr/>
        <a:lstStyle/>
        <a:p>
          <a:endParaRPr lang="pl-PL"/>
        </a:p>
      </dgm:t>
    </dgm:pt>
    <dgm:pt modelId="{DFFE650D-1DC0-4F8D-BEA7-CA3EA2128C52}" type="sibTrans" cxnId="{11FFEEA4-C5A7-43CF-989A-9C9CE075DA3F}">
      <dgm:prSet/>
      <dgm:spPr/>
      <dgm:t>
        <a:bodyPr/>
        <a:lstStyle/>
        <a:p>
          <a:endParaRPr lang="pl-PL"/>
        </a:p>
      </dgm:t>
    </dgm:pt>
    <dgm:pt modelId="{C7B6F037-9308-4AFA-8843-5E74ABCDA155}">
      <dgm:prSet custT="1"/>
      <dgm:spPr/>
      <dgm:t>
        <a:bodyPr/>
        <a:lstStyle/>
        <a:p>
          <a:r>
            <a:rPr lang="en-US" sz="1000" dirty="0"/>
            <a:t>Produce texts from audio transcription</a:t>
          </a:r>
          <a:endParaRPr lang="pl-PL" sz="1000" b="1" dirty="0"/>
        </a:p>
      </dgm:t>
    </dgm:pt>
    <dgm:pt modelId="{7ACA1CCD-DF25-4A27-8087-00EA63E1894E}" type="parTrans" cxnId="{38E13917-B6C5-4104-9CB5-41A86EFE9CAC}">
      <dgm:prSet/>
      <dgm:spPr/>
      <dgm:t>
        <a:bodyPr/>
        <a:lstStyle/>
        <a:p>
          <a:endParaRPr lang="pl-PL"/>
        </a:p>
      </dgm:t>
    </dgm:pt>
    <dgm:pt modelId="{5636206A-A875-4A9A-863B-17DF57754543}" type="sibTrans" cxnId="{38E13917-B6C5-4104-9CB5-41A86EFE9CAC}">
      <dgm:prSet/>
      <dgm:spPr/>
      <dgm:t>
        <a:bodyPr/>
        <a:lstStyle/>
        <a:p>
          <a:endParaRPr lang="pl-PL"/>
        </a:p>
      </dgm:t>
    </dgm:pt>
    <dgm:pt modelId="{E8EEC7EE-B41B-49DD-B4E8-4C79CBC6DABA}">
      <dgm:prSet custT="1"/>
      <dgm:spPr/>
      <dgm:t>
        <a:bodyPr/>
        <a:lstStyle/>
        <a:p>
          <a:r>
            <a:rPr lang="en-US" sz="1000" dirty="0"/>
            <a:t>Develop and implement service programs </a:t>
          </a:r>
          <a:endParaRPr lang="pl-PL" sz="1000" b="1" dirty="0"/>
        </a:p>
      </dgm:t>
    </dgm:pt>
    <dgm:pt modelId="{5D7C3779-DEC6-4562-AF30-08A26172E959}" type="parTrans" cxnId="{3748D22C-6354-4A7F-BAB1-41A0CE20A066}">
      <dgm:prSet/>
      <dgm:spPr/>
      <dgm:t>
        <a:bodyPr/>
        <a:lstStyle/>
        <a:p>
          <a:endParaRPr lang="pl-PL"/>
        </a:p>
      </dgm:t>
    </dgm:pt>
    <dgm:pt modelId="{666DFE7C-5E3E-4159-837F-334FFC89DE80}" type="sibTrans" cxnId="{3748D22C-6354-4A7F-BAB1-41A0CE20A066}">
      <dgm:prSet/>
      <dgm:spPr/>
      <dgm:t>
        <a:bodyPr/>
        <a:lstStyle/>
        <a:p>
          <a:endParaRPr lang="pl-PL"/>
        </a:p>
      </dgm:t>
    </dgm:pt>
    <dgm:pt modelId="{2D8A1EE3-03C7-4413-8B4A-60DE200BD897}">
      <dgm:prSet custT="1"/>
      <dgm:spPr/>
      <dgm:t>
        <a:bodyPr/>
        <a:lstStyle/>
        <a:p>
          <a:r>
            <a:rPr lang="en-US" sz="1000" dirty="0" err="1"/>
            <a:t>Organise</a:t>
          </a:r>
          <a:r>
            <a:rPr lang="en-US" sz="1000" dirty="0"/>
            <a:t> schedules</a:t>
          </a:r>
          <a:endParaRPr lang="pl-PL" sz="1000" b="1" dirty="0"/>
        </a:p>
      </dgm:t>
    </dgm:pt>
    <dgm:pt modelId="{CC1A67AB-037A-4C6F-AA39-FD9CA206E9A1}" type="parTrans" cxnId="{025582DF-6040-4DCA-8344-3655B1C4390E}">
      <dgm:prSet/>
      <dgm:spPr/>
      <dgm:t>
        <a:bodyPr/>
        <a:lstStyle/>
        <a:p>
          <a:endParaRPr lang="pl-PL"/>
        </a:p>
      </dgm:t>
    </dgm:pt>
    <dgm:pt modelId="{D3E23F6A-B833-4E69-8B24-34476305BF91}" type="sibTrans" cxnId="{025582DF-6040-4DCA-8344-3655B1C4390E}">
      <dgm:prSet/>
      <dgm:spPr/>
      <dgm:t>
        <a:bodyPr/>
        <a:lstStyle/>
        <a:p>
          <a:endParaRPr lang="pl-PL"/>
        </a:p>
      </dgm:t>
    </dgm:pt>
    <dgm:pt modelId="{3B13567D-2ADE-4DC9-8756-900A0CF7AC5E}">
      <dgm:prSet custT="1"/>
      <dgm:spPr/>
      <dgm:t>
        <a:bodyPr/>
        <a:lstStyle/>
        <a:p>
          <a:r>
            <a:rPr lang="en-US" sz="1000" dirty="0"/>
            <a:t>Contribute to conflict management</a:t>
          </a:r>
          <a:endParaRPr lang="pl-PL" sz="1000" b="1" dirty="0"/>
        </a:p>
      </dgm:t>
    </dgm:pt>
    <dgm:pt modelId="{31A43BB4-6246-4F15-B722-387DE276337E}" type="parTrans" cxnId="{1F8E84E2-4C09-4AE8-ABEB-E772A42783B4}">
      <dgm:prSet/>
      <dgm:spPr/>
      <dgm:t>
        <a:bodyPr/>
        <a:lstStyle/>
        <a:p>
          <a:endParaRPr lang="pl-PL"/>
        </a:p>
      </dgm:t>
    </dgm:pt>
    <dgm:pt modelId="{56F4647C-6A2A-48B3-A0FC-A03760E385BF}" type="sibTrans" cxnId="{1F8E84E2-4C09-4AE8-ABEB-E772A42783B4}">
      <dgm:prSet/>
      <dgm:spPr/>
      <dgm:t>
        <a:bodyPr/>
        <a:lstStyle/>
        <a:p>
          <a:endParaRPr lang="pl-PL"/>
        </a:p>
      </dgm:t>
    </dgm:pt>
    <dgm:pt modelId="{077FB3B4-521B-44F2-B978-6198DF82F58F}">
      <dgm:prSet custT="1"/>
      <dgm:spPr/>
      <dgm:t>
        <a:bodyPr/>
        <a:lstStyle/>
        <a:p>
          <a:r>
            <a:rPr lang="en-US" sz="1000" dirty="0"/>
            <a:t>Comply with legislation in the public sector</a:t>
          </a:r>
          <a:endParaRPr lang="pl-PL" sz="1000" b="1" dirty="0"/>
        </a:p>
      </dgm:t>
    </dgm:pt>
    <dgm:pt modelId="{8C11ECA2-6370-4BC2-AC10-83C12621D3C0}" type="parTrans" cxnId="{F83728B4-4116-4B77-92DA-2CC8CF940670}">
      <dgm:prSet/>
      <dgm:spPr/>
      <dgm:t>
        <a:bodyPr/>
        <a:lstStyle/>
        <a:p>
          <a:endParaRPr lang="pl-PL"/>
        </a:p>
      </dgm:t>
    </dgm:pt>
    <dgm:pt modelId="{00E9DCB9-2173-40B0-82ED-412CC0C67945}" type="sibTrans" cxnId="{F83728B4-4116-4B77-92DA-2CC8CF940670}">
      <dgm:prSet/>
      <dgm:spPr/>
      <dgm:t>
        <a:bodyPr/>
        <a:lstStyle/>
        <a:p>
          <a:endParaRPr lang="pl-PL"/>
        </a:p>
      </dgm:t>
    </dgm:pt>
    <dgm:pt modelId="{B0086F39-D314-4F3C-AD08-8652B889058A}">
      <dgm:prSet custT="1"/>
      <dgm:spPr/>
      <dgm:t>
        <a:bodyPr/>
        <a:lstStyle/>
        <a:p>
          <a:r>
            <a:rPr lang="en-US" sz="1000" dirty="0"/>
            <a:t>Implement and monitor WHS policies, procedures and programs to meet legislative requirements </a:t>
          </a:r>
          <a:endParaRPr lang="pl-PL" sz="1000" b="1" baseline="30000" dirty="0"/>
        </a:p>
      </dgm:t>
    </dgm:pt>
    <dgm:pt modelId="{209EBF56-E140-4ADB-884C-A8D9ADFA53B4}" type="parTrans" cxnId="{F8917BD6-ABB7-47CA-8783-3330C62EAC08}">
      <dgm:prSet/>
      <dgm:spPr/>
      <dgm:t>
        <a:bodyPr/>
        <a:lstStyle/>
        <a:p>
          <a:endParaRPr lang="pl-PL"/>
        </a:p>
      </dgm:t>
    </dgm:pt>
    <dgm:pt modelId="{56F32687-F94B-4DC3-BF5A-17739D90006E}" type="sibTrans" cxnId="{F8917BD6-ABB7-47CA-8783-3330C62EAC08}">
      <dgm:prSet/>
      <dgm:spPr/>
      <dgm:t>
        <a:bodyPr/>
        <a:lstStyle/>
        <a:p>
          <a:endParaRPr lang="pl-PL"/>
        </a:p>
      </dgm:t>
    </dgm:pt>
    <dgm:pt modelId="{163A9F4A-77E3-41FD-9EAD-FD471E697CDB}">
      <dgm:prSet custT="1"/>
      <dgm:spPr/>
      <dgm:t>
        <a:bodyPr/>
        <a:lstStyle/>
        <a:p>
          <a:r>
            <a:rPr lang="en-US" sz="1000" dirty="0"/>
            <a:t>Maintain business resources</a:t>
          </a:r>
          <a:endParaRPr lang="pl-PL" sz="1000" b="1" dirty="0"/>
        </a:p>
      </dgm:t>
    </dgm:pt>
    <dgm:pt modelId="{25D4B63C-298E-4665-B084-07AB8298185B}" type="parTrans" cxnId="{D9B84209-8AF8-4176-B324-2F2AB6E951A1}">
      <dgm:prSet/>
      <dgm:spPr/>
      <dgm:t>
        <a:bodyPr/>
        <a:lstStyle/>
        <a:p>
          <a:endParaRPr lang="pl-PL"/>
        </a:p>
      </dgm:t>
    </dgm:pt>
    <dgm:pt modelId="{CC32AC09-39D1-471F-96B0-7FB5AD28072E}" type="sibTrans" cxnId="{D9B84209-8AF8-4176-B324-2F2AB6E951A1}">
      <dgm:prSet/>
      <dgm:spPr/>
      <dgm:t>
        <a:bodyPr/>
        <a:lstStyle/>
        <a:p>
          <a:endParaRPr lang="pl-PL"/>
        </a:p>
      </dgm:t>
    </dgm:pt>
    <dgm:pt modelId="{85F67F49-9DB8-4446-B96C-3FCA46BB6F60}">
      <dgm:prSet custT="1"/>
      <dgm:spPr/>
      <dgm:t>
        <a:bodyPr/>
        <a:lstStyle/>
        <a:p>
          <a:r>
            <a:rPr lang="en-US" sz="1000" dirty="0"/>
            <a:t>Process customer complaints</a:t>
          </a:r>
          <a:endParaRPr lang="pl-PL" sz="1000" b="1" dirty="0"/>
        </a:p>
      </dgm:t>
    </dgm:pt>
    <dgm:pt modelId="{24C65C71-1260-4891-987C-45F1EDE01FC6}" type="parTrans" cxnId="{76D8B968-3C08-4942-A57A-6D1D1F1A7F6F}">
      <dgm:prSet/>
      <dgm:spPr/>
      <dgm:t>
        <a:bodyPr/>
        <a:lstStyle/>
        <a:p>
          <a:endParaRPr lang="pl-PL"/>
        </a:p>
      </dgm:t>
    </dgm:pt>
    <dgm:pt modelId="{F5397A73-9B37-425B-956E-CBB335E09DD3}" type="sibTrans" cxnId="{76D8B968-3C08-4942-A57A-6D1D1F1A7F6F}">
      <dgm:prSet/>
      <dgm:spPr/>
      <dgm:t>
        <a:bodyPr/>
        <a:lstStyle/>
        <a:p>
          <a:endParaRPr lang="pl-PL"/>
        </a:p>
      </dgm:t>
    </dgm:pt>
    <dgm:pt modelId="{2266061F-C795-43B1-B3DA-80F0FA532CBD}">
      <dgm:prSet custT="1"/>
      <dgm:spPr/>
      <dgm:t>
        <a:bodyPr/>
        <a:lstStyle/>
        <a:p>
          <a:r>
            <a:rPr lang="pl-PL" sz="1000" dirty="0" err="1"/>
            <a:t>Recommend</a:t>
          </a:r>
          <a:r>
            <a:rPr lang="pl-PL" sz="1000" dirty="0"/>
            <a:t> products and services</a:t>
          </a:r>
          <a:endParaRPr lang="pl-PL" sz="1000" b="1" dirty="0"/>
        </a:p>
      </dgm:t>
    </dgm:pt>
    <dgm:pt modelId="{2E9FEFA4-B841-4572-8DC9-19220EB4C905}" type="parTrans" cxnId="{B7CCF61D-E981-4212-8D7D-35085F51BFD6}">
      <dgm:prSet/>
      <dgm:spPr/>
      <dgm:t>
        <a:bodyPr/>
        <a:lstStyle/>
        <a:p>
          <a:endParaRPr lang="pl-PL"/>
        </a:p>
      </dgm:t>
    </dgm:pt>
    <dgm:pt modelId="{8CAFE477-FD23-42F1-8DF4-615FC6DB2699}" type="sibTrans" cxnId="{B7CCF61D-E981-4212-8D7D-35085F51BFD6}">
      <dgm:prSet/>
      <dgm:spPr/>
      <dgm:t>
        <a:bodyPr/>
        <a:lstStyle/>
        <a:p>
          <a:endParaRPr lang="pl-PL"/>
        </a:p>
      </dgm:t>
    </dgm:pt>
    <dgm:pt modelId="{B60AB71D-7B52-4DAC-A6CA-AAA3CEC169C3}">
      <dgm:prSet custT="1"/>
      <dgm:spPr/>
      <dgm:t>
        <a:bodyPr/>
        <a:lstStyle/>
        <a:p>
          <a:r>
            <a:rPr lang="pl-PL" sz="1000" dirty="0" err="1"/>
            <a:t>Participate</a:t>
          </a:r>
          <a:r>
            <a:rPr lang="pl-PL" sz="1000" dirty="0"/>
            <a:t> </a:t>
          </a:r>
          <a:r>
            <a:rPr lang="pl-PL" sz="1000" dirty="0" err="1"/>
            <a:t>in</a:t>
          </a:r>
          <a:r>
            <a:rPr lang="pl-PL" sz="1000" dirty="0"/>
            <a:t> </a:t>
          </a:r>
          <a:r>
            <a:rPr lang="pl-PL" sz="1000" dirty="0" err="1"/>
            <a:t>environmentally</a:t>
          </a:r>
          <a:r>
            <a:rPr lang="pl-PL" sz="1000" dirty="0"/>
            <a:t> </a:t>
          </a:r>
          <a:r>
            <a:rPr lang="pl-PL" sz="1000" dirty="0" err="1"/>
            <a:t>sustainable</a:t>
          </a:r>
          <a:r>
            <a:rPr lang="pl-PL" sz="1000" dirty="0"/>
            <a:t> </a:t>
          </a:r>
          <a:r>
            <a:rPr lang="pl-PL" sz="1000" dirty="0" err="1"/>
            <a:t>work</a:t>
          </a:r>
          <a:r>
            <a:rPr lang="pl-PL" sz="1000" dirty="0"/>
            <a:t> </a:t>
          </a:r>
          <a:r>
            <a:rPr lang="pl-PL" sz="1000" dirty="0" err="1"/>
            <a:t>practices</a:t>
          </a:r>
          <a:endParaRPr lang="pl-PL" sz="1000" b="1" dirty="0"/>
        </a:p>
      </dgm:t>
    </dgm:pt>
    <dgm:pt modelId="{AA6B993C-EA82-4044-B10B-D5EA7C61F50F}" type="parTrans" cxnId="{8653021C-030B-4189-BF7A-25A601CCF440}">
      <dgm:prSet/>
      <dgm:spPr/>
      <dgm:t>
        <a:bodyPr/>
        <a:lstStyle/>
        <a:p>
          <a:endParaRPr lang="pl-PL"/>
        </a:p>
      </dgm:t>
    </dgm:pt>
    <dgm:pt modelId="{9142EB76-8EC3-4CFB-B433-E453937ED1C6}" type="sibTrans" cxnId="{8653021C-030B-4189-BF7A-25A601CCF440}">
      <dgm:prSet/>
      <dgm:spPr/>
      <dgm:t>
        <a:bodyPr/>
        <a:lstStyle/>
        <a:p>
          <a:endParaRPr lang="pl-PL"/>
        </a:p>
      </dgm:t>
    </dgm:pt>
    <dgm:pt modelId="{6D89963F-04DD-4010-803F-847A4ED9E4EF}" type="pres">
      <dgm:prSet presAssocID="{FB4A0878-27E5-4CA5-8E71-9A45703965C2}" presName="diagram" presStyleCnt="0">
        <dgm:presLayoutVars>
          <dgm:chPref val="1"/>
          <dgm:dir/>
          <dgm:animOne val="branch"/>
          <dgm:animLvl val="lvl"/>
          <dgm:resizeHandles/>
        </dgm:presLayoutVars>
      </dgm:prSet>
      <dgm:spPr/>
      <dgm:t>
        <a:bodyPr/>
        <a:lstStyle/>
        <a:p>
          <a:endParaRPr lang="pl-PL"/>
        </a:p>
      </dgm:t>
    </dgm:pt>
    <dgm:pt modelId="{F259587A-9008-4229-8C26-F8312E2E79B2}" type="pres">
      <dgm:prSet presAssocID="{31757A2C-D357-43ED-96D1-C78B07798D08}" presName="root" presStyleCnt="0"/>
      <dgm:spPr/>
      <dgm:t>
        <a:bodyPr/>
        <a:lstStyle/>
        <a:p>
          <a:endParaRPr lang="en-US"/>
        </a:p>
      </dgm:t>
    </dgm:pt>
    <dgm:pt modelId="{3358E140-55D5-4B18-8C9F-528B36F8967B}" type="pres">
      <dgm:prSet presAssocID="{31757A2C-D357-43ED-96D1-C78B07798D08}" presName="rootComposite" presStyleCnt="0"/>
      <dgm:spPr/>
      <dgm:t>
        <a:bodyPr/>
        <a:lstStyle/>
        <a:p>
          <a:endParaRPr lang="en-US"/>
        </a:p>
      </dgm:t>
    </dgm:pt>
    <dgm:pt modelId="{DDFC2821-20DC-4322-B04C-CD0EA3D2F880}" type="pres">
      <dgm:prSet presAssocID="{31757A2C-D357-43ED-96D1-C78B07798D08}" presName="rootText" presStyleLbl="node1" presStyleIdx="0" presStyleCnt="5" custScaleX="171454" custScaleY="142321"/>
      <dgm:spPr/>
      <dgm:t>
        <a:bodyPr/>
        <a:lstStyle/>
        <a:p>
          <a:endParaRPr lang="pl-PL"/>
        </a:p>
      </dgm:t>
    </dgm:pt>
    <dgm:pt modelId="{AD9FE7BE-2A13-4950-B3D9-CBD99C2305FF}" type="pres">
      <dgm:prSet presAssocID="{31757A2C-D357-43ED-96D1-C78B07798D08}" presName="rootConnector" presStyleLbl="node1" presStyleIdx="0" presStyleCnt="5"/>
      <dgm:spPr/>
      <dgm:t>
        <a:bodyPr/>
        <a:lstStyle/>
        <a:p>
          <a:endParaRPr lang="pl-PL"/>
        </a:p>
      </dgm:t>
    </dgm:pt>
    <dgm:pt modelId="{F8EDC1F7-045F-40CD-A36C-ABD1B7D927CB}" type="pres">
      <dgm:prSet presAssocID="{31757A2C-D357-43ED-96D1-C78B07798D08}" presName="childShape" presStyleCnt="0"/>
      <dgm:spPr/>
      <dgm:t>
        <a:bodyPr/>
        <a:lstStyle/>
        <a:p>
          <a:endParaRPr lang="en-US"/>
        </a:p>
      </dgm:t>
    </dgm:pt>
    <dgm:pt modelId="{898A2DCB-A5FB-4662-B6FE-E4CFE355F7D2}" type="pres">
      <dgm:prSet presAssocID="{3400D0DD-F126-47CC-8375-933B6CB849E4}" presName="Name13" presStyleLbl="parChTrans1D2" presStyleIdx="0" presStyleCnt="19"/>
      <dgm:spPr/>
      <dgm:t>
        <a:bodyPr/>
        <a:lstStyle/>
        <a:p>
          <a:endParaRPr lang="pl-PL"/>
        </a:p>
      </dgm:t>
    </dgm:pt>
    <dgm:pt modelId="{BDA6A84F-317E-4D5B-8F0C-88D050CCB969}" type="pres">
      <dgm:prSet presAssocID="{3E1F3D96-9FCC-409E-94F4-E93836D71B92}" presName="childText" presStyleLbl="bgAcc1" presStyleIdx="0" presStyleCnt="19" custScaleX="170600" custScaleY="119475">
        <dgm:presLayoutVars>
          <dgm:bulletEnabled val="1"/>
        </dgm:presLayoutVars>
      </dgm:prSet>
      <dgm:spPr/>
      <dgm:t>
        <a:bodyPr/>
        <a:lstStyle/>
        <a:p>
          <a:endParaRPr lang="pl-PL"/>
        </a:p>
      </dgm:t>
    </dgm:pt>
    <dgm:pt modelId="{77EBE3E9-D34C-4889-84AF-109905EBEE8B}" type="pres">
      <dgm:prSet presAssocID="{209EBF56-E140-4ADB-884C-A8D9ADFA53B4}" presName="Name13" presStyleLbl="parChTrans1D2" presStyleIdx="1" presStyleCnt="19"/>
      <dgm:spPr/>
      <dgm:t>
        <a:bodyPr/>
        <a:lstStyle/>
        <a:p>
          <a:endParaRPr lang="pl-PL"/>
        </a:p>
      </dgm:t>
    </dgm:pt>
    <dgm:pt modelId="{62E2C261-0821-4DDB-AC2B-126C6097938F}" type="pres">
      <dgm:prSet presAssocID="{B0086F39-D314-4F3C-AD08-8652B889058A}" presName="childText" presStyleLbl="bgAcc1" presStyleIdx="1" presStyleCnt="19" custScaleX="170600" custScaleY="223669">
        <dgm:presLayoutVars>
          <dgm:bulletEnabled val="1"/>
        </dgm:presLayoutVars>
      </dgm:prSet>
      <dgm:spPr/>
      <dgm:t>
        <a:bodyPr/>
        <a:lstStyle/>
        <a:p>
          <a:endParaRPr lang="pl-PL"/>
        </a:p>
      </dgm:t>
    </dgm:pt>
    <dgm:pt modelId="{4764FE5A-B2E1-4F1E-A1CA-632C0ECE0DF1}" type="pres">
      <dgm:prSet presAssocID="{F779EB7D-79C1-49F8-AE25-323F6411E25B}" presName="root" presStyleCnt="0"/>
      <dgm:spPr/>
      <dgm:t>
        <a:bodyPr/>
        <a:lstStyle/>
        <a:p>
          <a:endParaRPr lang="en-US"/>
        </a:p>
      </dgm:t>
    </dgm:pt>
    <dgm:pt modelId="{9F5EB76F-33BD-4DAC-ABC2-96E5A39C0CEF}" type="pres">
      <dgm:prSet presAssocID="{F779EB7D-79C1-49F8-AE25-323F6411E25B}" presName="rootComposite" presStyleCnt="0"/>
      <dgm:spPr/>
      <dgm:t>
        <a:bodyPr/>
        <a:lstStyle/>
        <a:p>
          <a:endParaRPr lang="en-US"/>
        </a:p>
      </dgm:t>
    </dgm:pt>
    <dgm:pt modelId="{42133F39-00B6-4400-ADC2-C47AD0C002F2}" type="pres">
      <dgm:prSet presAssocID="{F779EB7D-79C1-49F8-AE25-323F6411E25B}" presName="rootText" presStyleLbl="node1" presStyleIdx="1" presStyleCnt="5" custScaleX="178954" custScaleY="150690"/>
      <dgm:spPr/>
      <dgm:t>
        <a:bodyPr/>
        <a:lstStyle/>
        <a:p>
          <a:endParaRPr lang="pl-PL"/>
        </a:p>
      </dgm:t>
    </dgm:pt>
    <dgm:pt modelId="{9F483EAD-5BDE-4BD3-A892-E5E6D9241BD4}" type="pres">
      <dgm:prSet presAssocID="{F779EB7D-79C1-49F8-AE25-323F6411E25B}" presName="rootConnector" presStyleLbl="node1" presStyleIdx="1" presStyleCnt="5"/>
      <dgm:spPr/>
      <dgm:t>
        <a:bodyPr/>
        <a:lstStyle/>
        <a:p>
          <a:endParaRPr lang="pl-PL"/>
        </a:p>
      </dgm:t>
    </dgm:pt>
    <dgm:pt modelId="{F5C160C9-1E3E-46D1-96AD-A8E2A44F0D94}" type="pres">
      <dgm:prSet presAssocID="{F779EB7D-79C1-49F8-AE25-323F6411E25B}" presName="childShape" presStyleCnt="0"/>
      <dgm:spPr/>
      <dgm:t>
        <a:bodyPr/>
        <a:lstStyle/>
        <a:p>
          <a:endParaRPr lang="en-US"/>
        </a:p>
      </dgm:t>
    </dgm:pt>
    <dgm:pt modelId="{DBF4B2FB-F3D8-4FFE-A314-A691D295582C}" type="pres">
      <dgm:prSet presAssocID="{36AE39EC-48C1-48EA-A84F-C0185B73873A}" presName="Name13" presStyleLbl="parChTrans1D2" presStyleIdx="2" presStyleCnt="19"/>
      <dgm:spPr/>
      <dgm:t>
        <a:bodyPr/>
        <a:lstStyle/>
        <a:p>
          <a:endParaRPr lang="pl-PL"/>
        </a:p>
      </dgm:t>
    </dgm:pt>
    <dgm:pt modelId="{8C54FD41-3C68-4E49-B871-85DDE82C6B87}" type="pres">
      <dgm:prSet presAssocID="{77529003-F432-438E-A2EB-F83022675152}" presName="childText" presStyleLbl="bgAcc1" presStyleIdx="2" presStyleCnt="19" custScaleX="176838" custScaleY="146357" custLinFactNeighborX="-1127" custLinFactNeighborY="460">
        <dgm:presLayoutVars>
          <dgm:bulletEnabled val="1"/>
        </dgm:presLayoutVars>
      </dgm:prSet>
      <dgm:spPr/>
      <dgm:t>
        <a:bodyPr/>
        <a:lstStyle/>
        <a:p>
          <a:endParaRPr lang="pl-PL"/>
        </a:p>
      </dgm:t>
    </dgm:pt>
    <dgm:pt modelId="{A5CA966E-F5AF-4648-BD90-A48DDF2EBDD9}" type="pres">
      <dgm:prSet presAssocID="{B00A712C-1D27-4FFC-9A37-5698C08367AD}" presName="Name13" presStyleLbl="parChTrans1D2" presStyleIdx="3" presStyleCnt="19"/>
      <dgm:spPr/>
      <dgm:t>
        <a:bodyPr/>
        <a:lstStyle/>
        <a:p>
          <a:endParaRPr lang="pl-PL"/>
        </a:p>
      </dgm:t>
    </dgm:pt>
    <dgm:pt modelId="{EF872986-CC92-43F1-B0CA-1DB38380708C}" type="pres">
      <dgm:prSet presAssocID="{E61C6D03-2453-4662-ADEC-81809A6C0D52}" presName="childText" presStyleLbl="bgAcc1" presStyleIdx="3" presStyleCnt="19" custScaleX="173268" custScaleY="181602">
        <dgm:presLayoutVars>
          <dgm:bulletEnabled val="1"/>
        </dgm:presLayoutVars>
      </dgm:prSet>
      <dgm:spPr/>
      <dgm:t>
        <a:bodyPr/>
        <a:lstStyle/>
        <a:p>
          <a:endParaRPr lang="pl-PL"/>
        </a:p>
      </dgm:t>
    </dgm:pt>
    <dgm:pt modelId="{8CF0290F-1B85-4A87-80F6-7B068A933456}" type="pres">
      <dgm:prSet presAssocID="{A38E40F2-7B88-4DBC-B358-677298E7A5FE}" presName="root" presStyleCnt="0"/>
      <dgm:spPr/>
      <dgm:t>
        <a:bodyPr/>
        <a:lstStyle/>
        <a:p>
          <a:endParaRPr lang="en-US"/>
        </a:p>
      </dgm:t>
    </dgm:pt>
    <dgm:pt modelId="{E341F656-6402-4BED-A205-3D3B56D83F1E}" type="pres">
      <dgm:prSet presAssocID="{A38E40F2-7B88-4DBC-B358-677298E7A5FE}" presName="rootComposite" presStyleCnt="0"/>
      <dgm:spPr/>
      <dgm:t>
        <a:bodyPr/>
        <a:lstStyle/>
        <a:p>
          <a:endParaRPr lang="en-US"/>
        </a:p>
      </dgm:t>
    </dgm:pt>
    <dgm:pt modelId="{A49B4D96-89CA-412E-9A33-DE3EE89796BC}" type="pres">
      <dgm:prSet presAssocID="{A38E40F2-7B88-4DBC-B358-677298E7A5FE}" presName="rootText" presStyleLbl="node1" presStyleIdx="2" presStyleCnt="5" custScaleX="172604" custScaleY="144015"/>
      <dgm:spPr/>
      <dgm:t>
        <a:bodyPr/>
        <a:lstStyle/>
        <a:p>
          <a:endParaRPr lang="pl-PL"/>
        </a:p>
      </dgm:t>
    </dgm:pt>
    <dgm:pt modelId="{2F37D99F-B1D7-4FE9-81C9-937B998C7FCA}" type="pres">
      <dgm:prSet presAssocID="{A38E40F2-7B88-4DBC-B358-677298E7A5FE}" presName="rootConnector" presStyleLbl="node1" presStyleIdx="2" presStyleCnt="5"/>
      <dgm:spPr/>
      <dgm:t>
        <a:bodyPr/>
        <a:lstStyle/>
        <a:p>
          <a:endParaRPr lang="pl-PL"/>
        </a:p>
      </dgm:t>
    </dgm:pt>
    <dgm:pt modelId="{A28B48E4-B0FC-492A-ADCE-F9B5831C41F0}" type="pres">
      <dgm:prSet presAssocID="{A38E40F2-7B88-4DBC-B358-677298E7A5FE}" presName="childShape" presStyleCnt="0"/>
      <dgm:spPr/>
      <dgm:t>
        <a:bodyPr/>
        <a:lstStyle/>
        <a:p>
          <a:endParaRPr lang="en-US"/>
        </a:p>
      </dgm:t>
    </dgm:pt>
    <dgm:pt modelId="{31EE45B8-3745-42CD-9184-3680B8EC0C8B}" type="pres">
      <dgm:prSet presAssocID="{D8BA2495-E572-4292-83D9-102C4E4D250A}" presName="Name13" presStyleLbl="parChTrans1D2" presStyleIdx="4" presStyleCnt="19"/>
      <dgm:spPr/>
      <dgm:t>
        <a:bodyPr/>
        <a:lstStyle/>
        <a:p>
          <a:endParaRPr lang="pl-PL"/>
        </a:p>
      </dgm:t>
    </dgm:pt>
    <dgm:pt modelId="{0B27A3B0-1EA1-4A4C-A48E-1970608BA429}" type="pres">
      <dgm:prSet presAssocID="{82A1A353-EB5A-4A6C-8453-166F6D2D1EB3}" presName="childText" presStyleLbl="bgAcc1" presStyleIdx="4" presStyleCnt="19" custScaleX="173840" custScaleY="105207">
        <dgm:presLayoutVars>
          <dgm:bulletEnabled val="1"/>
        </dgm:presLayoutVars>
      </dgm:prSet>
      <dgm:spPr/>
      <dgm:t>
        <a:bodyPr/>
        <a:lstStyle/>
        <a:p>
          <a:endParaRPr lang="pl-PL"/>
        </a:p>
      </dgm:t>
    </dgm:pt>
    <dgm:pt modelId="{86949256-CF18-4BD6-B1EC-96A85980DF71}" type="pres">
      <dgm:prSet presAssocID="{5D7EFBDB-B5BB-4A50-BF5C-5B781CDDF44F}" presName="Name13" presStyleLbl="parChTrans1D2" presStyleIdx="5" presStyleCnt="19"/>
      <dgm:spPr/>
      <dgm:t>
        <a:bodyPr/>
        <a:lstStyle/>
        <a:p>
          <a:endParaRPr lang="pl-PL"/>
        </a:p>
      </dgm:t>
    </dgm:pt>
    <dgm:pt modelId="{0A61A027-D95E-498A-BD35-D88A4F02F588}" type="pres">
      <dgm:prSet presAssocID="{94534934-3AC9-4030-9BB1-B25A822A8D35}" presName="childText" presStyleLbl="bgAcc1" presStyleIdx="5" presStyleCnt="19" custScaleX="175448" custScaleY="109475" custLinFactNeighborY="-3917">
        <dgm:presLayoutVars>
          <dgm:bulletEnabled val="1"/>
        </dgm:presLayoutVars>
      </dgm:prSet>
      <dgm:spPr/>
      <dgm:t>
        <a:bodyPr/>
        <a:lstStyle/>
        <a:p>
          <a:endParaRPr lang="pl-PL"/>
        </a:p>
      </dgm:t>
    </dgm:pt>
    <dgm:pt modelId="{6615EF48-8A81-4DC5-A232-EBBF83B5CAB7}" type="pres">
      <dgm:prSet presAssocID="{CC1A67AB-037A-4C6F-AA39-FD9CA206E9A1}" presName="Name13" presStyleLbl="parChTrans1D2" presStyleIdx="6" presStyleCnt="19"/>
      <dgm:spPr/>
      <dgm:t>
        <a:bodyPr/>
        <a:lstStyle/>
        <a:p>
          <a:endParaRPr lang="pl-PL"/>
        </a:p>
      </dgm:t>
    </dgm:pt>
    <dgm:pt modelId="{CA3786A5-2AAF-4F41-A7EC-89965D17BC37}" type="pres">
      <dgm:prSet presAssocID="{2D8A1EE3-03C7-4413-8B4A-60DE200BD897}" presName="childText" presStyleLbl="bgAcc1" presStyleIdx="6" presStyleCnt="19" custScaleX="171790" custScaleY="118839" custLinFactNeighborX="2367" custLinFactNeighborY="-779">
        <dgm:presLayoutVars>
          <dgm:bulletEnabled val="1"/>
        </dgm:presLayoutVars>
      </dgm:prSet>
      <dgm:spPr/>
      <dgm:t>
        <a:bodyPr/>
        <a:lstStyle/>
        <a:p>
          <a:endParaRPr lang="pl-PL"/>
        </a:p>
      </dgm:t>
    </dgm:pt>
    <dgm:pt modelId="{F180C83E-FBAF-4200-AD6B-92A49B0BF30B}" type="pres">
      <dgm:prSet presAssocID="{086B8C3D-F8C0-4CC4-8933-DF0F7C448841}" presName="Name13" presStyleLbl="parChTrans1D2" presStyleIdx="7" presStyleCnt="19"/>
      <dgm:spPr/>
      <dgm:t>
        <a:bodyPr/>
        <a:lstStyle/>
        <a:p>
          <a:endParaRPr lang="pl-PL"/>
        </a:p>
      </dgm:t>
    </dgm:pt>
    <dgm:pt modelId="{9C050969-5BDE-41EA-8B6E-4F3B5DB627BA}" type="pres">
      <dgm:prSet presAssocID="{7B15E392-0F75-4ACB-9208-3B9972E20E22}" presName="childText" presStyleLbl="bgAcc1" presStyleIdx="7" presStyleCnt="19" custScaleX="174752" custScaleY="102448" custLinFactNeighborY="0">
        <dgm:presLayoutVars>
          <dgm:bulletEnabled val="1"/>
        </dgm:presLayoutVars>
      </dgm:prSet>
      <dgm:spPr/>
      <dgm:t>
        <a:bodyPr/>
        <a:lstStyle/>
        <a:p>
          <a:endParaRPr lang="pl-PL"/>
        </a:p>
      </dgm:t>
    </dgm:pt>
    <dgm:pt modelId="{DABF8AA0-85EB-4B8D-ACCB-6653798F77EA}" type="pres">
      <dgm:prSet presAssocID="{7ACA1CCD-DF25-4A27-8087-00EA63E1894E}" presName="Name13" presStyleLbl="parChTrans1D2" presStyleIdx="8" presStyleCnt="19" custSzY="2450361"/>
      <dgm:spPr/>
      <dgm:t>
        <a:bodyPr/>
        <a:lstStyle/>
        <a:p>
          <a:endParaRPr lang="pl-PL"/>
        </a:p>
      </dgm:t>
    </dgm:pt>
    <dgm:pt modelId="{CEB33318-F0C7-42F3-A060-C0C01CAA1541}" type="pres">
      <dgm:prSet presAssocID="{C7B6F037-9308-4AFA-8843-5E74ABCDA155}" presName="childText" presStyleLbl="bgAcc1" presStyleIdx="8" presStyleCnt="19" custScaleX="175165" custScaleY="121952" custLinFactNeighborY="3917">
        <dgm:presLayoutVars>
          <dgm:bulletEnabled val="1"/>
        </dgm:presLayoutVars>
      </dgm:prSet>
      <dgm:spPr/>
      <dgm:t>
        <a:bodyPr/>
        <a:lstStyle/>
        <a:p>
          <a:endParaRPr lang="pl-PL"/>
        </a:p>
      </dgm:t>
    </dgm:pt>
    <dgm:pt modelId="{941F9A01-E9EF-48DB-87C2-7A3E45F2E41C}" type="pres">
      <dgm:prSet presAssocID="{25D4B63C-298E-4665-B084-07AB8298185B}" presName="Name13" presStyleLbl="parChTrans1D2" presStyleIdx="9" presStyleCnt="19" custSzY="2450361"/>
      <dgm:spPr/>
      <dgm:t>
        <a:bodyPr/>
        <a:lstStyle/>
        <a:p>
          <a:endParaRPr lang="pl-PL"/>
        </a:p>
      </dgm:t>
    </dgm:pt>
    <dgm:pt modelId="{E1B2C96E-A777-4CC7-BA1F-5AE969D75D10}" type="pres">
      <dgm:prSet presAssocID="{163A9F4A-77E3-41FD-9EAD-FD471E697CDB}" presName="childText" presStyleLbl="bgAcc1" presStyleIdx="9" presStyleCnt="19" custScaleX="175165" custScaleY="92303" custLinFactNeighborY="3917">
        <dgm:presLayoutVars>
          <dgm:bulletEnabled val="1"/>
        </dgm:presLayoutVars>
      </dgm:prSet>
      <dgm:spPr/>
      <dgm:t>
        <a:bodyPr/>
        <a:lstStyle/>
        <a:p>
          <a:endParaRPr lang="pl-PL"/>
        </a:p>
      </dgm:t>
    </dgm:pt>
    <dgm:pt modelId="{7DE6A130-B28C-4D04-A363-6AA8C413DE51}" type="pres">
      <dgm:prSet presAssocID="{67AB6495-CBCD-4B99-8371-A5A1D1FA8E65}" presName="root" presStyleCnt="0"/>
      <dgm:spPr/>
      <dgm:t>
        <a:bodyPr/>
        <a:lstStyle/>
        <a:p>
          <a:endParaRPr lang="en-US"/>
        </a:p>
      </dgm:t>
    </dgm:pt>
    <dgm:pt modelId="{562D3267-30CB-4962-B7EE-546CAC0EBBC7}" type="pres">
      <dgm:prSet presAssocID="{67AB6495-CBCD-4B99-8371-A5A1D1FA8E65}" presName="rootComposite" presStyleCnt="0"/>
      <dgm:spPr/>
      <dgm:t>
        <a:bodyPr/>
        <a:lstStyle/>
        <a:p>
          <a:endParaRPr lang="en-US"/>
        </a:p>
      </dgm:t>
    </dgm:pt>
    <dgm:pt modelId="{6F543052-EA47-4979-A97C-ED3106DD2B12}" type="pres">
      <dgm:prSet presAssocID="{67AB6495-CBCD-4B99-8371-A5A1D1FA8E65}" presName="rootText" presStyleLbl="node1" presStyleIdx="3" presStyleCnt="5" custScaleX="172015" custScaleY="149910"/>
      <dgm:spPr/>
      <dgm:t>
        <a:bodyPr/>
        <a:lstStyle/>
        <a:p>
          <a:endParaRPr lang="pl-PL"/>
        </a:p>
      </dgm:t>
    </dgm:pt>
    <dgm:pt modelId="{36BCA011-A501-4776-ACE6-D2A94E56E9CF}" type="pres">
      <dgm:prSet presAssocID="{67AB6495-CBCD-4B99-8371-A5A1D1FA8E65}" presName="rootConnector" presStyleLbl="node1" presStyleIdx="3" presStyleCnt="5"/>
      <dgm:spPr/>
      <dgm:t>
        <a:bodyPr/>
        <a:lstStyle/>
        <a:p>
          <a:endParaRPr lang="pl-PL"/>
        </a:p>
      </dgm:t>
    </dgm:pt>
    <dgm:pt modelId="{24AFB0EF-6108-42E8-B6C5-9E9EDC0815F9}" type="pres">
      <dgm:prSet presAssocID="{67AB6495-CBCD-4B99-8371-A5A1D1FA8E65}" presName="childShape" presStyleCnt="0"/>
      <dgm:spPr/>
      <dgm:t>
        <a:bodyPr/>
        <a:lstStyle/>
        <a:p>
          <a:endParaRPr lang="en-US"/>
        </a:p>
      </dgm:t>
    </dgm:pt>
    <dgm:pt modelId="{F0DE10CB-B00D-4322-A9A8-13F956C9C526}" type="pres">
      <dgm:prSet presAssocID="{61845E4C-A8AD-4AD9-B087-C966C7851D02}" presName="Name13" presStyleLbl="parChTrans1D2" presStyleIdx="10" presStyleCnt="19"/>
      <dgm:spPr/>
      <dgm:t>
        <a:bodyPr/>
        <a:lstStyle/>
        <a:p>
          <a:endParaRPr lang="pl-PL"/>
        </a:p>
      </dgm:t>
    </dgm:pt>
    <dgm:pt modelId="{A3AF7125-D891-4E05-B105-6E68595BCDB7}" type="pres">
      <dgm:prSet presAssocID="{F601C784-F139-47CE-9325-493173F0A134}" presName="childText" presStyleLbl="bgAcc1" presStyleIdx="10" presStyleCnt="19" custScaleX="173673" custScaleY="111041">
        <dgm:presLayoutVars>
          <dgm:bulletEnabled val="1"/>
        </dgm:presLayoutVars>
      </dgm:prSet>
      <dgm:spPr/>
      <dgm:t>
        <a:bodyPr/>
        <a:lstStyle/>
        <a:p>
          <a:endParaRPr lang="pl-PL"/>
        </a:p>
      </dgm:t>
    </dgm:pt>
    <dgm:pt modelId="{A06C98CE-F76C-4D2F-8135-A8E29D2830F2}" type="pres">
      <dgm:prSet presAssocID="{4FDC51A6-7437-41F9-93D3-33EE0EE84E17}" presName="Name13" presStyleLbl="parChTrans1D2" presStyleIdx="11" presStyleCnt="19"/>
      <dgm:spPr/>
      <dgm:t>
        <a:bodyPr/>
        <a:lstStyle/>
        <a:p>
          <a:endParaRPr lang="pl-PL"/>
        </a:p>
      </dgm:t>
    </dgm:pt>
    <dgm:pt modelId="{67430E49-CF36-43B2-B124-482A888AC5B9}" type="pres">
      <dgm:prSet presAssocID="{569659F1-9A17-49BF-96E1-2CB100B3129C}" presName="childText" presStyleLbl="bgAcc1" presStyleIdx="11" presStyleCnt="19" custScaleX="168356" custScaleY="97934" custLinFactNeighborX="4567" custLinFactNeighborY="5974">
        <dgm:presLayoutVars>
          <dgm:bulletEnabled val="1"/>
        </dgm:presLayoutVars>
      </dgm:prSet>
      <dgm:spPr/>
      <dgm:t>
        <a:bodyPr/>
        <a:lstStyle/>
        <a:p>
          <a:endParaRPr lang="pl-PL"/>
        </a:p>
      </dgm:t>
    </dgm:pt>
    <dgm:pt modelId="{7E2FDB81-CCCC-41EA-B733-4DCA67D23A26}" type="pres">
      <dgm:prSet presAssocID="{5D7C3779-DEC6-4562-AF30-08A26172E959}" presName="Name13" presStyleLbl="parChTrans1D2" presStyleIdx="12" presStyleCnt="19"/>
      <dgm:spPr/>
      <dgm:t>
        <a:bodyPr/>
        <a:lstStyle/>
        <a:p>
          <a:endParaRPr lang="pl-PL"/>
        </a:p>
      </dgm:t>
    </dgm:pt>
    <dgm:pt modelId="{75FED117-6C54-4854-A22F-39FED386A09B}" type="pres">
      <dgm:prSet presAssocID="{E8EEC7EE-B41B-49DD-B4E8-4C79CBC6DABA}" presName="childText" presStyleLbl="bgAcc1" presStyleIdx="12" presStyleCnt="19" custScaleX="173438" custScaleY="119999">
        <dgm:presLayoutVars>
          <dgm:bulletEnabled val="1"/>
        </dgm:presLayoutVars>
      </dgm:prSet>
      <dgm:spPr/>
      <dgm:t>
        <a:bodyPr/>
        <a:lstStyle/>
        <a:p>
          <a:endParaRPr lang="pl-PL"/>
        </a:p>
      </dgm:t>
    </dgm:pt>
    <dgm:pt modelId="{08C3165D-15CF-401E-8975-AD1698CC1E75}" type="pres">
      <dgm:prSet presAssocID="{24C65C71-1260-4891-987C-45F1EDE01FC6}" presName="Name13" presStyleLbl="parChTrans1D2" presStyleIdx="13" presStyleCnt="19"/>
      <dgm:spPr/>
      <dgm:t>
        <a:bodyPr/>
        <a:lstStyle/>
        <a:p>
          <a:endParaRPr lang="pl-PL"/>
        </a:p>
      </dgm:t>
    </dgm:pt>
    <dgm:pt modelId="{A9236366-71C0-46E3-BD69-570A5DBA1F00}" type="pres">
      <dgm:prSet presAssocID="{85F67F49-9DB8-4446-B96C-3FCA46BB6F60}" presName="childText" presStyleLbl="bgAcc1" presStyleIdx="13" presStyleCnt="19" custScaleX="173438" custScaleY="93160">
        <dgm:presLayoutVars>
          <dgm:bulletEnabled val="1"/>
        </dgm:presLayoutVars>
      </dgm:prSet>
      <dgm:spPr/>
      <dgm:t>
        <a:bodyPr/>
        <a:lstStyle/>
        <a:p>
          <a:endParaRPr lang="pl-PL"/>
        </a:p>
      </dgm:t>
    </dgm:pt>
    <dgm:pt modelId="{C099912A-081E-46EB-BB90-0935BF29C3D7}" type="pres">
      <dgm:prSet presAssocID="{2E9FEFA4-B841-4572-8DC9-19220EB4C905}" presName="Name13" presStyleLbl="parChTrans1D2" presStyleIdx="14" presStyleCnt="19"/>
      <dgm:spPr/>
      <dgm:t>
        <a:bodyPr/>
        <a:lstStyle/>
        <a:p>
          <a:endParaRPr lang="pl-PL"/>
        </a:p>
      </dgm:t>
    </dgm:pt>
    <dgm:pt modelId="{B4A2A22F-9147-4BA1-BC6B-63CEF4D0E1E6}" type="pres">
      <dgm:prSet presAssocID="{2266061F-C795-43B1-B3DA-80F0FA532CBD}" presName="childText" presStyleLbl="bgAcc1" presStyleIdx="14" presStyleCnt="19" custScaleX="173438" custScaleY="98649">
        <dgm:presLayoutVars>
          <dgm:bulletEnabled val="1"/>
        </dgm:presLayoutVars>
      </dgm:prSet>
      <dgm:spPr/>
      <dgm:t>
        <a:bodyPr/>
        <a:lstStyle/>
        <a:p>
          <a:endParaRPr lang="pl-PL"/>
        </a:p>
      </dgm:t>
    </dgm:pt>
    <dgm:pt modelId="{059D88CA-84B3-46B0-BFE0-B76654437223}" type="pres">
      <dgm:prSet presAssocID="{AA6B993C-EA82-4044-B10B-D5EA7C61F50F}" presName="Name13" presStyleLbl="parChTrans1D2" presStyleIdx="15" presStyleCnt="19"/>
      <dgm:spPr/>
      <dgm:t>
        <a:bodyPr/>
        <a:lstStyle/>
        <a:p>
          <a:endParaRPr lang="pl-PL"/>
        </a:p>
      </dgm:t>
    </dgm:pt>
    <dgm:pt modelId="{BE0A91B3-BE28-49EF-A35C-B3B67C626F0D}" type="pres">
      <dgm:prSet presAssocID="{B60AB71D-7B52-4DAC-A6CA-AAA3CEC169C3}" presName="childText" presStyleLbl="bgAcc1" presStyleIdx="15" presStyleCnt="19" custScaleX="173438" custScaleY="138584">
        <dgm:presLayoutVars>
          <dgm:bulletEnabled val="1"/>
        </dgm:presLayoutVars>
      </dgm:prSet>
      <dgm:spPr/>
      <dgm:t>
        <a:bodyPr/>
        <a:lstStyle/>
        <a:p>
          <a:endParaRPr lang="pl-PL"/>
        </a:p>
      </dgm:t>
    </dgm:pt>
    <dgm:pt modelId="{7BFEBD68-618B-4CD1-85D3-7DEDC9ACE975}" type="pres">
      <dgm:prSet presAssocID="{037DF9D3-5732-4CB4-91DD-30D28E9B2CFC}" presName="root" presStyleCnt="0"/>
      <dgm:spPr/>
      <dgm:t>
        <a:bodyPr/>
        <a:lstStyle/>
        <a:p>
          <a:endParaRPr lang="en-US"/>
        </a:p>
      </dgm:t>
    </dgm:pt>
    <dgm:pt modelId="{E0C79229-7174-46B3-B1B7-04E945D8A0C7}" type="pres">
      <dgm:prSet presAssocID="{037DF9D3-5732-4CB4-91DD-30D28E9B2CFC}" presName="rootComposite" presStyleCnt="0"/>
      <dgm:spPr/>
      <dgm:t>
        <a:bodyPr/>
        <a:lstStyle/>
        <a:p>
          <a:endParaRPr lang="en-US"/>
        </a:p>
      </dgm:t>
    </dgm:pt>
    <dgm:pt modelId="{AE6BEB11-D345-48D6-A970-544607925860}" type="pres">
      <dgm:prSet presAssocID="{037DF9D3-5732-4CB4-91DD-30D28E9B2CFC}" presName="rootText" presStyleLbl="node1" presStyleIdx="4" presStyleCnt="5" custScaleX="176764" custScaleY="147303"/>
      <dgm:spPr/>
      <dgm:t>
        <a:bodyPr/>
        <a:lstStyle/>
        <a:p>
          <a:endParaRPr lang="pl-PL"/>
        </a:p>
      </dgm:t>
    </dgm:pt>
    <dgm:pt modelId="{1CDC36B0-8C1D-42BD-888C-9DF6684C6076}" type="pres">
      <dgm:prSet presAssocID="{037DF9D3-5732-4CB4-91DD-30D28E9B2CFC}" presName="rootConnector" presStyleLbl="node1" presStyleIdx="4" presStyleCnt="5"/>
      <dgm:spPr/>
      <dgm:t>
        <a:bodyPr/>
        <a:lstStyle/>
        <a:p>
          <a:endParaRPr lang="pl-PL"/>
        </a:p>
      </dgm:t>
    </dgm:pt>
    <dgm:pt modelId="{52E8D280-B1F2-4FF2-A465-F6AFD7F76F90}" type="pres">
      <dgm:prSet presAssocID="{037DF9D3-5732-4CB4-91DD-30D28E9B2CFC}" presName="childShape" presStyleCnt="0"/>
      <dgm:spPr/>
      <dgm:t>
        <a:bodyPr/>
        <a:lstStyle/>
        <a:p>
          <a:endParaRPr lang="en-US"/>
        </a:p>
      </dgm:t>
    </dgm:pt>
    <dgm:pt modelId="{EAAE7341-32DD-4276-8AD8-CCF71F9B5C67}" type="pres">
      <dgm:prSet presAssocID="{BC71CCE9-EB74-4280-9BBE-9234227558F6}" presName="Name13" presStyleLbl="parChTrans1D2" presStyleIdx="16" presStyleCnt="19"/>
      <dgm:spPr/>
      <dgm:t>
        <a:bodyPr/>
        <a:lstStyle/>
        <a:p>
          <a:endParaRPr lang="pl-PL"/>
        </a:p>
      </dgm:t>
    </dgm:pt>
    <dgm:pt modelId="{2183C1E2-9326-4491-8B1B-B8F31B17C646}" type="pres">
      <dgm:prSet presAssocID="{4DE8C257-45B5-42A3-AD1D-B28CD41CA06B}" presName="childText" presStyleLbl="bgAcc1" presStyleIdx="16" presStyleCnt="19" custScaleX="172213" custScaleY="130791">
        <dgm:presLayoutVars>
          <dgm:bulletEnabled val="1"/>
        </dgm:presLayoutVars>
      </dgm:prSet>
      <dgm:spPr/>
      <dgm:t>
        <a:bodyPr/>
        <a:lstStyle/>
        <a:p>
          <a:endParaRPr lang="pl-PL"/>
        </a:p>
      </dgm:t>
    </dgm:pt>
    <dgm:pt modelId="{B8B57FA4-B0FD-4A75-86F9-AE556BD157EE}" type="pres">
      <dgm:prSet presAssocID="{31A43BB4-6246-4F15-B722-387DE276337E}" presName="Name13" presStyleLbl="parChTrans1D2" presStyleIdx="17" presStyleCnt="19"/>
      <dgm:spPr/>
      <dgm:t>
        <a:bodyPr/>
        <a:lstStyle/>
        <a:p>
          <a:endParaRPr lang="pl-PL"/>
        </a:p>
      </dgm:t>
    </dgm:pt>
    <dgm:pt modelId="{CD03FA95-57D9-4B95-8939-9CFA55F92D3E}" type="pres">
      <dgm:prSet presAssocID="{3B13567D-2ADE-4DC9-8756-900A0CF7AC5E}" presName="childText" presStyleLbl="bgAcc1" presStyleIdx="17" presStyleCnt="19" custScaleX="173052" custScaleY="124828">
        <dgm:presLayoutVars>
          <dgm:bulletEnabled val="1"/>
        </dgm:presLayoutVars>
      </dgm:prSet>
      <dgm:spPr/>
      <dgm:t>
        <a:bodyPr/>
        <a:lstStyle/>
        <a:p>
          <a:endParaRPr lang="pl-PL"/>
        </a:p>
      </dgm:t>
    </dgm:pt>
    <dgm:pt modelId="{1079F9B4-DAC2-4165-91FD-03481A37F2AC}" type="pres">
      <dgm:prSet presAssocID="{8C11ECA2-6370-4BC2-AC10-83C12621D3C0}" presName="Name13" presStyleLbl="parChTrans1D2" presStyleIdx="18" presStyleCnt="19"/>
      <dgm:spPr/>
      <dgm:t>
        <a:bodyPr/>
        <a:lstStyle/>
        <a:p>
          <a:endParaRPr lang="pl-PL"/>
        </a:p>
      </dgm:t>
    </dgm:pt>
    <dgm:pt modelId="{0D4C73BC-0386-44F5-9EB2-5574D9E2C83F}" type="pres">
      <dgm:prSet presAssocID="{077FB3B4-521B-44F2-B978-6198DF82F58F}" presName="childText" presStyleLbl="bgAcc1" presStyleIdx="18" presStyleCnt="19" custScaleX="169778" custScaleY="161367">
        <dgm:presLayoutVars>
          <dgm:bulletEnabled val="1"/>
        </dgm:presLayoutVars>
      </dgm:prSet>
      <dgm:spPr/>
      <dgm:t>
        <a:bodyPr/>
        <a:lstStyle/>
        <a:p>
          <a:endParaRPr lang="pl-PL"/>
        </a:p>
      </dgm:t>
    </dgm:pt>
  </dgm:ptLst>
  <dgm:cxnLst>
    <dgm:cxn modelId="{41B5ECA6-8254-4634-BE71-2B569C8EA807}" type="presOf" srcId="{E8EEC7EE-B41B-49DD-B4E8-4C79CBC6DABA}" destId="{75FED117-6C54-4854-A22F-39FED386A09B}" srcOrd="0" destOrd="0" presId="urn:microsoft.com/office/officeart/2005/8/layout/hierarchy3"/>
    <dgm:cxn modelId="{A1414362-2676-4530-9553-919ECF1AE127}" type="presOf" srcId="{3400D0DD-F126-47CC-8375-933B6CB849E4}" destId="{898A2DCB-A5FB-4662-B6FE-E4CFE355F7D2}" srcOrd="0" destOrd="0" presId="urn:microsoft.com/office/officeart/2005/8/layout/hierarchy3"/>
    <dgm:cxn modelId="{5680ADD5-FDEE-4FE2-B42E-1B1A655A43A2}" type="presOf" srcId="{F779EB7D-79C1-49F8-AE25-323F6411E25B}" destId="{9F483EAD-5BDE-4BD3-A892-E5E6D9241BD4}" srcOrd="1" destOrd="0" presId="urn:microsoft.com/office/officeart/2005/8/layout/hierarchy3"/>
    <dgm:cxn modelId="{DCD2E632-3694-40E3-AA78-68171BF47931}" srcId="{F779EB7D-79C1-49F8-AE25-323F6411E25B}" destId="{77529003-F432-438E-A2EB-F83022675152}" srcOrd="0" destOrd="0" parTransId="{36AE39EC-48C1-48EA-A84F-C0185B73873A}" sibTransId="{79655167-A58E-495A-8C3B-468F2BDB76AD}"/>
    <dgm:cxn modelId="{0BAF0D35-47E4-4467-8C84-B5A2AEF5AD4F}" srcId="{A38E40F2-7B88-4DBC-B358-677298E7A5FE}" destId="{82A1A353-EB5A-4A6C-8453-166F6D2D1EB3}" srcOrd="0" destOrd="0" parTransId="{D8BA2495-E572-4292-83D9-102C4E4D250A}" sibTransId="{8B9C98ED-7E07-41AC-944C-9E5FECDFCFE2}"/>
    <dgm:cxn modelId="{8653021C-030B-4189-BF7A-25A601CCF440}" srcId="{67AB6495-CBCD-4B99-8371-A5A1D1FA8E65}" destId="{B60AB71D-7B52-4DAC-A6CA-AAA3CEC169C3}" srcOrd="5" destOrd="0" parTransId="{AA6B993C-EA82-4044-B10B-D5EA7C61F50F}" sibTransId="{9142EB76-8EC3-4CFB-B433-E453937ED1C6}"/>
    <dgm:cxn modelId="{094A5676-0E66-4AE6-B405-7B5298E832F7}" srcId="{A38E40F2-7B88-4DBC-B358-677298E7A5FE}" destId="{94534934-3AC9-4030-9BB1-B25A822A8D35}" srcOrd="1" destOrd="0" parTransId="{5D7EFBDB-B5BB-4A50-BF5C-5B781CDDF44F}" sibTransId="{D37E49FC-331C-4175-A386-9F4B587534CA}"/>
    <dgm:cxn modelId="{92866DE1-FD1F-428C-9A88-6A6EC75A35A8}" type="presOf" srcId="{25D4B63C-298E-4665-B084-07AB8298185B}" destId="{941F9A01-E9EF-48DB-87C2-7A3E45F2E41C}" srcOrd="0" destOrd="0" presId="urn:microsoft.com/office/officeart/2005/8/layout/hierarchy3"/>
    <dgm:cxn modelId="{98D5403D-EC58-4757-9AB0-54876A75C134}" type="presOf" srcId="{F601C784-F139-47CE-9325-493173F0A134}" destId="{A3AF7125-D891-4E05-B105-6E68595BCDB7}" srcOrd="0" destOrd="0" presId="urn:microsoft.com/office/officeart/2005/8/layout/hierarchy3"/>
    <dgm:cxn modelId="{2540A182-4C81-4B42-8201-8A2A3D0CCCA4}" srcId="{FB4A0878-27E5-4CA5-8E71-9A45703965C2}" destId="{31757A2C-D357-43ED-96D1-C78B07798D08}" srcOrd="0" destOrd="0" parTransId="{A7FDD27A-DD4A-4236-9C5D-CC036AFE634E}" sibTransId="{AD11D4A1-48C5-40CA-9589-7239F4ABCD8F}"/>
    <dgm:cxn modelId="{605C6D5C-7F1E-4F26-A54F-567657670620}" type="presOf" srcId="{4FDC51A6-7437-41F9-93D3-33EE0EE84E17}" destId="{A06C98CE-F76C-4D2F-8135-A8E29D2830F2}" srcOrd="0" destOrd="0" presId="urn:microsoft.com/office/officeart/2005/8/layout/hierarchy3"/>
    <dgm:cxn modelId="{3C778432-CFED-407F-AF05-BA0B20BEF8B0}" type="presOf" srcId="{2D8A1EE3-03C7-4413-8B4A-60DE200BD897}" destId="{CA3786A5-2AAF-4F41-A7EC-89965D17BC37}" srcOrd="0" destOrd="0" presId="urn:microsoft.com/office/officeart/2005/8/layout/hierarchy3"/>
    <dgm:cxn modelId="{5FC36812-03F7-4610-9503-71593DA70B1D}" type="presOf" srcId="{5D7EFBDB-B5BB-4A50-BF5C-5B781CDDF44F}" destId="{86949256-CF18-4BD6-B1EC-96A85980DF71}" srcOrd="0" destOrd="0" presId="urn:microsoft.com/office/officeart/2005/8/layout/hierarchy3"/>
    <dgm:cxn modelId="{3C9A4ED7-283E-40DF-89B2-E99E486A65EC}" type="presOf" srcId="{163A9F4A-77E3-41FD-9EAD-FD471E697CDB}" destId="{E1B2C96E-A777-4CC7-BA1F-5AE969D75D10}" srcOrd="0" destOrd="0" presId="urn:microsoft.com/office/officeart/2005/8/layout/hierarchy3"/>
    <dgm:cxn modelId="{4A46DFBD-B91F-42AE-BB90-5DFC6757B541}" type="presOf" srcId="{AA6B993C-EA82-4044-B10B-D5EA7C61F50F}" destId="{059D88CA-84B3-46B0-BFE0-B76654437223}" srcOrd="0" destOrd="0" presId="urn:microsoft.com/office/officeart/2005/8/layout/hierarchy3"/>
    <dgm:cxn modelId="{AE34A443-8BC8-4755-A5E7-B4285EB15387}" type="presOf" srcId="{67AB6495-CBCD-4B99-8371-A5A1D1FA8E65}" destId="{6F543052-EA47-4979-A97C-ED3106DD2B12}" srcOrd="0" destOrd="0" presId="urn:microsoft.com/office/officeart/2005/8/layout/hierarchy3"/>
    <dgm:cxn modelId="{D9B84209-8AF8-4176-B324-2F2AB6E951A1}" srcId="{A38E40F2-7B88-4DBC-B358-677298E7A5FE}" destId="{163A9F4A-77E3-41FD-9EAD-FD471E697CDB}" srcOrd="5" destOrd="0" parTransId="{25D4B63C-298E-4665-B084-07AB8298185B}" sibTransId="{CC32AC09-39D1-471F-96B0-7FB5AD28072E}"/>
    <dgm:cxn modelId="{2C269E5E-8EBF-47E1-8D2D-62E6CD6D61B1}" type="presOf" srcId="{5D7C3779-DEC6-4562-AF30-08A26172E959}" destId="{7E2FDB81-CCCC-41EA-B733-4DCA67D23A26}" srcOrd="0" destOrd="0" presId="urn:microsoft.com/office/officeart/2005/8/layout/hierarchy3"/>
    <dgm:cxn modelId="{535A5C5A-F36A-45FF-9B8A-578AA226F0BB}" type="presOf" srcId="{037DF9D3-5732-4CB4-91DD-30D28E9B2CFC}" destId="{AE6BEB11-D345-48D6-A970-544607925860}" srcOrd="0" destOrd="0" presId="urn:microsoft.com/office/officeart/2005/8/layout/hierarchy3"/>
    <dgm:cxn modelId="{2966FEB8-1585-484C-9231-6042070E67B6}" srcId="{FB4A0878-27E5-4CA5-8E71-9A45703965C2}" destId="{A38E40F2-7B88-4DBC-B358-677298E7A5FE}" srcOrd="2" destOrd="0" parTransId="{13F2210A-30AB-40B2-B0F1-1B24ECC672B8}" sibTransId="{747831C7-743E-47A9-A9A0-27A36514E6D1}"/>
    <dgm:cxn modelId="{92C6ED72-BDEB-4D8B-9113-410984845403}" srcId="{F779EB7D-79C1-49F8-AE25-323F6411E25B}" destId="{E61C6D03-2453-4662-ADEC-81809A6C0D52}" srcOrd="1" destOrd="0" parTransId="{B00A712C-1D27-4FFC-9A37-5698C08367AD}" sibTransId="{B93E5C82-2902-4D40-B38A-BF8C8CCB3125}"/>
    <dgm:cxn modelId="{F1BFAB5E-6CB6-4B3C-A799-BFCA3D8A71FF}" type="presOf" srcId="{2E9FEFA4-B841-4572-8DC9-19220EB4C905}" destId="{C099912A-081E-46EB-BB90-0935BF29C3D7}" srcOrd="0" destOrd="0" presId="urn:microsoft.com/office/officeart/2005/8/layout/hierarchy3"/>
    <dgm:cxn modelId="{F97EC366-D27D-4700-ACEA-A179B9083FA2}" type="presOf" srcId="{36AE39EC-48C1-48EA-A84F-C0185B73873A}" destId="{DBF4B2FB-F3D8-4FFE-A314-A691D295582C}" srcOrd="0" destOrd="0" presId="urn:microsoft.com/office/officeart/2005/8/layout/hierarchy3"/>
    <dgm:cxn modelId="{7085AAE4-25CD-4CC3-B68A-35D7C03E3E98}" type="presOf" srcId="{037DF9D3-5732-4CB4-91DD-30D28E9B2CFC}" destId="{1CDC36B0-8C1D-42BD-888C-9DF6684C6076}" srcOrd="1" destOrd="0" presId="urn:microsoft.com/office/officeart/2005/8/layout/hierarchy3"/>
    <dgm:cxn modelId="{1F8E84E2-4C09-4AE8-ABEB-E772A42783B4}" srcId="{037DF9D3-5732-4CB4-91DD-30D28E9B2CFC}" destId="{3B13567D-2ADE-4DC9-8756-900A0CF7AC5E}" srcOrd="1" destOrd="0" parTransId="{31A43BB4-6246-4F15-B722-387DE276337E}" sibTransId="{56F4647C-6A2A-48B3-A0FC-A03760E385BF}"/>
    <dgm:cxn modelId="{76D8B968-3C08-4942-A57A-6D1D1F1A7F6F}" srcId="{67AB6495-CBCD-4B99-8371-A5A1D1FA8E65}" destId="{85F67F49-9DB8-4446-B96C-3FCA46BB6F60}" srcOrd="3" destOrd="0" parTransId="{24C65C71-1260-4891-987C-45F1EDE01FC6}" sibTransId="{F5397A73-9B37-425B-956E-CBB335E09DD3}"/>
    <dgm:cxn modelId="{FA3AA21F-5682-4222-B683-CB1B2042DEB0}" type="presOf" srcId="{A38E40F2-7B88-4DBC-B358-677298E7A5FE}" destId="{2F37D99F-B1D7-4FE9-81C9-937B998C7FCA}" srcOrd="1" destOrd="0" presId="urn:microsoft.com/office/officeart/2005/8/layout/hierarchy3"/>
    <dgm:cxn modelId="{06EB1105-73D7-44A8-BB85-1DEA5A668DB4}" type="presOf" srcId="{3B13567D-2ADE-4DC9-8756-900A0CF7AC5E}" destId="{CD03FA95-57D9-4B95-8939-9CFA55F92D3E}" srcOrd="0" destOrd="0" presId="urn:microsoft.com/office/officeart/2005/8/layout/hierarchy3"/>
    <dgm:cxn modelId="{D962DF1C-D0B2-4CA8-8DBA-1C12A761C338}" type="presOf" srcId="{209EBF56-E140-4ADB-884C-A8D9ADFA53B4}" destId="{77EBE3E9-D34C-4889-84AF-109905EBEE8B}" srcOrd="0" destOrd="0" presId="urn:microsoft.com/office/officeart/2005/8/layout/hierarchy3"/>
    <dgm:cxn modelId="{47B5EA4B-5B86-4CD2-97A4-DC28E09C0248}" type="presOf" srcId="{31757A2C-D357-43ED-96D1-C78B07798D08}" destId="{AD9FE7BE-2A13-4950-B3D9-CBD99C2305FF}" srcOrd="1" destOrd="0" presId="urn:microsoft.com/office/officeart/2005/8/layout/hierarchy3"/>
    <dgm:cxn modelId="{4615D26D-3536-409F-A642-50042A1B2C89}" type="presOf" srcId="{FB4A0878-27E5-4CA5-8E71-9A45703965C2}" destId="{6D89963F-04DD-4010-803F-847A4ED9E4EF}" srcOrd="0" destOrd="0" presId="urn:microsoft.com/office/officeart/2005/8/layout/hierarchy3"/>
    <dgm:cxn modelId="{6E013C66-12F6-41AA-B7F1-0666EEDA63C0}" type="presOf" srcId="{569659F1-9A17-49BF-96E1-2CB100B3129C}" destId="{67430E49-CF36-43B2-B124-482A888AC5B9}" srcOrd="0" destOrd="0" presId="urn:microsoft.com/office/officeart/2005/8/layout/hierarchy3"/>
    <dgm:cxn modelId="{CCB18B67-1C8C-4EC2-BB24-6DF89B3EA9F7}" srcId="{FB4A0878-27E5-4CA5-8E71-9A45703965C2}" destId="{037DF9D3-5732-4CB4-91DD-30D28E9B2CFC}" srcOrd="4" destOrd="0" parTransId="{25CA72FE-31EC-4EB4-A99B-6C85F77A8F18}" sibTransId="{89C8631A-A55D-4C84-BAC2-F0517331BC6B}"/>
    <dgm:cxn modelId="{0D1A01C2-5638-417A-9BBE-19A301CD82FB}" srcId="{FB4A0878-27E5-4CA5-8E71-9A45703965C2}" destId="{67AB6495-CBCD-4B99-8371-A5A1D1FA8E65}" srcOrd="3" destOrd="0" parTransId="{5566629D-26AB-40B1-BF6E-C85F8E5B4F4A}" sibTransId="{5EF925D5-1B00-44B3-9127-104BCC922B40}"/>
    <dgm:cxn modelId="{4F95649C-1A97-4C8F-82AE-F0A6F0FEF54D}" type="presOf" srcId="{3E1F3D96-9FCC-409E-94F4-E93836D71B92}" destId="{BDA6A84F-317E-4D5B-8F0C-88D050CCB969}" srcOrd="0" destOrd="0" presId="urn:microsoft.com/office/officeart/2005/8/layout/hierarchy3"/>
    <dgm:cxn modelId="{F1DFE929-33CA-4C37-93A9-AF5221B1546B}" type="presOf" srcId="{4DE8C257-45B5-42A3-AD1D-B28CD41CA06B}" destId="{2183C1E2-9326-4491-8B1B-B8F31B17C646}" srcOrd="0" destOrd="0" presId="urn:microsoft.com/office/officeart/2005/8/layout/hierarchy3"/>
    <dgm:cxn modelId="{9C9AE9D5-3A17-4276-B92C-B90542C7DEB6}" type="presOf" srcId="{24C65C71-1260-4891-987C-45F1EDE01FC6}" destId="{08C3165D-15CF-401E-8975-AD1698CC1E75}" srcOrd="0" destOrd="0" presId="urn:microsoft.com/office/officeart/2005/8/layout/hierarchy3"/>
    <dgm:cxn modelId="{53447ABE-C32C-4910-BCDB-1B6493CBD150}" type="presOf" srcId="{61845E4C-A8AD-4AD9-B087-C966C7851D02}" destId="{F0DE10CB-B00D-4322-A9A8-13F956C9C526}" srcOrd="0" destOrd="0" presId="urn:microsoft.com/office/officeart/2005/8/layout/hierarchy3"/>
    <dgm:cxn modelId="{F9293E4A-3606-4576-A43E-220A7ACA6135}" srcId="{A38E40F2-7B88-4DBC-B358-677298E7A5FE}" destId="{7B15E392-0F75-4ACB-9208-3B9972E20E22}" srcOrd="3" destOrd="0" parTransId="{086B8C3D-F8C0-4CC4-8933-DF0F7C448841}" sibTransId="{23229016-7B1D-415D-B307-DFA2B87E3D76}"/>
    <dgm:cxn modelId="{B7CCF61D-E981-4212-8D7D-35085F51BFD6}" srcId="{67AB6495-CBCD-4B99-8371-A5A1D1FA8E65}" destId="{2266061F-C795-43B1-B3DA-80F0FA532CBD}" srcOrd="4" destOrd="0" parTransId="{2E9FEFA4-B841-4572-8DC9-19220EB4C905}" sibTransId="{8CAFE477-FD23-42F1-8DF4-615FC6DB2699}"/>
    <dgm:cxn modelId="{DF50D485-F2DA-4F00-BC72-648F8529CA96}" type="presOf" srcId="{B00A712C-1D27-4FFC-9A37-5698C08367AD}" destId="{A5CA966E-F5AF-4648-BD90-A48DDF2EBDD9}" srcOrd="0" destOrd="0" presId="urn:microsoft.com/office/officeart/2005/8/layout/hierarchy3"/>
    <dgm:cxn modelId="{17074D84-4C2D-458C-A1DD-7A9955E8E6C2}" type="presOf" srcId="{8C11ECA2-6370-4BC2-AC10-83C12621D3C0}" destId="{1079F9B4-DAC2-4165-91FD-03481A37F2AC}" srcOrd="0" destOrd="0" presId="urn:microsoft.com/office/officeart/2005/8/layout/hierarchy3"/>
    <dgm:cxn modelId="{2B239F6B-7BAA-47E0-A1E8-64A0760C42A0}" type="presOf" srcId="{85F67F49-9DB8-4446-B96C-3FCA46BB6F60}" destId="{A9236366-71C0-46E3-BD69-570A5DBA1F00}" srcOrd="0" destOrd="0" presId="urn:microsoft.com/office/officeart/2005/8/layout/hierarchy3"/>
    <dgm:cxn modelId="{7854A611-4856-43DF-80FF-BA1E66D418AB}" type="presOf" srcId="{67AB6495-CBCD-4B99-8371-A5A1D1FA8E65}" destId="{36BCA011-A501-4776-ACE6-D2A94E56E9CF}" srcOrd="1" destOrd="0" presId="urn:microsoft.com/office/officeart/2005/8/layout/hierarchy3"/>
    <dgm:cxn modelId="{58C60F19-1528-4391-9F5C-C10CF3C9FF9E}" type="presOf" srcId="{7B15E392-0F75-4ACB-9208-3B9972E20E22}" destId="{9C050969-5BDE-41EA-8B6E-4F3B5DB627BA}" srcOrd="0" destOrd="0" presId="urn:microsoft.com/office/officeart/2005/8/layout/hierarchy3"/>
    <dgm:cxn modelId="{11FFEEA4-C5A7-43CF-989A-9C9CE075DA3F}" srcId="{67AB6495-CBCD-4B99-8371-A5A1D1FA8E65}" destId="{569659F1-9A17-49BF-96E1-2CB100B3129C}" srcOrd="1" destOrd="0" parTransId="{4FDC51A6-7437-41F9-93D3-33EE0EE84E17}" sibTransId="{DFFE650D-1DC0-4F8D-BEA7-CA3EA2128C52}"/>
    <dgm:cxn modelId="{F83728B4-4116-4B77-92DA-2CC8CF940670}" srcId="{037DF9D3-5732-4CB4-91DD-30D28E9B2CFC}" destId="{077FB3B4-521B-44F2-B978-6198DF82F58F}" srcOrd="2" destOrd="0" parTransId="{8C11ECA2-6370-4BC2-AC10-83C12621D3C0}" sibTransId="{00E9DCB9-2173-40B0-82ED-412CC0C67945}"/>
    <dgm:cxn modelId="{9105BA57-CD25-4323-B999-73D5EBBDE032}" type="presOf" srcId="{B60AB71D-7B52-4DAC-A6CA-AAA3CEC169C3}" destId="{BE0A91B3-BE28-49EF-A35C-B3B67C626F0D}" srcOrd="0" destOrd="0" presId="urn:microsoft.com/office/officeart/2005/8/layout/hierarchy3"/>
    <dgm:cxn modelId="{FDD8E988-96FE-4B51-A73E-90A3C3C6E590}" type="presOf" srcId="{C7B6F037-9308-4AFA-8843-5E74ABCDA155}" destId="{CEB33318-F0C7-42F3-A060-C0C01CAA1541}" srcOrd="0" destOrd="0" presId="urn:microsoft.com/office/officeart/2005/8/layout/hierarchy3"/>
    <dgm:cxn modelId="{8503117B-BC96-4EC3-AD7B-9E88CCC67FFF}" type="presOf" srcId="{CC1A67AB-037A-4C6F-AA39-FD9CA206E9A1}" destId="{6615EF48-8A81-4DC5-A232-EBBF83B5CAB7}" srcOrd="0" destOrd="0" presId="urn:microsoft.com/office/officeart/2005/8/layout/hierarchy3"/>
    <dgm:cxn modelId="{38E13917-B6C5-4104-9CB5-41A86EFE9CAC}" srcId="{A38E40F2-7B88-4DBC-B358-677298E7A5FE}" destId="{C7B6F037-9308-4AFA-8843-5E74ABCDA155}" srcOrd="4" destOrd="0" parTransId="{7ACA1CCD-DF25-4A27-8087-00EA63E1894E}" sibTransId="{5636206A-A875-4A9A-863B-17DF57754543}"/>
    <dgm:cxn modelId="{64C3BA65-4AC2-4AE5-B135-E1D7C81715BC}" type="presOf" srcId="{F779EB7D-79C1-49F8-AE25-323F6411E25B}" destId="{42133F39-00B6-4400-ADC2-C47AD0C002F2}" srcOrd="0" destOrd="0" presId="urn:microsoft.com/office/officeart/2005/8/layout/hierarchy3"/>
    <dgm:cxn modelId="{4E872600-4A86-40C6-BA49-EC7EA93AEE00}" type="presOf" srcId="{2266061F-C795-43B1-B3DA-80F0FA532CBD}" destId="{B4A2A22F-9147-4BA1-BC6B-63CEF4D0E1E6}" srcOrd="0" destOrd="0" presId="urn:microsoft.com/office/officeart/2005/8/layout/hierarchy3"/>
    <dgm:cxn modelId="{32FB7676-1339-4CB3-8A10-445E75C4498C}" srcId="{67AB6495-CBCD-4B99-8371-A5A1D1FA8E65}" destId="{F601C784-F139-47CE-9325-493173F0A134}" srcOrd="0" destOrd="0" parTransId="{61845E4C-A8AD-4AD9-B087-C966C7851D02}" sibTransId="{1BD4033C-44F6-45F8-B525-69D1811F0540}"/>
    <dgm:cxn modelId="{ECE884F5-F4BE-4F1B-8756-04BC53724128}" type="presOf" srcId="{77529003-F432-438E-A2EB-F83022675152}" destId="{8C54FD41-3C68-4E49-B871-85DDE82C6B87}" srcOrd="0" destOrd="0" presId="urn:microsoft.com/office/officeart/2005/8/layout/hierarchy3"/>
    <dgm:cxn modelId="{C4111F35-2158-447A-A846-B43D066B5131}" type="presOf" srcId="{31A43BB4-6246-4F15-B722-387DE276337E}" destId="{B8B57FA4-B0FD-4A75-86F9-AE556BD157EE}" srcOrd="0" destOrd="0" presId="urn:microsoft.com/office/officeart/2005/8/layout/hierarchy3"/>
    <dgm:cxn modelId="{68BDA030-177D-4B34-B470-200739235F6B}" srcId="{31757A2C-D357-43ED-96D1-C78B07798D08}" destId="{3E1F3D96-9FCC-409E-94F4-E93836D71B92}" srcOrd="0" destOrd="0" parTransId="{3400D0DD-F126-47CC-8375-933B6CB849E4}" sibTransId="{6369AEAB-5416-4A47-B77C-5024AB1AFFBF}"/>
    <dgm:cxn modelId="{2A41A27E-3403-4AD1-AE99-E6851E989D19}" type="presOf" srcId="{077FB3B4-521B-44F2-B978-6198DF82F58F}" destId="{0D4C73BC-0386-44F5-9EB2-5574D9E2C83F}" srcOrd="0" destOrd="0" presId="urn:microsoft.com/office/officeart/2005/8/layout/hierarchy3"/>
    <dgm:cxn modelId="{3748D22C-6354-4A7F-BAB1-41A0CE20A066}" srcId="{67AB6495-CBCD-4B99-8371-A5A1D1FA8E65}" destId="{E8EEC7EE-B41B-49DD-B4E8-4C79CBC6DABA}" srcOrd="2" destOrd="0" parTransId="{5D7C3779-DEC6-4562-AF30-08A26172E959}" sibTransId="{666DFE7C-5E3E-4159-837F-334FFC89DE80}"/>
    <dgm:cxn modelId="{EC87A59B-E772-433B-BCAC-6CFBD0375601}" type="presOf" srcId="{B0086F39-D314-4F3C-AD08-8652B889058A}" destId="{62E2C261-0821-4DDB-AC2B-126C6097938F}" srcOrd="0" destOrd="0" presId="urn:microsoft.com/office/officeart/2005/8/layout/hierarchy3"/>
    <dgm:cxn modelId="{C3677E59-75BC-47BE-A61B-D7E211402F61}" type="presOf" srcId="{7ACA1CCD-DF25-4A27-8087-00EA63E1894E}" destId="{DABF8AA0-85EB-4B8D-ACCB-6653798F77EA}" srcOrd="0" destOrd="0" presId="urn:microsoft.com/office/officeart/2005/8/layout/hierarchy3"/>
    <dgm:cxn modelId="{F8917BD6-ABB7-47CA-8783-3330C62EAC08}" srcId="{31757A2C-D357-43ED-96D1-C78B07798D08}" destId="{B0086F39-D314-4F3C-AD08-8652B889058A}" srcOrd="1" destOrd="0" parTransId="{209EBF56-E140-4ADB-884C-A8D9ADFA53B4}" sibTransId="{56F32687-F94B-4DC3-BF5A-17739D90006E}"/>
    <dgm:cxn modelId="{65BE2AF0-92BE-4F92-8A32-399672E718B4}" type="presOf" srcId="{086B8C3D-F8C0-4CC4-8933-DF0F7C448841}" destId="{F180C83E-FBAF-4200-AD6B-92A49B0BF30B}" srcOrd="0" destOrd="0" presId="urn:microsoft.com/office/officeart/2005/8/layout/hierarchy3"/>
    <dgm:cxn modelId="{F0476B64-3297-4529-AD5F-F3194FC376C2}" type="presOf" srcId="{94534934-3AC9-4030-9BB1-B25A822A8D35}" destId="{0A61A027-D95E-498A-BD35-D88A4F02F588}" srcOrd="0" destOrd="0" presId="urn:microsoft.com/office/officeart/2005/8/layout/hierarchy3"/>
    <dgm:cxn modelId="{025582DF-6040-4DCA-8344-3655B1C4390E}" srcId="{A38E40F2-7B88-4DBC-B358-677298E7A5FE}" destId="{2D8A1EE3-03C7-4413-8B4A-60DE200BD897}" srcOrd="2" destOrd="0" parTransId="{CC1A67AB-037A-4C6F-AA39-FD9CA206E9A1}" sibTransId="{D3E23F6A-B833-4E69-8B24-34476305BF91}"/>
    <dgm:cxn modelId="{69C7DC18-6BE7-4F00-8AFF-9814E8D84AAE}" type="presOf" srcId="{31757A2C-D357-43ED-96D1-C78B07798D08}" destId="{DDFC2821-20DC-4322-B04C-CD0EA3D2F880}" srcOrd="0" destOrd="0" presId="urn:microsoft.com/office/officeart/2005/8/layout/hierarchy3"/>
    <dgm:cxn modelId="{329FCCCA-5B06-4705-85CE-27A70C6E5052}" srcId="{FB4A0878-27E5-4CA5-8E71-9A45703965C2}" destId="{F779EB7D-79C1-49F8-AE25-323F6411E25B}" srcOrd="1" destOrd="0" parTransId="{7FB18452-2E61-409D-A7EA-1F4D43E6281D}" sibTransId="{0377579E-A07F-4A51-8998-34BF194E15FD}"/>
    <dgm:cxn modelId="{BAE52F43-EC9D-4F11-B9BD-30EC2DF18328}" type="presOf" srcId="{BC71CCE9-EB74-4280-9BBE-9234227558F6}" destId="{EAAE7341-32DD-4276-8AD8-CCF71F9B5C67}" srcOrd="0" destOrd="0" presId="urn:microsoft.com/office/officeart/2005/8/layout/hierarchy3"/>
    <dgm:cxn modelId="{E8C10B01-3D26-4D19-B0EA-F10B0C7728EF}" type="presOf" srcId="{E61C6D03-2453-4662-ADEC-81809A6C0D52}" destId="{EF872986-CC92-43F1-B0CA-1DB38380708C}" srcOrd="0" destOrd="0" presId="urn:microsoft.com/office/officeart/2005/8/layout/hierarchy3"/>
    <dgm:cxn modelId="{0CE1BB1D-2FE7-447B-B6A8-AEF65C253097}" type="presOf" srcId="{A38E40F2-7B88-4DBC-B358-677298E7A5FE}" destId="{A49B4D96-89CA-412E-9A33-DE3EE89796BC}" srcOrd="0" destOrd="0" presId="urn:microsoft.com/office/officeart/2005/8/layout/hierarchy3"/>
    <dgm:cxn modelId="{234F9BD5-03A0-43B8-8EA0-6958CC01DC56}" srcId="{037DF9D3-5732-4CB4-91DD-30D28E9B2CFC}" destId="{4DE8C257-45B5-42A3-AD1D-B28CD41CA06B}" srcOrd="0" destOrd="0" parTransId="{BC71CCE9-EB74-4280-9BBE-9234227558F6}" sibTransId="{EDF77B45-03C2-4A68-9B2A-732B0EEF35E9}"/>
    <dgm:cxn modelId="{88147A6C-0C8B-42EE-93C9-C7C2E106B743}" type="presOf" srcId="{82A1A353-EB5A-4A6C-8453-166F6D2D1EB3}" destId="{0B27A3B0-1EA1-4A4C-A48E-1970608BA429}" srcOrd="0" destOrd="0" presId="urn:microsoft.com/office/officeart/2005/8/layout/hierarchy3"/>
    <dgm:cxn modelId="{9DF49C88-1E05-495E-B5C4-066F44EAD16F}" type="presOf" srcId="{D8BA2495-E572-4292-83D9-102C4E4D250A}" destId="{31EE45B8-3745-42CD-9184-3680B8EC0C8B}" srcOrd="0" destOrd="0" presId="urn:microsoft.com/office/officeart/2005/8/layout/hierarchy3"/>
    <dgm:cxn modelId="{46E57D67-C27C-4174-A4DE-103B54B37449}" type="presParOf" srcId="{6D89963F-04DD-4010-803F-847A4ED9E4EF}" destId="{F259587A-9008-4229-8C26-F8312E2E79B2}" srcOrd="0" destOrd="0" presId="urn:microsoft.com/office/officeart/2005/8/layout/hierarchy3"/>
    <dgm:cxn modelId="{DA167FF6-7C88-4208-9267-57CFAC1644E0}" type="presParOf" srcId="{F259587A-9008-4229-8C26-F8312E2E79B2}" destId="{3358E140-55D5-4B18-8C9F-528B36F8967B}" srcOrd="0" destOrd="0" presId="urn:microsoft.com/office/officeart/2005/8/layout/hierarchy3"/>
    <dgm:cxn modelId="{989EF555-7964-46E6-ADA9-A20BDD5D1A4F}" type="presParOf" srcId="{3358E140-55D5-4B18-8C9F-528B36F8967B}" destId="{DDFC2821-20DC-4322-B04C-CD0EA3D2F880}" srcOrd="0" destOrd="0" presId="urn:microsoft.com/office/officeart/2005/8/layout/hierarchy3"/>
    <dgm:cxn modelId="{0E1E8E4E-8918-49CA-9899-1C0667A8E332}" type="presParOf" srcId="{3358E140-55D5-4B18-8C9F-528B36F8967B}" destId="{AD9FE7BE-2A13-4950-B3D9-CBD99C2305FF}" srcOrd="1" destOrd="0" presId="urn:microsoft.com/office/officeart/2005/8/layout/hierarchy3"/>
    <dgm:cxn modelId="{84C4C4DB-3D06-4EFD-9B39-A30EBE327A41}" type="presParOf" srcId="{F259587A-9008-4229-8C26-F8312E2E79B2}" destId="{F8EDC1F7-045F-40CD-A36C-ABD1B7D927CB}" srcOrd="1" destOrd="0" presId="urn:microsoft.com/office/officeart/2005/8/layout/hierarchy3"/>
    <dgm:cxn modelId="{855DA708-B802-4629-BC7A-B32143974F5B}" type="presParOf" srcId="{F8EDC1F7-045F-40CD-A36C-ABD1B7D927CB}" destId="{898A2DCB-A5FB-4662-B6FE-E4CFE355F7D2}" srcOrd="0" destOrd="0" presId="urn:microsoft.com/office/officeart/2005/8/layout/hierarchy3"/>
    <dgm:cxn modelId="{EC617F0B-1EE2-4459-B804-B662A98377BD}" type="presParOf" srcId="{F8EDC1F7-045F-40CD-A36C-ABD1B7D927CB}" destId="{BDA6A84F-317E-4D5B-8F0C-88D050CCB969}" srcOrd="1" destOrd="0" presId="urn:microsoft.com/office/officeart/2005/8/layout/hierarchy3"/>
    <dgm:cxn modelId="{7F093766-75AB-45B0-8FD2-458F87A410A5}" type="presParOf" srcId="{F8EDC1F7-045F-40CD-A36C-ABD1B7D927CB}" destId="{77EBE3E9-D34C-4889-84AF-109905EBEE8B}" srcOrd="2" destOrd="0" presId="urn:microsoft.com/office/officeart/2005/8/layout/hierarchy3"/>
    <dgm:cxn modelId="{D1D91638-2042-411A-99D5-4D2D5D14D1F8}" type="presParOf" srcId="{F8EDC1F7-045F-40CD-A36C-ABD1B7D927CB}" destId="{62E2C261-0821-4DDB-AC2B-126C6097938F}" srcOrd="3" destOrd="0" presId="urn:microsoft.com/office/officeart/2005/8/layout/hierarchy3"/>
    <dgm:cxn modelId="{268D4D01-766B-42DD-824E-BD9BCB4A0064}" type="presParOf" srcId="{6D89963F-04DD-4010-803F-847A4ED9E4EF}" destId="{4764FE5A-B2E1-4F1E-A1CA-632C0ECE0DF1}" srcOrd="1" destOrd="0" presId="urn:microsoft.com/office/officeart/2005/8/layout/hierarchy3"/>
    <dgm:cxn modelId="{251FE371-61CE-4979-96B0-88AD1AECD1EE}" type="presParOf" srcId="{4764FE5A-B2E1-4F1E-A1CA-632C0ECE0DF1}" destId="{9F5EB76F-33BD-4DAC-ABC2-96E5A39C0CEF}" srcOrd="0" destOrd="0" presId="urn:microsoft.com/office/officeart/2005/8/layout/hierarchy3"/>
    <dgm:cxn modelId="{638C54F3-6423-4DF3-8CE8-5FC68369795D}" type="presParOf" srcId="{9F5EB76F-33BD-4DAC-ABC2-96E5A39C0CEF}" destId="{42133F39-00B6-4400-ADC2-C47AD0C002F2}" srcOrd="0" destOrd="0" presId="urn:microsoft.com/office/officeart/2005/8/layout/hierarchy3"/>
    <dgm:cxn modelId="{832065F6-A8D7-4355-8833-0D586285077C}" type="presParOf" srcId="{9F5EB76F-33BD-4DAC-ABC2-96E5A39C0CEF}" destId="{9F483EAD-5BDE-4BD3-A892-E5E6D9241BD4}" srcOrd="1" destOrd="0" presId="urn:microsoft.com/office/officeart/2005/8/layout/hierarchy3"/>
    <dgm:cxn modelId="{5707ED8C-2982-4153-BC92-81FBBED5199D}" type="presParOf" srcId="{4764FE5A-B2E1-4F1E-A1CA-632C0ECE0DF1}" destId="{F5C160C9-1E3E-46D1-96AD-A8E2A44F0D94}" srcOrd="1" destOrd="0" presId="urn:microsoft.com/office/officeart/2005/8/layout/hierarchy3"/>
    <dgm:cxn modelId="{B7F27C48-C39D-4A12-91C6-5ABE468A2DBE}" type="presParOf" srcId="{F5C160C9-1E3E-46D1-96AD-A8E2A44F0D94}" destId="{DBF4B2FB-F3D8-4FFE-A314-A691D295582C}" srcOrd="0" destOrd="0" presId="urn:microsoft.com/office/officeart/2005/8/layout/hierarchy3"/>
    <dgm:cxn modelId="{B8F2A033-BABD-45D4-97F2-1B2F5E50E99C}" type="presParOf" srcId="{F5C160C9-1E3E-46D1-96AD-A8E2A44F0D94}" destId="{8C54FD41-3C68-4E49-B871-85DDE82C6B87}" srcOrd="1" destOrd="0" presId="urn:microsoft.com/office/officeart/2005/8/layout/hierarchy3"/>
    <dgm:cxn modelId="{CD134B38-106F-426A-89AC-5728553DFF63}" type="presParOf" srcId="{F5C160C9-1E3E-46D1-96AD-A8E2A44F0D94}" destId="{A5CA966E-F5AF-4648-BD90-A48DDF2EBDD9}" srcOrd="2" destOrd="0" presId="urn:microsoft.com/office/officeart/2005/8/layout/hierarchy3"/>
    <dgm:cxn modelId="{374F6007-BF74-458E-ADEF-07892C21AAE6}" type="presParOf" srcId="{F5C160C9-1E3E-46D1-96AD-A8E2A44F0D94}" destId="{EF872986-CC92-43F1-B0CA-1DB38380708C}" srcOrd="3" destOrd="0" presId="urn:microsoft.com/office/officeart/2005/8/layout/hierarchy3"/>
    <dgm:cxn modelId="{5438489E-ABAD-4154-A346-5F6964B0F116}" type="presParOf" srcId="{6D89963F-04DD-4010-803F-847A4ED9E4EF}" destId="{8CF0290F-1B85-4A87-80F6-7B068A933456}" srcOrd="2" destOrd="0" presId="urn:microsoft.com/office/officeart/2005/8/layout/hierarchy3"/>
    <dgm:cxn modelId="{63D8BA73-83BF-4B65-AE29-EB9838B0F8C1}" type="presParOf" srcId="{8CF0290F-1B85-4A87-80F6-7B068A933456}" destId="{E341F656-6402-4BED-A205-3D3B56D83F1E}" srcOrd="0" destOrd="0" presId="urn:microsoft.com/office/officeart/2005/8/layout/hierarchy3"/>
    <dgm:cxn modelId="{A559F561-ED2C-4B9E-ABA1-CC0CFAE44F44}" type="presParOf" srcId="{E341F656-6402-4BED-A205-3D3B56D83F1E}" destId="{A49B4D96-89CA-412E-9A33-DE3EE89796BC}" srcOrd="0" destOrd="0" presId="urn:microsoft.com/office/officeart/2005/8/layout/hierarchy3"/>
    <dgm:cxn modelId="{3DD3C9A9-514A-41BB-A19F-B50F27CEE1F1}" type="presParOf" srcId="{E341F656-6402-4BED-A205-3D3B56D83F1E}" destId="{2F37D99F-B1D7-4FE9-81C9-937B998C7FCA}" srcOrd="1" destOrd="0" presId="urn:microsoft.com/office/officeart/2005/8/layout/hierarchy3"/>
    <dgm:cxn modelId="{C8391F1A-B7CB-4228-A78C-FFF19917A681}" type="presParOf" srcId="{8CF0290F-1B85-4A87-80F6-7B068A933456}" destId="{A28B48E4-B0FC-492A-ADCE-F9B5831C41F0}" srcOrd="1" destOrd="0" presId="urn:microsoft.com/office/officeart/2005/8/layout/hierarchy3"/>
    <dgm:cxn modelId="{77E779A5-1E32-4B83-9D35-F09277ED7BDA}" type="presParOf" srcId="{A28B48E4-B0FC-492A-ADCE-F9B5831C41F0}" destId="{31EE45B8-3745-42CD-9184-3680B8EC0C8B}" srcOrd="0" destOrd="0" presId="urn:microsoft.com/office/officeart/2005/8/layout/hierarchy3"/>
    <dgm:cxn modelId="{62FB1994-7328-4DDD-8A36-52A89B4CFF08}" type="presParOf" srcId="{A28B48E4-B0FC-492A-ADCE-F9B5831C41F0}" destId="{0B27A3B0-1EA1-4A4C-A48E-1970608BA429}" srcOrd="1" destOrd="0" presId="urn:microsoft.com/office/officeart/2005/8/layout/hierarchy3"/>
    <dgm:cxn modelId="{DDB51485-ADF1-4095-885D-EA7448988324}" type="presParOf" srcId="{A28B48E4-B0FC-492A-ADCE-F9B5831C41F0}" destId="{86949256-CF18-4BD6-B1EC-96A85980DF71}" srcOrd="2" destOrd="0" presId="urn:microsoft.com/office/officeart/2005/8/layout/hierarchy3"/>
    <dgm:cxn modelId="{81F52D65-25CB-45A9-914E-ADEA1F4B05B3}" type="presParOf" srcId="{A28B48E4-B0FC-492A-ADCE-F9B5831C41F0}" destId="{0A61A027-D95E-498A-BD35-D88A4F02F588}" srcOrd="3" destOrd="0" presId="urn:microsoft.com/office/officeart/2005/8/layout/hierarchy3"/>
    <dgm:cxn modelId="{26DE15C9-AB82-4911-984C-533133975489}" type="presParOf" srcId="{A28B48E4-B0FC-492A-ADCE-F9B5831C41F0}" destId="{6615EF48-8A81-4DC5-A232-EBBF83B5CAB7}" srcOrd="4" destOrd="0" presId="urn:microsoft.com/office/officeart/2005/8/layout/hierarchy3"/>
    <dgm:cxn modelId="{4647CEDA-FF60-4057-BD11-81FA7A088485}" type="presParOf" srcId="{A28B48E4-B0FC-492A-ADCE-F9B5831C41F0}" destId="{CA3786A5-2AAF-4F41-A7EC-89965D17BC37}" srcOrd="5" destOrd="0" presId="urn:microsoft.com/office/officeart/2005/8/layout/hierarchy3"/>
    <dgm:cxn modelId="{2B0714FE-2C78-4C21-AFD0-664A294F9880}" type="presParOf" srcId="{A28B48E4-B0FC-492A-ADCE-F9B5831C41F0}" destId="{F180C83E-FBAF-4200-AD6B-92A49B0BF30B}" srcOrd="6" destOrd="0" presId="urn:microsoft.com/office/officeart/2005/8/layout/hierarchy3"/>
    <dgm:cxn modelId="{273C21C5-A1D8-4A2B-BF19-D872F80A6FCD}" type="presParOf" srcId="{A28B48E4-B0FC-492A-ADCE-F9B5831C41F0}" destId="{9C050969-5BDE-41EA-8B6E-4F3B5DB627BA}" srcOrd="7" destOrd="0" presId="urn:microsoft.com/office/officeart/2005/8/layout/hierarchy3"/>
    <dgm:cxn modelId="{2D434FCA-A587-411D-BDC2-CBF3480104E0}" type="presParOf" srcId="{A28B48E4-B0FC-492A-ADCE-F9B5831C41F0}" destId="{DABF8AA0-85EB-4B8D-ACCB-6653798F77EA}" srcOrd="8" destOrd="0" presId="urn:microsoft.com/office/officeart/2005/8/layout/hierarchy3"/>
    <dgm:cxn modelId="{93F6E8A2-158B-41EE-BDDA-420F333E95FC}" type="presParOf" srcId="{A28B48E4-B0FC-492A-ADCE-F9B5831C41F0}" destId="{CEB33318-F0C7-42F3-A060-C0C01CAA1541}" srcOrd="9" destOrd="0" presId="urn:microsoft.com/office/officeart/2005/8/layout/hierarchy3"/>
    <dgm:cxn modelId="{25FB31A9-3B69-4412-80F9-E1AE44C0B237}" type="presParOf" srcId="{A28B48E4-B0FC-492A-ADCE-F9B5831C41F0}" destId="{941F9A01-E9EF-48DB-87C2-7A3E45F2E41C}" srcOrd="10" destOrd="0" presId="urn:microsoft.com/office/officeart/2005/8/layout/hierarchy3"/>
    <dgm:cxn modelId="{FF3A2377-A348-443B-AE53-1676E16FCE88}" type="presParOf" srcId="{A28B48E4-B0FC-492A-ADCE-F9B5831C41F0}" destId="{E1B2C96E-A777-4CC7-BA1F-5AE969D75D10}" srcOrd="11" destOrd="0" presId="urn:microsoft.com/office/officeart/2005/8/layout/hierarchy3"/>
    <dgm:cxn modelId="{89A3783F-28B8-4C88-85BD-FFDBE4EBFE21}" type="presParOf" srcId="{6D89963F-04DD-4010-803F-847A4ED9E4EF}" destId="{7DE6A130-B28C-4D04-A363-6AA8C413DE51}" srcOrd="3" destOrd="0" presId="urn:microsoft.com/office/officeart/2005/8/layout/hierarchy3"/>
    <dgm:cxn modelId="{699AD828-CAB1-44B4-AA75-B008DE985026}" type="presParOf" srcId="{7DE6A130-B28C-4D04-A363-6AA8C413DE51}" destId="{562D3267-30CB-4962-B7EE-546CAC0EBBC7}" srcOrd="0" destOrd="0" presId="urn:microsoft.com/office/officeart/2005/8/layout/hierarchy3"/>
    <dgm:cxn modelId="{2BFB0A34-6FC3-487A-B743-664EB500B666}" type="presParOf" srcId="{562D3267-30CB-4962-B7EE-546CAC0EBBC7}" destId="{6F543052-EA47-4979-A97C-ED3106DD2B12}" srcOrd="0" destOrd="0" presId="urn:microsoft.com/office/officeart/2005/8/layout/hierarchy3"/>
    <dgm:cxn modelId="{2F0C97CF-4BB9-4F1E-96B2-7F8D21F48717}" type="presParOf" srcId="{562D3267-30CB-4962-B7EE-546CAC0EBBC7}" destId="{36BCA011-A501-4776-ACE6-D2A94E56E9CF}" srcOrd="1" destOrd="0" presId="urn:microsoft.com/office/officeart/2005/8/layout/hierarchy3"/>
    <dgm:cxn modelId="{4DAF40B4-34C3-444F-9639-9FD03D9E3C49}" type="presParOf" srcId="{7DE6A130-B28C-4D04-A363-6AA8C413DE51}" destId="{24AFB0EF-6108-42E8-B6C5-9E9EDC0815F9}" srcOrd="1" destOrd="0" presId="urn:microsoft.com/office/officeart/2005/8/layout/hierarchy3"/>
    <dgm:cxn modelId="{80005E2F-EEF4-4983-9A64-2432BDD27C63}" type="presParOf" srcId="{24AFB0EF-6108-42E8-B6C5-9E9EDC0815F9}" destId="{F0DE10CB-B00D-4322-A9A8-13F956C9C526}" srcOrd="0" destOrd="0" presId="urn:microsoft.com/office/officeart/2005/8/layout/hierarchy3"/>
    <dgm:cxn modelId="{03FEDED6-88A8-461C-BD79-F9BA1EE9D21A}" type="presParOf" srcId="{24AFB0EF-6108-42E8-B6C5-9E9EDC0815F9}" destId="{A3AF7125-D891-4E05-B105-6E68595BCDB7}" srcOrd="1" destOrd="0" presId="urn:microsoft.com/office/officeart/2005/8/layout/hierarchy3"/>
    <dgm:cxn modelId="{77E77F05-91CB-4806-AFEA-FA1E3768D13A}" type="presParOf" srcId="{24AFB0EF-6108-42E8-B6C5-9E9EDC0815F9}" destId="{A06C98CE-F76C-4D2F-8135-A8E29D2830F2}" srcOrd="2" destOrd="0" presId="urn:microsoft.com/office/officeart/2005/8/layout/hierarchy3"/>
    <dgm:cxn modelId="{163EDC71-C55B-49DC-AA4C-B538FBF1A4D5}" type="presParOf" srcId="{24AFB0EF-6108-42E8-B6C5-9E9EDC0815F9}" destId="{67430E49-CF36-43B2-B124-482A888AC5B9}" srcOrd="3" destOrd="0" presId="urn:microsoft.com/office/officeart/2005/8/layout/hierarchy3"/>
    <dgm:cxn modelId="{74D373CC-F798-456E-A087-2ABC39483717}" type="presParOf" srcId="{24AFB0EF-6108-42E8-B6C5-9E9EDC0815F9}" destId="{7E2FDB81-CCCC-41EA-B733-4DCA67D23A26}" srcOrd="4" destOrd="0" presId="urn:microsoft.com/office/officeart/2005/8/layout/hierarchy3"/>
    <dgm:cxn modelId="{23C4DCA5-C512-4FCC-AC77-FEE5B44182CB}" type="presParOf" srcId="{24AFB0EF-6108-42E8-B6C5-9E9EDC0815F9}" destId="{75FED117-6C54-4854-A22F-39FED386A09B}" srcOrd="5" destOrd="0" presId="urn:microsoft.com/office/officeart/2005/8/layout/hierarchy3"/>
    <dgm:cxn modelId="{BCA69CA3-FF61-4D37-A637-45D3DF81F840}" type="presParOf" srcId="{24AFB0EF-6108-42E8-B6C5-9E9EDC0815F9}" destId="{08C3165D-15CF-401E-8975-AD1698CC1E75}" srcOrd="6" destOrd="0" presId="urn:microsoft.com/office/officeart/2005/8/layout/hierarchy3"/>
    <dgm:cxn modelId="{6324BF37-CA5D-4118-905C-0C5F370101BE}" type="presParOf" srcId="{24AFB0EF-6108-42E8-B6C5-9E9EDC0815F9}" destId="{A9236366-71C0-46E3-BD69-570A5DBA1F00}" srcOrd="7" destOrd="0" presId="urn:microsoft.com/office/officeart/2005/8/layout/hierarchy3"/>
    <dgm:cxn modelId="{4E89147D-F2D1-4421-8F06-85F4B5658789}" type="presParOf" srcId="{24AFB0EF-6108-42E8-B6C5-9E9EDC0815F9}" destId="{C099912A-081E-46EB-BB90-0935BF29C3D7}" srcOrd="8" destOrd="0" presId="urn:microsoft.com/office/officeart/2005/8/layout/hierarchy3"/>
    <dgm:cxn modelId="{7428792E-3178-4F07-AA3E-9EE8088D8B8B}" type="presParOf" srcId="{24AFB0EF-6108-42E8-B6C5-9E9EDC0815F9}" destId="{B4A2A22F-9147-4BA1-BC6B-63CEF4D0E1E6}" srcOrd="9" destOrd="0" presId="urn:microsoft.com/office/officeart/2005/8/layout/hierarchy3"/>
    <dgm:cxn modelId="{C225DC66-71E0-44D2-B77C-042A77738256}" type="presParOf" srcId="{24AFB0EF-6108-42E8-B6C5-9E9EDC0815F9}" destId="{059D88CA-84B3-46B0-BFE0-B76654437223}" srcOrd="10" destOrd="0" presId="urn:microsoft.com/office/officeart/2005/8/layout/hierarchy3"/>
    <dgm:cxn modelId="{413A0F82-E1D9-4707-9080-1E076BCFAE08}" type="presParOf" srcId="{24AFB0EF-6108-42E8-B6C5-9E9EDC0815F9}" destId="{BE0A91B3-BE28-49EF-A35C-B3B67C626F0D}" srcOrd="11" destOrd="0" presId="urn:microsoft.com/office/officeart/2005/8/layout/hierarchy3"/>
    <dgm:cxn modelId="{1FB75959-BFCE-49BE-A07E-B12FFA189238}" type="presParOf" srcId="{6D89963F-04DD-4010-803F-847A4ED9E4EF}" destId="{7BFEBD68-618B-4CD1-85D3-7DEDC9ACE975}" srcOrd="4" destOrd="0" presId="urn:microsoft.com/office/officeart/2005/8/layout/hierarchy3"/>
    <dgm:cxn modelId="{46EFFF7C-4755-412F-B1FA-A79FDFBB7FD2}" type="presParOf" srcId="{7BFEBD68-618B-4CD1-85D3-7DEDC9ACE975}" destId="{E0C79229-7174-46B3-B1B7-04E945D8A0C7}" srcOrd="0" destOrd="0" presId="urn:microsoft.com/office/officeart/2005/8/layout/hierarchy3"/>
    <dgm:cxn modelId="{2D7F7A27-3742-4EAF-939B-8320C6AEF71C}" type="presParOf" srcId="{E0C79229-7174-46B3-B1B7-04E945D8A0C7}" destId="{AE6BEB11-D345-48D6-A970-544607925860}" srcOrd="0" destOrd="0" presId="urn:microsoft.com/office/officeart/2005/8/layout/hierarchy3"/>
    <dgm:cxn modelId="{141F8F99-7EC8-4058-9D59-C24E7D40CA7B}" type="presParOf" srcId="{E0C79229-7174-46B3-B1B7-04E945D8A0C7}" destId="{1CDC36B0-8C1D-42BD-888C-9DF6684C6076}" srcOrd="1" destOrd="0" presId="urn:microsoft.com/office/officeart/2005/8/layout/hierarchy3"/>
    <dgm:cxn modelId="{C687F0F2-20AD-4B9C-9FFC-D08AB0FDEF2D}" type="presParOf" srcId="{7BFEBD68-618B-4CD1-85D3-7DEDC9ACE975}" destId="{52E8D280-B1F2-4FF2-A465-F6AFD7F76F90}" srcOrd="1" destOrd="0" presId="urn:microsoft.com/office/officeart/2005/8/layout/hierarchy3"/>
    <dgm:cxn modelId="{04B46E70-C260-4B9E-9410-20F6CA2268C1}" type="presParOf" srcId="{52E8D280-B1F2-4FF2-A465-F6AFD7F76F90}" destId="{EAAE7341-32DD-4276-8AD8-CCF71F9B5C67}" srcOrd="0" destOrd="0" presId="urn:microsoft.com/office/officeart/2005/8/layout/hierarchy3"/>
    <dgm:cxn modelId="{ABB8B766-FB14-4DD1-8B39-3DE5EB99C64D}" type="presParOf" srcId="{52E8D280-B1F2-4FF2-A465-F6AFD7F76F90}" destId="{2183C1E2-9326-4491-8B1B-B8F31B17C646}" srcOrd="1" destOrd="0" presId="urn:microsoft.com/office/officeart/2005/8/layout/hierarchy3"/>
    <dgm:cxn modelId="{5EBEFF0C-EDD6-4853-9953-CB7F356D5862}" type="presParOf" srcId="{52E8D280-B1F2-4FF2-A465-F6AFD7F76F90}" destId="{B8B57FA4-B0FD-4A75-86F9-AE556BD157EE}" srcOrd="2" destOrd="0" presId="urn:microsoft.com/office/officeart/2005/8/layout/hierarchy3"/>
    <dgm:cxn modelId="{A994A8E6-5B2B-4D7A-9F9B-719C7D28A3D7}" type="presParOf" srcId="{52E8D280-B1F2-4FF2-A465-F6AFD7F76F90}" destId="{CD03FA95-57D9-4B95-8939-9CFA55F92D3E}" srcOrd="3" destOrd="0" presId="urn:microsoft.com/office/officeart/2005/8/layout/hierarchy3"/>
    <dgm:cxn modelId="{36F3DB6C-2911-480B-9C0D-19C236780211}" type="presParOf" srcId="{52E8D280-B1F2-4FF2-A465-F6AFD7F76F90}" destId="{1079F9B4-DAC2-4165-91FD-03481A37F2AC}" srcOrd="4" destOrd="0" presId="urn:microsoft.com/office/officeart/2005/8/layout/hierarchy3"/>
    <dgm:cxn modelId="{7892BFB2-5D89-4208-9513-6EE8DC9E9BC0}" type="presParOf" srcId="{52E8D280-B1F2-4FF2-A465-F6AFD7F76F90}" destId="{0D4C73BC-0386-44F5-9EB2-5574D9E2C83F}" srcOrd="5"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FB4A0878-27E5-4CA5-8E71-9A45703965C2}" type="doc">
      <dgm:prSet loTypeId="urn:microsoft.com/office/officeart/2005/8/layout/hierarchy3" loCatId="hierarchy" qsTypeId="urn:microsoft.com/office/officeart/2005/8/quickstyle/simple1" qsCatId="simple" csTypeId="urn:microsoft.com/office/officeart/2005/8/colors/accent3_1" csCatId="accent3" phldr="1"/>
      <dgm:spPr/>
      <dgm:t>
        <a:bodyPr/>
        <a:lstStyle/>
        <a:p>
          <a:endParaRPr lang="pl-PL"/>
        </a:p>
      </dgm:t>
    </dgm:pt>
    <dgm:pt modelId="{82A1A353-EB5A-4A6C-8453-166F6D2D1EB3}">
      <dgm:prSet phldrT="[Tekst]" custT="1"/>
      <dgm:spPr/>
      <dgm:t>
        <a:bodyPr/>
        <a:lstStyle/>
        <a:p>
          <a:r>
            <a:rPr lang="en-US" sz="1000" dirty="0"/>
            <a:t>Write simple documents</a:t>
          </a:r>
          <a:endParaRPr lang="pl-PL" sz="1000" b="1" dirty="0"/>
        </a:p>
      </dgm:t>
    </dgm:pt>
    <dgm:pt modelId="{D8BA2495-E572-4292-83D9-102C4E4D250A}" type="parTrans" cxnId="{0BAF0D35-47E4-4467-8C84-B5A2AEF5AD4F}">
      <dgm:prSet/>
      <dgm:spPr/>
      <dgm:t>
        <a:bodyPr/>
        <a:lstStyle/>
        <a:p>
          <a:endParaRPr lang="pl-PL"/>
        </a:p>
      </dgm:t>
    </dgm:pt>
    <dgm:pt modelId="{8B9C98ED-7E07-41AC-944C-9E5FECDFCFE2}" type="sibTrans" cxnId="{0BAF0D35-47E4-4467-8C84-B5A2AEF5AD4F}">
      <dgm:prSet/>
      <dgm:spPr/>
      <dgm:t>
        <a:bodyPr/>
        <a:lstStyle/>
        <a:p>
          <a:endParaRPr lang="pl-PL"/>
        </a:p>
      </dgm:t>
    </dgm:pt>
    <dgm:pt modelId="{F601C784-F139-47CE-9325-493173F0A134}">
      <dgm:prSet phldrT="[Tekst]" custT="1"/>
      <dgm:spPr/>
      <dgm:t>
        <a:bodyPr/>
        <a:lstStyle/>
        <a:p>
          <a:r>
            <a:rPr lang="en-US" sz="1000" dirty="0" err="1"/>
            <a:t>Organise</a:t>
          </a:r>
          <a:r>
            <a:rPr lang="en-US" sz="1000" dirty="0"/>
            <a:t> workplace informatio</a:t>
          </a:r>
          <a:r>
            <a:rPr lang="en-US" sz="700" dirty="0"/>
            <a:t>n</a:t>
          </a:r>
          <a:endParaRPr lang="pl-PL" sz="700" b="1" dirty="0"/>
        </a:p>
      </dgm:t>
    </dgm:pt>
    <dgm:pt modelId="{61845E4C-A8AD-4AD9-B087-C966C7851D02}" type="parTrans" cxnId="{32FB7676-1339-4CB3-8A10-445E75C4498C}">
      <dgm:prSet/>
      <dgm:spPr/>
      <dgm:t>
        <a:bodyPr/>
        <a:lstStyle/>
        <a:p>
          <a:endParaRPr lang="pl-PL"/>
        </a:p>
      </dgm:t>
    </dgm:pt>
    <dgm:pt modelId="{1BD4033C-44F6-45F8-B525-69D1811F0540}" type="sibTrans" cxnId="{32FB7676-1339-4CB3-8A10-445E75C4498C}">
      <dgm:prSet/>
      <dgm:spPr/>
      <dgm:t>
        <a:bodyPr/>
        <a:lstStyle/>
        <a:p>
          <a:endParaRPr lang="pl-PL"/>
        </a:p>
      </dgm:t>
    </dgm:pt>
    <dgm:pt modelId="{4DE8C257-45B5-42A3-AD1D-B28CD41CA06B}">
      <dgm:prSet phldrT="[Tekst]" custT="1"/>
      <dgm:spPr/>
      <dgm:t>
        <a:bodyPr/>
        <a:lstStyle/>
        <a:p>
          <a:r>
            <a:rPr lang="en-US" sz="1000" dirty="0"/>
            <a:t>Use business technology</a:t>
          </a:r>
          <a:endParaRPr lang="pl-PL" sz="1000" b="1" dirty="0"/>
        </a:p>
      </dgm:t>
    </dgm:pt>
    <dgm:pt modelId="{BC71CCE9-EB74-4280-9BBE-9234227558F6}" type="parTrans" cxnId="{234F9BD5-03A0-43B8-8EA0-6958CC01DC56}">
      <dgm:prSet/>
      <dgm:spPr/>
      <dgm:t>
        <a:bodyPr/>
        <a:lstStyle/>
        <a:p>
          <a:endParaRPr lang="pl-PL"/>
        </a:p>
      </dgm:t>
    </dgm:pt>
    <dgm:pt modelId="{EDF77B45-03C2-4A68-9B2A-732B0EEF35E9}" type="sibTrans" cxnId="{234F9BD5-03A0-43B8-8EA0-6958CC01DC56}">
      <dgm:prSet/>
      <dgm:spPr/>
      <dgm:t>
        <a:bodyPr/>
        <a:lstStyle/>
        <a:p>
          <a:endParaRPr lang="pl-PL"/>
        </a:p>
      </dgm:t>
    </dgm:pt>
    <dgm:pt modelId="{77529003-F432-438E-A2EB-F83022675152}">
      <dgm:prSet custT="1"/>
      <dgm:spPr/>
      <dgm:t>
        <a:bodyPr/>
        <a:lstStyle/>
        <a:p>
          <a:r>
            <a:rPr lang="en-US" sz="1000" dirty="0"/>
            <a:t>Develop keyboarding speed and accuracy</a:t>
          </a:r>
          <a:endParaRPr lang="pl-PL" sz="1000" b="1" dirty="0"/>
        </a:p>
      </dgm:t>
    </dgm:pt>
    <dgm:pt modelId="{36AE39EC-48C1-48EA-A84F-C0185B73873A}" type="parTrans" cxnId="{DCD2E632-3694-40E3-AA78-68171BF47931}">
      <dgm:prSet/>
      <dgm:spPr/>
      <dgm:t>
        <a:bodyPr/>
        <a:lstStyle/>
        <a:p>
          <a:endParaRPr lang="pl-PL"/>
        </a:p>
      </dgm:t>
    </dgm:pt>
    <dgm:pt modelId="{79655167-A58E-495A-8C3B-468F2BDB76AD}" type="sibTrans" cxnId="{DCD2E632-3694-40E3-AA78-68171BF47931}">
      <dgm:prSet/>
      <dgm:spPr/>
      <dgm:t>
        <a:bodyPr/>
        <a:lstStyle/>
        <a:p>
          <a:endParaRPr lang="pl-PL"/>
        </a:p>
      </dgm:t>
    </dgm:pt>
    <dgm:pt modelId="{3E1F3D96-9FCC-409E-94F4-E93836D71B92}">
      <dgm:prSet custT="1"/>
      <dgm:spPr/>
      <dgm:t>
        <a:bodyPr/>
        <a:lstStyle/>
        <a:p>
          <a:r>
            <a:rPr lang="en-US" sz="1000" dirty="0"/>
            <a:t>Process payroll</a:t>
          </a:r>
          <a:endParaRPr lang="pl-PL" sz="1000" b="1" baseline="30000" dirty="0"/>
        </a:p>
      </dgm:t>
    </dgm:pt>
    <dgm:pt modelId="{3400D0DD-F126-47CC-8375-933B6CB849E4}" type="parTrans" cxnId="{68BDA030-177D-4B34-B470-200739235F6B}">
      <dgm:prSet/>
      <dgm:spPr/>
      <dgm:t>
        <a:bodyPr/>
        <a:lstStyle/>
        <a:p>
          <a:endParaRPr lang="pl-PL"/>
        </a:p>
      </dgm:t>
    </dgm:pt>
    <dgm:pt modelId="{6369AEAB-5416-4A47-B77C-5024AB1AFFBF}" type="sibTrans" cxnId="{68BDA030-177D-4B34-B470-200739235F6B}">
      <dgm:prSet/>
      <dgm:spPr/>
      <dgm:t>
        <a:bodyPr/>
        <a:lstStyle/>
        <a:p>
          <a:endParaRPr lang="pl-PL"/>
        </a:p>
      </dgm:t>
    </dgm:pt>
    <dgm:pt modelId="{31757A2C-D357-43ED-96D1-C78B07798D08}">
      <dgm:prSet custT="1"/>
      <dgm:spPr/>
      <dgm:t>
        <a:bodyPr/>
        <a:lstStyle/>
        <a:p>
          <a:r>
            <a:rPr lang="en-US" sz="1200" b="1" dirty="0"/>
            <a:t>FINANCIAL</a:t>
          </a:r>
          <a:endParaRPr lang="pl-PL" sz="1200" b="1" dirty="0"/>
        </a:p>
      </dgm:t>
    </dgm:pt>
    <dgm:pt modelId="{A7FDD27A-DD4A-4236-9C5D-CC036AFE634E}" type="parTrans" cxnId="{2540A182-4C81-4B42-8201-8A2A3D0CCCA4}">
      <dgm:prSet/>
      <dgm:spPr/>
      <dgm:t>
        <a:bodyPr/>
        <a:lstStyle/>
        <a:p>
          <a:endParaRPr lang="pl-PL"/>
        </a:p>
      </dgm:t>
    </dgm:pt>
    <dgm:pt modelId="{AD11D4A1-48C5-40CA-9589-7239F4ABCD8F}" type="sibTrans" cxnId="{2540A182-4C81-4B42-8201-8A2A3D0CCCA4}">
      <dgm:prSet/>
      <dgm:spPr/>
      <dgm:t>
        <a:bodyPr/>
        <a:lstStyle/>
        <a:p>
          <a:endParaRPr lang="pl-PL"/>
        </a:p>
      </dgm:t>
    </dgm:pt>
    <dgm:pt modelId="{F779EB7D-79C1-49F8-AE25-323F6411E25B}">
      <dgm:prSet custT="1"/>
      <dgm:spPr/>
      <dgm:t>
        <a:bodyPr/>
        <a:lstStyle/>
        <a:p>
          <a:r>
            <a:rPr lang="en-US" sz="1200" b="1" dirty="0"/>
            <a:t>COMPUTER OFFICE TECHNOLOGY </a:t>
          </a:r>
          <a:endParaRPr lang="pl-PL" sz="1200" b="1" dirty="0"/>
        </a:p>
      </dgm:t>
    </dgm:pt>
    <dgm:pt modelId="{7FB18452-2E61-409D-A7EA-1F4D43E6281D}" type="parTrans" cxnId="{329FCCCA-5B06-4705-85CE-27A70C6E5052}">
      <dgm:prSet/>
      <dgm:spPr/>
      <dgm:t>
        <a:bodyPr/>
        <a:lstStyle/>
        <a:p>
          <a:endParaRPr lang="pl-PL"/>
        </a:p>
      </dgm:t>
    </dgm:pt>
    <dgm:pt modelId="{0377579E-A07F-4A51-8998-34BF194E15FD}" type="sibTrans" cxnId="{329FCCCA-5B06-4705-85CE-27A70C6E5052}">
      <dgm:prSet/>
      <dgm:spPr/>
      <dgm:t>
        <a:bodyPr/>
        <a:lstStyle/>
        <a:p>
          <a:endParaRPr lang="pl-PL"/>
        </a:p>
      </dgm:t>
    </dgm:pt>
    <dgm:pt modelId="{A38E40F2-7B88-4DBC-B358-677298E7A5FE}">
      <dgm:prSet custT="1"/>
      <dgm:spPr/>
      <dgm:t>
        <a:bodyPr/>
        <a:lstStyle/>
        <a:p>
          <a:r>
            <a:rPr lang="en-US" sz="1200" b="1" dirty="0"/>
            <a:t>WORK EFFECTIVELY</a:t>
          </a:r>
          <a:endParaRPr lang="pl-PL" sz="1200" dirty="0"/>
        </a:p>
      </dgm:t>
    </dgm:pt>
    <dgm:pt modelId="{13F2210A-30AB-40B2-B0F1-1B24ECC672B8}" type="parTrans" cxnId="{2966FEB8-1585-484C-9231-6042070E67B6}">
      <dgm:prSet/>
      <dgm:spPr/>
      <dgm:t>
        <a:bodyPr/>
        <a:lstStyle/>
        <a:p>
          <a:endParaRPr lang="pl-PL"/>
        </a:p>
      </dgm:t>
    </dgm:pt>
    <dgm:pt modelId="{747831C7-743E-47A9-A9A0-27A36514E6D1}" type="sibTrans" cxnId="{2966FEB8-1585-484C-9231-6042070E67B6}">
      <dgm:prSet/>
      <dgm:spPr/>
      <dgm:t>
        <a:bodyPr/>
        <a:lstStyle/>
        <a:p>
          <a:endParaRPr lang="pl-PL"/>
        </a:p>
      </dgm:t>
    </dgm:pt>
    <dgm:pt modelId="{7B15E392-0F75-4ACB-9208-3B9972E20E22}">
      <dgm:prSet custT="1"/>
      <dgm:spPr/>
      <dgm:t>
        <a:bodyPr/>
        <a:lstStyle/>
        <a:p>
          <a:r>
            <a:rPr lang="en-US" sz="1000" dirty="0"/>
            <a:t>Contribute to workplace innovation</a:t>
          </a:r>
          <a:endParaRPr lang="pl-PL" sz="1000" b="1" dirty="0"/>
        </a:p>
      </dgm:t>
    </dgm:pt>
    <dgm:pt modelId="{086B8C3D-F8C0-4CC4-8933-DF0F7C448841}" type="parTrans" cxnId="{F9293E4A-3606-4576-A43E-220A7ACA6135}">
      <dgm:prSet/>
      <dgm:spPr/>
      <dgm:t>
        <a:bodyPr/>
        <a:lstStyle/>
        <a:p>
          <a:endParaRPr lang="pl-PL"/>
        </a:p>
      </dgm:t>
    </dgm:pt>
    <dgm:pt modelId="{23229016-7B1D-415D-B307-DFA2B87E3D76}" type="sibTrans" cxnId="{F9293E4A-3606-4576-A43E-220A7ACA6135}">
      <dgm:prSet/>
      <dgm:spPr/>
      <dgm:t>
        <a:bodyPr/>
        <a:lstStyle/>
        <a:p>
          <a:endParaRPr lang="pl-PL"/>
        </a:p>
      </dgm:t>
    </dgm:pt>
    <dgm:pt modelId="{94534934-3AC9-4030-9BB1-B25A822A8D35}">
      <dgm:prSet custT="1"/>
      <dgm:spPr/>
      <dgm:t>
        <a:bodyPr/>
        <a:lstStyle/>
        <a:p>
          <a:r>
            <a:rPr lang="en-US" sz="1000" dirty="0"/>
            <a:t>Work effectively with diversity</a:t>
          </a:r>
          <a:endParaRPr lang="pl-PL" sz="1000" b="1" dirty="0"/>
        </a:p>
      </dgm:t>
    </dgm:pt>
    <dgm:pt modelId="{5D7EFBDB-B5BB-4A50-BF5C-5B781CDDF44F}" type="parTrans" cxnId="{094A5676-0E66-4AE6-B405-7B5298E832F7}">
      <dgm:prSet/>
      <dgm:spPr/>
      <dgm:t>
        <a:bodyPr/>
        <a:lstStyle/>
        <a:p>
          <a:endParaRPr lang="pl-PL"/>
        </a:p>
      </dgm:t>
    </dgm:pt>
    <dgm:pt modelId="{D37E49FC-331C-4175-A386-9F4B587534CA}" type="sibTrans" cxnId="{094A5676-0E66-4AE6-B405-7B5298E832F7}">
      <dgm:prSet/>
      <dgm:spPr/>
      <dgm:t>
        <a:bodyPr/>
        <a:lstStyle/>
        <a:p>
          <a:endParaRPr lang="pl-PL"/>
        </a:p>
      </dgm:t>
    </dgm:pt>
    <dgm:pt modelId="{E61C6D03-2453-4662-ADEC-81809A6C0D52}">
      <dgm:prSet custT="1"/>
      <dgm:spPr/>
      <dgm:t>
        <a:bodyPr/>
        <a:lstStyle/>
        <a:p>
          <a:r>
            <a:rPr lang="en-US" sz="1000" dirty="0"/>
            <a:t>Create electronic presentations</a:t>
          </a:r>
          <a:endParaRPr lang="pl-PL" sz="1000" b="1" dirty="0"/>
        </a:p>
      </dgm:t>
    </dgm:pt>
    <dgm:pt modelId="{B00A712C-1D27-4FFC-9A37-5698C08367AD}" type="parTrans" cxnId="{92C6ED72-BDEB-4D8B-9113-410984845403}">
      <dgm:prSet/>
      <dgm:spPr/>
      <dgm:t>
        <a:bodyPr/>
        <a:lstStyle/>
        <a:p>
          <a:endParaRPr lang="pl-PL"/>
        </a:p>
      </dgm:t>
    </dgm:pt>
    <dgm:pt modelId="{B93E5C82-2902-4D40-B38A-BF8C8CCB3125}" type="sibTrans" cxnId="{92C6ED72-BDEB-4D8B-9113-410984845403}">
      <dgm:prSet/>
      <dgm:spPr/>
      <dgm:t>
        <a:bodyPr/>
        <a:lstStyle/>
        <a:p>
          <a:endParaRPr lang="pl-PL"/>
        </a:p>
      </dgm:t>
    </dgm:pt>
    <dgm:pt modelId="{67AB6495-CBCD-4B99-8371-A5A1D1FA8E65}">
      <dgm:prSet custT="1"/>
      <dgm:spPr/>
      <dgm:t>
        <a:bodyPr/>
        <a:lstStyle/>
        <a:p>
          <a:r>
            <a:rPr lang="en-US" sz="1200" b="1" dirty="0"/>
            <a:t>MANAGEMENT OF INFORMATION</a:t>
          </a:r>
          <a:endParaRPr lang="pl-PL" sz="1200" dirty="0"/>
        </a:p>
      </dgm:t>
    </dgm:pt>
    <dgm:pt modelId="{5566629D-26AB-40B1-BF6E-C85F8E5B4F4A}" type="parTrans" cxnId="{0D1A01C2-5638-417A-9BBE-19A301CD82FB}">
      <dgm:prSet/>
      <dgm:spPr/>
      <dgm:t>
        <a:bodyPr/>
        <a:lstStyle/>
        <a:p>
          <a:endParaRPr lang="pl-PL"/>
        </a:p>
      </dgm:t>
    </dgm:pt>
    <dgm:pt modelId="{5EF925D5-1B00-44B3-9127-104BCC922B40}" type="sibTrans" cxnId="{0D1A01C2-5638-417A-9BBE-19A301CD82FB}">
      <dgm:prSet/>
      <dgm:spPr/>
      <dgm:t>
        <a:bodyPr/>
        <a:lstStyle/>
        <a:p>
          <a:endParaRPr lang="pl-PL"/>
        </a:p>
      </dgm:t>
    </dgm:pt>
    <dgm:pt modelId="{037DF9D3-5732-4CB4-91DD-30D28E9B2CFC}">
      <dgm:prSet custT="1"/>
      <dgm:spPr/>
      <dgm:t>
        <a:bodyPr/>
        <a:lstStyle/>
        <a:p>
          <a:r>
            <a:rPr lang="en-US" sz="1200" b="1" dirty="0"/>
            <a:t>ORGANISE PERSONAL WORK</a:t>
          </a:r>
          <a:endParaRPr lang="pl-PL" sz="1200" dirty="0"/>
        </a:p>
      </dgm:t>
    </dgm:pt>
    <dgm:pt modelId="{25CA72FE-31EC-4EB4-A99B-6C85F77A8F18}" type="parTrans" cxnId="{CCB18B67-1C8C-4EC2-BB24-6DF89B3EA9F7}">
      <dgm:prSet/>
      <dgm:spPr/>
      <dgm:t>
        <a:bodyPr/>
        <a:lstStyle/>
        <a:p>
          <a:endParaRPr lang="pl-PL"/>
        </a:p>
      </dgm:t>
    </dgm:pt>
    <dgm:pt modelId="{89C8631A-A55D-4C84-BAC2-F0517331BC6B}" type="sibTrans" cxnId="{CCB18B67-1C8C-4EC2-BB24-6DF89B3EA9F7}">
      <dgm:prSet/>
      <dgm:spPr/>
      <dgm:t>
        <a:bodyPr/>
        <a:lstStyle/>
        <a:p>
          <a:endParaRPr lang="pl-PL"/>
        </a:p>
      </dgm:t>
    </dgm:pt>
    <dgm:pt modelId="{569659F1-9A17-49BF-96E1-2CB100B3129C}">
      <dgm:prSet custT="1"/>
      <dgm:spPr/>
      <dgm:t>
        <a:bodyPr/>
        <a:lstStyle/>
        <a:p>
          <a:r>
            <a:rPr lang="en-US" sz="1000" dirty="0" err="1"/>
            <a:t>Utilise</a:t>
          </a:r>
          <a:r>
            <a:rPr lang="en-US" sz="1000" dirty="0"/>
            <a:t> a knowledge management system</a:t>
          </a:r>
          <a:endParaRPr lang="pl-PL" sz="1000" b="1" dirty="0"/>
        </a:p>
      </dgm:t>
    </dgm:pt>
    <dgm:pt modelId="{4FDC51A6-7437-41F9-93D3-33EE0EE84E17}" type="parTrans" cxnId="{11FFEEA4-C5A7-43CF-989A-9C9CE075DA3F}">
      <dgm:prSet/>
      <dgm:spPr/>
      <dgm:t>
        <a:bodyPr/>
        <a:lstStyle/>
        <a:p>
          <a:endParaRPr lang="pl-PL"/>
        </a:p>
      </dgm:t>
    </dgm:pt>
    <dgm:pt modelId="{DFFE650D-1DC0-4F8D-BEA7-CA3EA2128C52}" type="sibTrans" cxnId="{11FFEEA4-C5A7-43CF-989A-9C9CE075DA3F}">
      <dgm:prSet/>
      <dgm:spPr/>
      <dgm:t>
        <a:bodyPr/>
        <a:lstStyle/>
        <a:p>
          <a:endParaRPr lang="pl-PL"/>
        </a:p>
      </dgm:t>
    </dgm:pt>
    <dgm:pt modelId="{C7B6F037-9308-4AFA-8843-5E74ABCDA155}">
      <dgm:prSet custT="1"/>
      <dgm:spPr/>
      <dgm:t>
        <a:bodyPr/>
        <a:lstStyle/>
        <a:p>
          <a:r>
            <a:rPr lang="en-US" sz="1000" dirty="0"/>
            <a:t>Work effectively in an educational environment</a:t>
          </a:r>
          <a:endParaRPr lang="pl-PL" sz="1000" b="1" dirty="0"/>
        </a:p>
      </dgm:t>
    </dgm:pt>
    <dgm:pt modelId="{7ACA1CCD-DF25-4A27-8087-00EA63E1894E}" type="parTrans" cxnId="{38E13917-B6C5-4104-9CB5-41A86EFE9CAC}">
      <dgm:prSet/>
      <dgm:spPr/>
      <dgm:t>
        <a:bodyPr/>
        <a:lstStyle/>
        <a:p>
          <a:endParaRPr lang="pl-PL"/>
        </a:p>
      </dgm:t>
    </dgm:pt>
    <dgm:pt modelId="{5636206A-A875-4A9A-863B-17DF57754543}" type="sibTrans" cxnId="{38E13917-B6C5-4104-9CB5-41A86EFE9CAC}">
      <dgm:prSet/>
      <dgm:spPr/>
      <dgm:t>
        <a:bodyPr/>
        <a:lstStyle/>
        <a:p>
          <a:endParaRPr lang="pl-PL"/>
        </a:p>
      </dgm:t>
    </dgm:pt>
    <dgm:pt modelId="{C5D364A5-24A4-4645-B16C-83410C0A129D}">
      <dgm:prSet custT="1"/>
      <dgm:spPr/>
      <dgm:t>
        <a:bodyPr/>
        <a:lstStyle/>
        <a:p>
          <a:r>
            <a:rPr lang="en-US" sz="1000" dirty="0"/>
            <a:t>Maintain a general ledger</a:t>
          </a:r>
          <a:endParaRPr lang="pl-PL" sz="1000" b="1" dirty="0"/>
        </a:p>
      </dgm:t>
    </dgm:pt>
    <dgm:pt modelId="{5BA56F97-2DB4-447D-BD8A-1C4961B1C7FB}" type="parTrans" cxnId="{E558CC80-9014-4599-9300-9915EF6049B7}">
      <dgm:prSet/>
      <dgm:spPr/>
      <dgm:t>
        <a:bodyPr/>
        <a:lstStyle/>
        <a:p>
          <a:endParaRPr lang="pl-PL"/>
        </a:p>
      </dgm:t>
    </dgm:pt>
    <dgm:pt modelId="{DCE09041-34D5-4F5C-9F61-27B85403C20C}" type="sibTrans" cxnId="{E558CC80-9014-4599-9300-9915EF6049B7}">
      <dgm:prSet/>
      <dgm:spPr/>
      <dgm:t>
        <a:bodyPr/>
        <a:lstStyle/>
        <a:p>
          <a:endParaRPr lang="pl-PL"/>
        </a:p>
      </dgm:t>
    </dgm:pt>
    <dgm:pt modelId="{E8EEC7EE-B41B-49DD-B4E8-4C79CBC6DABA}">
      <dgm:prSet custT="1"/>
      <dgm:spPr/>
      <dgm:t>
        <a:bodyPr/>
        <a:lstStyle/>
        <a:p>
          <a:r>
            <a:rPr lang="en-US" sz="1000" dirty="0"/>
            <a:t>Handle receipt and </a:t>
          </a:r>
          <a:r>
            <a:rPr lang="en-US" sz="1000" dirty="0" err="1"/>
            <a:t>despatch</a:t>
          </a:r>
          <a:r>
            <a:rPr lang="en-US" sz="1000" dirty="0"/>
            <a:t> of information</a:t>
          </a:r>
          <a:endParaRPr lang="pl-PL" sz="1000" b="1" dirty="0"/>
        </a:p>
      </dgm:t>
    </dgm:pt>
    <dgm:pt modelId="{5D7C3779-DEC6-4562-AF30-08A26172E959}" type="parTrans" cxnId="{3748D22C-6354-4A7F-BAB1-41A0CE20A066}">
      <dgm:prSet/>
      <dgm:spPr/>
      <dgm:t>
        <a:bodyPr/>
        <a:lstStyle/>
        <a:p>
          <a:endParaRPr lang="pl-PL"/>
        </a:p>
      </dgm:t>
    </dgm:pt>
    <dgm:pt modelId="{666DFE7C-5E3E-4159-837F-334FFC89DE80}" type="sibTrans" cxnId="{3748D22C-6354-4A7F-BAB1-41A0CE20A066}">
      <dgm:prSet/>
      <dgm:spPr/>
      <dgm:t>
        <a:bodyPr/>
        <a:lstStyle/>
        <a:p>
          <a:endParaRPr lang="pl-PL"/>
        </a:p>
      </dgm:t>
    </dgm:pt>
    <dgm:pt modelId="{73D025D5-F8C3-4D18-9A59-56D29A13EF4D}">
      <dgm:prSet custT="1"/>
      <dgm:spPr/>
      <dgm:t>
        <a:bodyPr/>
        <a:lstStyle/>
        <a:p>
          <a:r>
            <a:rPr lang="en-US" sz="1000" dirty="0"/>
            <a:t>Design and produce text documents</a:t>
          </a:r>
          <a:endParaRPr lang="pl-PL" sz="1000" b="1" dirty="0"/>
        </a:p>
      </dgm:t>
    </dgm:pt>
    <dgm:pt modelId="{D88FF3B5-7283-41FC-9DFA-65FD91451361}" type="parTrans" cxnId="{EE4D6F97-218F-4B27-8C36-59E19E521053}">
      <dgm:prSet/>
      <dgm:spPr/>
      <dgm:t>
        <a:bodyPr/>
        <a:lstStyle/>
        <a:p>
          <a:endParaRPr lang="pl-PL"/>
        </a:p>
      </dgm:t>
    </dgm:pt>
    <dgm:pt modelId="{B45BB59E-EEDF-4E5F-B2B9-38E5934FD514}" type="sibTrans" cxnId="{EE4D6F97-218F-4B27-8C36-59E19E521053}">
      <dgm:prSet/>
      <dgm:spPr/>
      <dgm:t>
        <a:bodyPr/>
        <a:lstStyle/>
        <a:p>
          <a:endParaRPr lang="pl-PL"/>
        </a:p>
      </dgm:t>
    </dgm:pt>
    <dgm:pt modelId="{2D8A1EE3-03C7-4413-8B4A-60DE200BD897}">
      <dgm:prSet custT="1"/>
      <dgm:spPr/>
      <dgm:t>
        <a:bodyPr/>
        <a:lstStyle/>
        <a:p>
          <a:r>
            <a:rPr lang="en-US" sz="1000" dirty="0"/>
            <a:t>Create and use databases</a:t>
          </a:r>
          <a:endParaRPr lang="pl-PL" sz="1000" b="1" dirty="0"/>
        </a:p>
      </dgm:t>
    </dgm:pt>
    <dgm:pt modelId="{CC1A67AB-037A-4C6F-AA39-FD9CA206E9A1}" type="parTrans" cxnId="{025582DF-6040-4DCA-8344-3655B1C4390E}">
      <dgm:prSet/>
      <dgm:spPr/>
      <dgm:t>
        <a:bodyPr/>
        <a:lstStyle/>
        <a:p>
          <a:endParaRPr lang="pl-PL"/>
        </a:p>
      </dgm:t>
    </dgm:pt>
    <dgm:pt modelId="{D3E23F6A-B833-4E69-8B24-34476305BF91}" type="sibTrans" cxnId="{025582DF-6040-4DCA-8344-3655B1C4390E}">
      <dgm:prSet/>
      <dgm:spPr/>
      <dgm:t>
        <a:bodyPr/>
        <a:lstStyle/>
        <a:p>
          <a:endParaRPr lang="pl-PL"/>
        </a:p>
      </dgm:t>
    </dgm:pt>
    <dgm:pt modelId="{3B13567D-2ADE-4DC9-8756-900A0CF7AC5E}">
      <dgm:prSet custT="1"/>
      <dgm:spPr/>
      <dgm:t>
        <a:bodyPr/>
        <a:lstStyle/>
        <a:p>
          <a:r>
            <a:rPr lang="en-US" sz="1000" dirty="0" err="1"/>
            <a:t>Organise</a:t>
          </a:r>
          <a:r>
            <a:rPr lang="en-US" sz="1000" dirty="0"/>
            <a:t> personal work priorities and development</a:t>
          </a:r>
          <a:endParaRPr lang="pl-PL" sz="1000" b="1" dirty="0"/>
        </a:p>
      </dgm:t>
    </dgm:pt>
    <dgm:pt modelId="{31A43BB4-6246-4F15-B722-387DE276337E}" type="parTrans" cxnId="{1F8E84E2-4C09-4AE8-ABEB-E772A42783B4}">
      <dgm:prSet/>
      <dgm:spPr/>
      <dgm:t>
        <a:bodyPr/>
        <a:lstStyle/>
        <a:p>
          <a:endParaRPr lang="pl-PL"/>
        </a:p>
      </dgm:t>
    </dgm:pt>
    <dgm:pt modelId="{56F4647C-6A2A-48B3-A0FC-A03760E385BF}" type="sibTrans" cxnId="{1F8E84E2-4C09-4AE8-ABEB-E772A42783B4}">
      <dgm:prSet/>
      <dgm:spPr/>
      <dgm:t>
        <a:bodyPr/>
        <a:lstStyle/>
        <a:p>
          <a:endParaRPr lang="pl-PL"/>
        </a:p>
      </dgm:t>
    </dgm:pt>
    <dgm:pt modelId="{077FB3B4-521B-44F2-B978-6198DF82F58F}">
      <dgm:prSet custT="1"/>
      <dgm:spPr/>
      <dgm:t>
        <a:bodyPr/>
        <a:lstStyle/>
        <a:p>
          <a:r>
            <a:rPr lang="en-US" sz="1000" dirty="0"/>
            <a:t>Work effectively as an off‑site worker</a:t>
          </a:r>
          <a:endParaRPr lang="pl-PL" sz="1000" b="1" dirty="0"/>
        </a:p>
      </dgm:t>
    </dgm:pt>
    <dgm:pt modelId="{8C11ECA2-6370-4BC2-AC10-83C12621D3C0}" type="parTrans" cxnId="{F83728B4-4116-4B77-92DA-2CC8CF940670}">
      <dgm:prSet/>
      <dgm:spPr/>
      <dgm:t>
        <a:bodyPr/>
        <a:lstStyle/>
        <a:p>
          <a:endParaRPr lang="pl-PL"/>
        </a:p>
      </dgm:t>
    </dgm:pt>
    <dgm:pt modelId="{00E9DCB9-2173-40B0-82ED-412CC0C67945}" type="sibTrans" cxnId="{F83728B4-4116-4B77-92DA-2CC8CF940670}">
      <dgm:prSet/>
      <dgm:spPr/>
      <dgm:t>
        <a:bodyPr/>
        <a:lstStyle/>
        <a:p>
          <a:endParaRPr lang="pl-PL"/>
        </a:p>
      </dgm:t>
    </dgm:pt>
    <dgm:pt modelId="{C6955185-A719-42EB-8D1F-D32192DE9B3C}">
      <dgm:prSet custT="1"/>
      <dgm:spPr/>
      <dgm:t>
        <a:bodyPr/>
        <a:lstStyle/>
        <a:p>
          <a:r>
            <a:rPr lang="en-US" sz="1000" dirty="0"/>
            <a:t>Maintain financial records</a:t>
          </a:r>
          <a:endParaRPr lang="pl-PL" sz="1000" b="1" dirty="0"/>
        </a:p>
      </dgm:t>
    </dgm:pt>
    <dgm:pt modelId="{8B4569C1-835E-49C3-836A-2DB026092FE9}" type="sibTrans" cxnId="{6E6529F1-8050-4139-98B0-242CBE9A16FE}">
      <dgm:prSet/>
      <dgm:spPr/>
      <dgm:t>
        <a:bodyPr/>
        <a:lstStyle/>
        <a:p>
          <a:endParaRPr lang="pl-PL"/>
        </a:p>
      </dgm:t>
    </dgm:pt>
    <dgm:pt modelId="{9C58F235-5D71-4ADF-9878-1FFA25AC7EFA}" type="parTrans" cxnId="{6E6529F1-8050-4139-98B0-242CBE9A16FE}">
      <dgm:prSet/>
      <dgm:spPr/>
      <dgm:t>
        <a:bodyPr/>
        <a:lstStyle/>
        <a:p>
          <a:endParaRPr lang="pl-PL"/>
        </a:p>
      </dgm:t>
    </dgm:pt>
    <dgm:pt modelId="{B0086F39-D314-4F3C-AD08-8652B889058A}">
      <dgm:prSet custT="1"/>
      <dgm:spPr/>
      <dgm:t>
        <a:bodyPr/>
        <a:lstStyle/>
        <a:p>
          <a:r>
            <a:rPr lang="en-US" sz="1000" dirty="0"/>
            <a:t>Process accounts payable and receivable</a:t>
          </a:r>
          <a:endParaRPr lang="pl-PL" sz="1000" b="1" baseline="30000" dirty="0"/>
        </a:p>
      </dgm:t>
    </dgm:pt>
    <dgm:pt modelId="{209EBF56-E140-4ADB-884C-A8D9ADFA53B4}" type="parTrans" cxnId="{F8917BD6-ABB7-47CA-8783-3330C62EAC08}">
      <dgm:prSet/>
      <dgm:spPr/>
      <dgm:t>
        <a:bodyPr/>
        <a:lstStyle/>
        <a:p>
          <a:endParaRPr lang="pl-PL"/>
        </a:p>
      </dgm:t>
    </dgm:pt>
    <dgm:pt modelId="{56F32687-F94B-4DC3-BF5A-17739D90006E}" type="sibTrans" cxnId="{F8917BD6-ABB7-47CA-8783-3330C62EAC08}">
      <dgm:prSet/>
      <dgm:spPr/>
      <dgm:t>
        <a:bodyPr/>
        <a:lstStyle/>
        <a:p>
          <a:endParaRPr lang="pl-PL"/>
        </a:p>
      </dgm:t>
    </dgm:pt>
    <dgm:pt modelId="{B6A7CCF3-43C0-468F-836A-FF90FF18BC48}">
      <dgm:prSet custT="1"/>
      <dgm:spPr/>
      <dgm:t>
        <a:bodyPr/>
        <a:lstStyle/>
        <a:p>
          <a:r>
            <a:rPr lang="en-US" sz="1000" dirty="0"/>
            <a:t>Conduct online transactions</a:t>
          </a:r>
          <a:endParaRPr lang="pl-PL" sz="1000" b="1" dirty="0"/>
        </a:p>
      </dgm:t>
    </dgm:pt>
    <dgm:pt modelId="{91E46DC9-5E14-43CC-A9AF-EF6AFA19C8AA}" type="parTrans" cxnId="{F165E9EF-10AF-444E-9AD5-4E5A60947BED}">
      <dgm:prSet/>
      <dgm:spPr/>
      <dgm:t>
        <a:bodyPr/>
        <a:lstStyle/>
        <a:p>
          <a:endParaRPr lang="pl-PL"/>
        </a:p>
      </dgm:t>
    </dgm:pt>
    <dgm:pt modelId="{8CB9DAD8-7B3E-4C75-BB22-95475727972E}" type="sibTrans" cxnId="{F165E9EF-10AF-444E-9AD5-4E5A60947BED}">
      <dgm:prSet/>
      <dgm:spPr/>
      <dgm:t>
        <a:bodyPr/>
        <a:lstStyle/>
        <a:p>
          <a:endParaRPr lang="pl-PL"/>
        </a:p>
      </dgm:t>
    </dgm:pt>
    <dgm:pt modelId="{35DC9905-18F4-4F99-B2AE-D87E1668D8A9}">
      <dgm:prSet custT="1"/>
      <dgm:spPr/>
      <dgm:t>
        <a:bodyPr/>
        <a:lstStyle/>
        <a:p>
          <a:r>
            <a:rPr lang="en-US" sz="1000" dirty="0"/>
            <a:t>Produce spreadsheets </a:t>
          </a:r>
          <a:endParaRPr lang="pl-PL" sz="1000" b="1" dirty="0"/>
        </a:p>
      </dgm:t>
    </dgm:pt>
    <dgm:pt modelId="{FD3C8F62-EA05-46DE-8145-0C99BF09CA7E}" type="parTrans" cxnId="{EFD53123-391B-47DF-84C9-E6FE7AD07632}">
      <dgm:prSet/>
      <dgm:spPr/>
      <dgm:t>
        <a:bodyPr/>
        <a:lstStyle/>
        <a:p>
          <a:endParaRPr lang="pl-PL"/>
        </a:p>
      </dgm:t>
    </dgm:pt>
    <dgm:pt modelId="{ABEC577C-B388-4782-8537-F6FDD9CA4127}" type="sibTrans" cxnId="{EFD53123-391B-47DF-84C9-E6FE7AD07632}">
      <dgm:prSet/>
      <dgm:spPr/>
      <dgm:t>
        <a:bodyPr/>
        <a:lstStyle/>
        <a:p>
          <a:endParaRPr lang="pl-PL"/>
        </a:p>
      </dgm:t>
    </dgm:pt>
    <dgm:pt modelId="{2F2275FE-D538-4657-A05C-4A7764D30AE5}">
      <dgm:prSet custT="1"/>
      <dgm:spPr/>
      <dgm:t>
        <a:bodyPr/>
        <a:lstStyle/>
        <a:p>
          <a:r>
            <a:rPr lang="en-US" sz="1000" dirty="0"/>
            <a:t>Design and produce business documents</a:t>
          </a:r>
          <a:endParaRPr lang="pl-PL" sz="1000" b="1" dirty="0"/>
        </a:p>
      </dgm:t>
    </dgm:pt>
    <dgm:pt modelId="{63F073FC-2D79-4C1B-BEA0-6144938A794B}" type="parTrans" cxnId="{FB73096D-EC3A-4796-A3AB-C0D071CC678E}">
      <dgm:prSet/>
      <dgm:spPr/>
      <dgm:t>
        <a:bodyPr/>
        <a:lstStyle/>
        <a:p>
          <a:endParaRPr lang="pl-PL"/>
        </a:p>
      </dgm:t>
    </dgm:pt>
    <dgm:pt modelId="{46785F90-02F5-4564-B321-0920F6067F27}" type="sibTrans" cxnId="{FB73096D-EC3A-4796-A3AB-C0D071CC678E}">
      <dgm:prSet/>
      <dgm:spPr/>
      <dgm:t>
        <a:bodyPr/>
        <a:lstStyle/>
        <a:p>
          <a:endParaRPr lang="pl-PL"/>
        </a:p>
      </dgm:t>
    </dgm:pt>
    <dgm:pt modelId="{893D6821-B743-4F9F-A952-9461A544CFB2}">
      <dgm:prSet custT="1"/>
      <dgm:spPr/>
      <dgm:t>
        <a:bodyPr/>
        <a:lstStyle/>
        <a:p>
          <a:r>
            <a:rPr lang="en-US" sz="1000" dirty="0"/>
            <a:t>Produce desktop published documents</a:t>
          </a:r>
          <a:endParaRPr lang="pl-PL" sz="1000" b="1" dirty="0"/>
        </a:p>
      </dgm:t>
    </dgm:pt>
    <dgm:pt modelId="{CB88315F-88FB-40FA-A790-1B47FD12F50E}" type="parTrans" cxnId="{B401FBB4-5890-456C-A717-ADC870156DC2}">
      <dgm:prSet/>
      <dgm:spPr/>
      <dgm:t>
        <a:bodyPr/>
        <a:lstStyle/>
        <a:p>
          <a:endParaRPr lang="pl-PL"/>
        </a:p>
      </dgm:t>
    </dgm:pt>
    <dgm:pt modelId="{0733BDA2-D14D-4739-8D49-861C565F79D7}" type="sibTrans" cxnId="{B401FBB4-5890-456C-A717-ADC870156DC2}">
      <dgm:prSet/>
      <dgm:spPr/>
      <dgm:t>
        <a:bodyPr/>
        <a:lstStyle/>
        <a:p>
          <a:endParaRPr lang="pl-PL"/>
        </a:p>
      </dgm:t>
    </dgm:pt>
    <dgm:pt modelId="{6D89963F-04DD-4010-803F-847A4ED9E4EF}" type="pres">
      <dgm:prSet presAssocID="{FB4A0878-27E5-4CA5-8E71-9A45703965C2}" presName="diagram" presStyleCnt="0">
        <dgm:presLayoutVars>
          <dgm:chPref val="1"/>
          <dgm:dir/>
          <dgm:animOne val="branch"/>
          <dgm:animLvl val="lvl"/>
          <dgm:resizeHandles/>
        </dgm:presLayoutVars>
      </dgm:prSet>
      <dgm:spPr/>
      <dgm:t>
        <a:bodyPr/>
        <a:lstStyle/>
        <a:p>
          <a:endParaRPr lang="pl-PL"/>
        </a:p>
      </dgm:t>
    </dgm:pt>
    <dgm:pt modelId="{F259587A-9008-4229-8C26-F8312E2E79B2}" type="pres">
      <dgm:prSet presAssocID="{31757A2C-D357-43ED-96D1-C78B07798D08}" presName="root" presStyleCnt="0"/>
      <dgm:spPr/>
      <dgm:t>
        <a:bodyPr/>
        <a:lstStyle/>
        <a:p>
          <a:endParaRPr lang="en-US"/>
        </a:p>
      </dgm:t>
    </dgm:pt>
    <dgm:pt modelId="{3358E140-55D5-4B18-8C9F-528B36F8967B}" type="pres">
      <dgm:prSet presAssocID="{31757A2C-D357-43ED-96D1-C78B07798D08}" presName="rootComposite" presStyleCnt="0"/>
      <dgm:spPr/>
      <dgm:t>
        <a:bodyPr/>
        <a:lstStyle/>
        <a:p>
          <a:endParaRPr lang="en-US"/>
        </a:p>
      </dgm:t>
    </dgm:pt>
    <dgm:pt modelId="{DDFC2821-20DC-4322-B04C-CD0EA3D2F880}" type="pres">
      <dgm:prSet presAssocID="{31757A2C-D357-43ED-96D1-C78B07798D08}" presName="rootText" presStyleLbl="node1" presStyleIdx="0" presStyleCnt="5" custScaleX="171454" custScaleY="152762"/>
      <dgm:spPr/>
      <dgm:t>
        <a:bodyPr/>
        <a:lstStyle/>
        <a:p>
          <a:endParaRPr lang="pl-PL"/>
        </a:p>
      </dgm:t>
    </dgm:pt>
    <dgm:pt modelId="{AD9FE7BE-2A13-4950-B3D9-CBD99C2305FF}" type="pres">
      <dgm:prSet presAssocID="{31757A2C-D357-43ED-96D1-C78B07798D08}" presName="rootConnector" presStyleLbl="node1" presStyleIdx="0" presStyleCnt="5"/>
      <dgm:spPr/>
      <dgm:t>
        <a:bodyPr/>
        <a:lstStyle/>
        <a:p>
          <a:endParaRPr lang="pl-PL"/>
        </a:p>
      </dgm:t>
    </dgm:pt>
    <dgm:pt modelId="{F8EDC1F7-045F-40CD-A36C-ABD1B7D927CB}" type="pres">
      <dgm:prSet presAssocID="{31757A2C-D357-43ED-96D1-C78B07798D08}" presName="childShape" presStyleCnt="0"/>
      <dgm:spPr/>
      <dgm:t>
        <a:bodyPr/>
        <a:lstStyle/>
        <a:p>
          <a:endParaRPr lang="en-US"/>
        </a:p>
      </dgm:t>
    </dgm:pt>
    <dgm:pt modelId="{898A2DCB-A5FB-4662-B6FE-E4CFE355F7D2}" type="pres">
      <dgm:prSet presAssocID="{3400D0DD-F126-47CC-8375-933B6CB849E4}" presName="Name13" presStyleLbl="parChTrans1D2" presStyleIdx="0" presStyleCnt="22"/>
      <dgm:spPr/>
      <dgm:t>
        <a:bodyPr/>
        <a:lstStyle/>
        <a:p>
          <a:endParaRPr lang="pl-PL"/>
        </a:p>
      </dgm:t>
    </dgm:pt>
    <dgm:pt modelId="{BDA6A84F-317E-4D5B-8F0C-88D050CCB969}" type="pres">
      <dgm:prSet presAssocID="{3E1F3D96-9FCC-409E-94F4-E93836D71B92}" presName="childText" presStyleLbl="bgAcc1" presStyleIdx="0" presStyleCnt="22" custScaleX="170600" custScaleY="94301">
        <dgm:presLayoutVars>
          <dgm:bulletEnabled val="1"/>
        </dgm:presLayoutVars>
      </dgm:prSet>
      <dgm:spPr/>
      <dgm:t>
        <a:bodyPr/>
        <a:lstStyle/>
        <a:p>
          <a:endParaRPr lang="pl-PL"/>
        </a:p>
      </dgm:t>
    </dgm:pt>
    <dgm:pt modelId="{77EBE3E9-D34C-4889-84AF-109905EBEE8B}" type="pres">
      <dgm:prSet presAssocID="{209EBF56-E140-4ADB-884C-A8D9ADFA53B4}" presName="Name13" presStyleLbl="parChTrans1D2" presStyleIdx="1" presStyleCnt="22"/>
      <dgm:spPr/>
      <dgm:t>
        <a:bodyPr/>
        <a:lstStyle/>
        <a:p>
          <a:endParaRPr lang="pl-PL"/>
        </a:p>
      </dgm:t>
    </dgm:pt>
    <dgm:pt modelId="{62E2C261-0821-4DDB-AC2B-126C6097938F}" type="pres">
      <dgm:prSet presAssocID="{B0086F39-D314-4F3C-AD08-8652B889058A}" presName="childText" presStyleLbl="bgAcc1" presStyleIdx="1" presStyleCnt="22" custScaleX="170600" custScaleY="126002">
        <dgm:presLayoutVars>
          <dgm:bulletEnabled val="1"/>
        </dgm:presLayoutVars>
      </dgm:prSet>
      <dgm:spPr/>
      <dgm:t>
        <a:bodyPr/>
        <a:lstStyle/>
        <a:p>
          <a:endParaRPr lang="pl-PL"/>
        </a:p>
      </dgm:t>
    </dgm:pt>
    <dgm:pt modelId="{B5A905CB-AC97-4D0B-A057-992CF8BDFB71}" type="pres">
      <dgm:prSet presAssocID="{5BA56F97-2DB4-447D-BD8A-1C4961B1C7FB}" presName="Name13" presStyleLbl="parChTrans1D2" presStyleIdx="2" presStyleCnt="22"/>
      <dgm:spPr/>
      <dgm:t>
        <a:bodyPr/>
        <a:lstStyle/>
        <a:p>
          <a:endParaRPr lang="pl-PL"/>
        </a:p>
      </dgm:t>
    </dgm:pt>
    <dgm:pt modelId="{BC7B617C-8A07-4091-BB93-4D3DCD3B9C35}" type="pres">
      <dgm:prSet presAssocID="{C5D364A5-24A4-4645-B16C-83410C0A129D}" presName="childText" presStyleLbl="bgAcc1" presStyleIdx="2" presStyleCnt="22" custScaleX="167622" custScaleY="107847" custLinFactNeighborY="13513">
        <dgm:presLayoutVars>
          <dgm:bulletEnabled val="1"/>
        </dgm:presLayoutVars>
      </dgm:prSet>
      <dgm:spPr/>
      <dgm:t>
        <a:bodyPr/>
        <a:lstStyle/>
        <a:p>
          <a:endParaRPr lang="pl-PL"/>
        </a:p>
      </dgm:t>
    </dgm:pt>
    <dgm:pt modelId="{214F0863-00C2-4C51-BB09-D9C73D342DA6}" type="pres">
      <dgm:prSet presAssocID="{9C58F235-5D71-4ADF-9878-1FFA25AC7EFA}" presName="Name13" presStyleLbl="parChTrans1D2" presStyleIdx="3" presStyleCnt="22"/>
      <dgm:spPr/>
      <dgm:t>
        <a:bodyPr/>
        <a:lstStyle/>
        <a:p>
          <a:endParaRPr lang="pl-PL"/>
        </a:p>
      </dgm:t>
    </dgm:pt>
    <dgm:pt modelId="{5EF26487-CB86-421A-A1B9-54B8D6F2E823}" type="pres">
      <dgm:prSet presAssocID="{C6955185-A719-42EB-8D1F-D32192DE9B3C}" presName="childText" presStyleLbl="bgAcc1" presStyleIdx="3" presStyleCnt="22" custScaleX="167622" custScaleY="101013" custLinFactNeighborY="24577">
        <dgm:presLayoutVars>
          <dgm:bulletEnabled val="1"/>
        </dgm:presLayoutVars>
      </dgm:prSet>
      <dgm:spPr/>
      <dgm:t>
        <a:bodyPr/>
        <a:lstStyle/>
        <a:p>
          <a:endParaRPr lang="pl-PL"/>
        </a:p>
      </dgm:t>
    </dgm:pt>
    <dgm:pt modelId="{7DFCE162-1B33-4FA2-828F-DF1A27C20A94}" type="pres">
      <dgm:prSet presAssocID="{91E46DC9-5E14-43CC-A9AF-EF6AFA19C8AA}" presName="Name13" presStyleLbl="parChTrans1D2" presStyleIdx="4" presStyleCnt="22"/>
      <dgm:spPr/>
      <dgm:t>
        <a:bodyPr/>
        <a:lstStyle/>
        <a:p>
          <a:endParaRPr lang="pl-PL"/>
        </a:p>
      </dgm:t>
    </dgm:pt>
    <dgm:pt modelId="{191CE980-F872-45ED-90E8-F9354DA1103E}" type="pres">
      <dgm:prSet presAssocID="{B6A7CCF3-43C0-468F-836A-FF90FF18BC48}" presName="childText" presStyleLbl="bgAcc1" presStyleIdx="4" presStyleCnt="22" custScaleX="167622" custScaleY="99164" custLinFactNeighborY="24577">
        <dgm:presLayoutVars>
          <dgm:bulletEnabled val="1"/>
        </dgm:presLayoutVars>
      </dgm:prSet>
      <dgm:spPr/>
      <dgm:t>
        <a:bodyPr/>
        <a:lstStyle/>
        <a:p>
          <a:endParaRPr lang="pl-PL"/>
        </a:p>
      </dgm:t>
    </dgm:pt>
    <dgm:pt modelId="{4764FE5A-B2E1-4F1E-A1CA-632C0ECE0DF1}" type="pres">
      <dgm:prSet presAssocID="{F779EB7D-79C1-49F8-AE25-323F6411E25B}" presName="root" presStyleCnt="0"/>
      <dgm:spPr/>
      <dgm:t>
        <a:bodyPr/>
        <a:lstStyle/>
        <a:p>
          <a:endParaRPr lang="en-US"/>
        </a:p>
      </dgm:t>
    </dgm:pt>
    <dgm:pt modelId="{9F5EB76F-33BD-4DAC-ABC2-96E5A39C0CEF}" type="pres">
      <dgm:prSet presAssocID="{F779EB7D-79C1-49F8-AE25-323F6411E25B}" presName="rootComposite" presStyleCnt="0"/>
      <dgm:spPr/>
      <dgm:t>
        <a:bodyPr/>
        <a:lstStyle/>
        <a:p>
          <a:endParaRPr lang="en-US"/>
        </a:p>
      </dgm:t>
    </dgm:pt>
    <dgm:pt modelId="{42133F39-00B6-4400-ADC2-C47AD0C002F2}" type="pres">
      <dgm:prSet presAssocID="{F779EB7D-79C1-49F8-AE25-323F6411E25B}" presName="rootText" presStyleLbl="node1" presStyleIdx="1" presStyleCnt="5" custScaleX="178954" custScaleY="153179"/>
      <dgm:spPr/>
      <dgm:t>
        <a:bodyPr/>
        <a:lstStyle/>
        <a:p>
          <a:endParaRPr lang="pl-PL"/>
        </a:p>
      </dgm:t>
    </dgm:pt>
    <dgm:pt modelId="{9F483EAD-5BDE-4BD3-A892-E5E6D9241BD4}" type="pres">
      <dgm:prSet presAssocID="{F779EB7D-79C1-49F8-AE25-323F6411E25B}" presName="rootConnector" presStyleLbl="node1" presStyleIdx="1" presStyleCnt="5"/>
      <dgm:spPr/>
      <dgm:t>
        <a:bodyPr/>
        <a:lstStyle/>
        <a:p>
          <a:endParaRPr lang="pl-PL"/>
        </a:p>
      </dgm:t>
    </dgm:pt>
    <dgm:pt modelId="{F5C160C9-1E3E-46D1-96AD-A8E2A44F0D94}" type="pres">
      <dgm:prSet presAssocID="{F779EB7D-79C1-49F8-AE25-323F6411E25B}" presName="childShape" presStyleCnt="0"/>
      <dgm:spPr/>
      <dgm:t>
        <a:bodyPr/>
        <a:lstStyle/>
        <a:p>
          <a:endParaRPr lang="en-US"/>
        </a:p>
      </dgm:t>
    </dgm:pt>
    <dgm:pt modelId="{DBF4B2FB-F3D8-4FFE-A314-A691D295582C}" type="pres">
      <dgm:prSet presAssocID="{36AE39EC-48C1-48EA-A84F-C0185B73873A}" presName="Name13" presStyleLbl="parChTrans1D2" presStyleIdx="5" presStyleCnt="22"/>
      <dgm:spPr/>
      <dgm:t>
        <a:bodyPr/>
        <a:lstStyle/>
        <a:p>
          <a:endParaRPr lang="pl-PL"/>
        </a:p>
      </dgm:t>
    </dgm:pt>
    <dgm:pt modelId="{8C54FD41-3C68-4E49-B871-85DDE82C6B87}" type="pres">
      <dgm:prSet presAssocID="{77529003-F432-438E-A2EB-F83022675152}" presName="childText" presStyleLbl="bgAcc1" presStyleIdx="5" presStyleCnt="22" custScaleX="176838" custScaleY="107949" custLinFactNeighborX="-1127" custLinFactNeighborY="460">
        <dgm:presLayoutVars>
          <dgm:bulletEnabled val="1"/>
        </dgm:presLayoutVars>
      </dgm:prSet>
      <dgm:spPr/>
      <dgm:t>
        <a:bodyPr/>
        <a:lstStyle/>
        <a:p>
          <a:endParaRPr lang="pl-PL"/>
        </a:p>
      </dgm:t>
    </dgm:pt>
    <dgm:pt modelId="{A5CA966E-F5AF-4648-BD90-A48DDF2EBDD9}" type="pres">
      <dgm:prSet presAssocID="{B00A712C-1D27-4FFC-9A37-5698C08367AD}" presName="Name13" presStyleLbl="parChTrans1D2" presStyleIdx="6" presStyleCnt="22"/>
      <dgm:spPr/>
      <dgm:t>
        <a:bodyPr/>
        <a:lstStyle/>
        <a:p>
          <a:endParaRPr lang="pl-PL"/>
        </a:p>
      </dgm:t>
    </dgm:pt>
    <dgm:pt modelId="{EF872986-CC92-43F1-B0CA-1DB38380708C}" type="pres">
      <dgm:prSet presAssocID="{E61C6D03-2453-4662-ADEC-81809A6C0D52}" presName="childText" presStyleLbl="bgAcc1" presStyleIdx="6" presStyleCnt="22" custScaleX="173268" custScaleY="105145">
        <dgm:presLayoutVars>
          <dgm:bulletEnabled val="1"/>
        </dgm:presLayoutVars>
      </dgm:prSet>
      <dgm:spPr/>
      <dgm:t>
        <a:bodyPr/>
        <a:lstStyle/>
        <a:p>
          <a:endParaRPr lang="pl-PL"/>
        </a:p>
      </dgm:t>
    </dgm:pt>
    <dgm:pt modelId="{19B7DB9E-B38A-4903-9540-2040994D817E}" type="pres">
      <dgm:prSet presAssocID="{D88FF3B5-7283-41FC-9DFA-65FD91451361}" presName="Name13" presStyleLbl="parChTrans1D2" presStyleIdx="7" presStyleCnt="22"/>
      <dgm:spPr/>
      <dgm:t>
        <a:bodyPr/>
        <a:lstStyle/>
        <a:p>
          <a:endParaRPr lang="pl-PL"/>
        </a:p>
      </dgm:t>
    </dgm:pt>
    <dgm:pt modelId="{811115B0-26C6-4F39-9F40-B421C63D7F31}" type="pres">
      <dgm:prSet presAssocID="{73D025D5-F8C3-4D18-9A59-56D29A13EF4D}" presName="childText" presStyleLbl="bgAcc1" presStyleIdx="7" presStyleCnt="22" custScaleX="170877" custScaleY="99807">
        <dgm:presLayoutVars>
          <dgm:bulletEnabled val="1"/>
        </dgm:presLayoutVars>
      </dgm:prSet>
      <dgm:spPr/>
      <dgm:t>
        <a:bodyPr/>
        <a:lstStyle/>
        <a:p>
          <a:endParaRPr lang="pl-PL"/>
        </a:p>
      </dgm:t>
    </dgm:pt>
    <dgm:pt modelId="{E54017DB-A073-4976-B751-7CABBCE502FD}" type="pres">
      <dgm:prSet presAssocID="{FD3C8F62-EA05-46DE-8145-0C99BF09CA7E}" presName="Name13" presStyleLbl="parChTrans1D2" presStyleIdx="8" presStyleCnt="22"/>
      <dgm:spPr/>
      <dgm:t>
        <a:bodyPr/>
        <a:lstStyle/>
        <a:p>
          <a:endParaRPr lang="pl-PL"/>
        </a:p>
      </dgm:t>
    </dgm:pt>
    <dgm:pt modelId="{7A45B85C-9B73-421E-80DA-41453A0C4529}" type="pres">
      <dgm:prSet presAssocID="{35DC9905-18F4-4F99-B2AE-D87E1668D8A9}" presName="childText" presStyleLbl="bgAcc1" presStyleIdx="8" presStyleCnt="22" custScaleX="170877" custScaleY="101658">
        <dgm:presLayoutVars>
          <dgm:bulletEnabled val="1"/>
        </dgm:presLayoutVars>
      </dgm:prSet>
      <dgm:spPr/>
      <dgm:t>
        <a:bodyPr/>
        <a:lstStyle/>
        <a:p>
          <a:endParaRPr lang="pl-PL"/>
        </a:p>
      </dgm:t>
    </dgm:pt>
    <dgm:pt modelId="{52055062-2F80-4A7D-A62D-59B6A1ED961C}" type="pres">
      <dgm:prSet presAssocID="{63F073FC-2D79-4C1B-BEA0-6144938A794B}" presName="Name13" presStyleLbl="parChTrans1D2" presStyleIdx="9" presStyleCnt="22"/>
      <dgm:spPr/>
      <dgm:t>
        <a:bodyPr/>
        <a:lstStyle/>
        <a:p>
          <a:endParaRPr lang="pl-PL"/>
        </a:p>
      </dgm:t>
    </dgm:pt>
    <dgm:pt modelId="{88354560-B130-481F-BF98-AD0EE4C4FF47}" type="pres">
      <dgm:prSet presAssocID="{2F2275FE-D538-4657-A05C-4A7764D30AE5}" presName="childText" presStyleLbl="bgAcc1" presStyleIdx="9" presStyleCnt="22" custScaleX="170877" custScaleY="123935">
        <dgm:presLayoutVars>
          <dgm:bulletEnabled val="1"/>
        </dgm:presLayoutVars>
      </dgm:prSet>
      <dgm:spPr/>
      <dgm:t>
        <a:bodyPr/>
        <a:lstStyle/>
        <a:p>
          <a:endParaRPr lang="pl-PL"/>
        </a:p>
      </dgm:t>
    </dgm:pt>
    <dgm:pt modelId="{A4C36850-8816-4FAA-88E8-57B7949001D5}" type="pres">
      <dgm:prSet presAssocID="{CB88315F-88FB-40FA-A790-1B47FD12F50E}" presName="Name13" presStyleLbl="parChTrans1D2" presStyleIdx="10" presStyleCnt="22"/>
      <dgm:spPr/>
      <dgm:t>
        <a:bodyPr/>
        <a:lstStyle/>
        <a:p>
          <a:endParaRPr lang="pl-PL"/>
        </a:p>
      </dgm:t>
    </dgm:pt>
    <dgm:pt modelId="{C93E2564-511A-4D5F-8695-FF3B19BE0138}" type="pres">
      <dgm:prSet presAssocID="{893D6821-B743-4F9F-A952-9461A544CFB2}" presName="childText" presStyleLbl="bgAcc1" presStyleIdx="10" presStyleCnt="22" custScaleX="170877" custScaleY="113568">
        <dgm:presLayoutVars>
          <dgm:bulletEnabled val="1"/>
        </dgm:presLayoutVars>
      </dgm:prSet>
      <dgm:spPr/>
      <dgm:t>
        <a:bodyPr/>
        <a:lstStyle/>
        <a:p>
          <a:endParaRPr lang="pl-PL"/>
        </a:p>
      </dgm:t>
    </dgm:pt>
    <dgm:pt modelId="{8CF0290F-1B85-4A87-80F6-7B068A933456}" type="pres">
      <dgm:prSet presAssocID="{A38E40F2-7B88-4DBC-B358-677298E7A5FE}" presName="root" presStyleCnt="0"/>
      <dgm:spPr/>
      <dgm:t>
        <a:bodyPr/>
        <a:lstStyle/>
        <a:p>
          <a:endParaRPr lang="en-US"/>
        </a:p>
      </dgm:t>
    </dgm:pt>
    <dgm:pt modelId="{E341F656-6402-4BED-A205-3D3B56D83F1E}" type="pres">
      <dgm:prSet presAssocID="{A38E40F2-7B88-4DBC-B358-677298E7A5FE}" presName="rootComposite" presStyleCnt="0"/>
      <dgm:spPr/>
      <dgm:t>
        <a:bodyPr/>
        <a:lstStyle/>
        <a:p>
          <a:endParaRPr lang="en-US"/>
        </a:p>
      </dgm:t>
    </dgm:pt>
    <dgm:pt modelId="{A49B4D96-89CA-412E-9A33-DE3EE89796BC}" type="pres">
      <dgm:prSet presAssocID="{A38E40F2-7B88-4DBC-B358-677298E7A5FE}" presName="rootText" presStyleLbl="node1" presStyleIdx="2" presStyleCnt="5" custScaleX="172604" custScaleY="156912"/>
      <dgm:spPr/>
      <dgm:t>
        <a:bodyPr/>
        <a:lstStyle/>
        <a:p>
          <a:endParaRPr lang="pl-PL"/>
        </a:p>
      </dgm:t>
    </dgm:pt>
    <dgm:pt modelId="{2F37D99F-B1D7-4FE9-81C9-937B998C7FCA}" type="pres">
      <dgm:prSet presAssocID="{A38E40F2-7B88-4DBC-B358-677298E7A5FE}" presName="rootConnector" presStyleLbl="node1" presStyleIdx="2" presStyleCnt="5"/>
      <dgm:spPr/>
      <dgm:t>
        <a:bodyPr/>
        <a:lstStyle/>
        <a:p>
          <a:endParaRPr lang="pl-PL"/>
        </a:p>
      </dgm:t>
    </dgm:pt>
    <dgm:pt modelId="{A28B48E4-B0FC-492A-ADCE-F9B5831C41F0}" type="pres">
      <dgm:prSet presAssocID="{A38E40F2-7B88-4DBC-B358-677298E7A5FE}" presName="childShape" presStyleCnt="0"/>
      <dgm:spPr/>
      <dgm:t>
        <a:bodyPr/>
        <a:lstStyle/>
        <a:p>
          <a:endParaRPr lang="en-US"/>
        </a:p>
      </dgm:t>
    </dgm:pt>
    <dgm:pt modelId="{31EE45B8-3745-42CD-9184-3680B8EC0C8B}" type="pres">
      <dgm:prSet presAssocID="{D8BA2495-E572-4292-83D9-102C4E4D250A}" presName="Name13" presStyleLbl="parChTrans1D2" presStyleIdx="11" presStyleCnt="22"/>
      <dgm:spPr/>
      <dgm:t>
        <a:bodyPr/>
        <a:lstStyle/>
        <a:p>
          <a:endParaRPr lang="pl-PL"/>
        </a:p>
      </dgm:t>
    </dgm:pt>
    <dgm:pt modelId="{0B27A3B0-1EA1-4A4C-A48E-1970608BA429}" type="pres">
      <dgm:prSet presAssocID="{82A1A353-EB5A-4A6C-8453-166F6D2D1EB3}" presName="childText" presStyleLbl="bgAcc1" presStyleIdx="11" presStyleCnt="22" custScaleX="173840" custScaleY="94978">
        <dgm:presLayoutVars>
          <dgm:bulletEnabled val="1"/>
        </dgm:presLayoutVars>
      </dgm:prSet>
      <dgm:spPr/>
      <dgm:t>
        <a:bodyPr/>
        <a:lstStyle/>
        <a:p>
          <a:endParaRPr lang="pl-PL"/>
        </a:p>
      </dgm:t>
    </dgm:pt>
    <dgm:pt modelId="{86949256-CF18-4BD6-B1EC-96A85980DF71}" type="pres">
      <dgm:prSet presAssocID="{5D7EFBDB-B5BB-4A50-BF5C-5B781CDDF44F}" presName="Name13" presStyleLbl="parChTrans1D2" presStyleIdx="12" presStyleCnt="22"/>
      <dgm:spPr/>
      <dgm:t>
        <a:bodyPr/>
        <a:lstStyle/>
        <a:p>
          <a:endParaRPr lang="pl-PL"/>
        </a:p>
      </dgm:t>
    </dgm:pt>
    <dgm:pt modelId="{0A61A027-D95E-498A-BD35-D88A4F02F588}" type="pres">
      <dgm:prSet presAssocID="{94534934-3AC9-4030-9BB1-B25A822A8D35}" presName="childText" presStyleLbl="bgAcc1" presStyleIdx="12" presStyleCnt="22" custScaleX="175448" custScaleY="104748" custLinFactNeighborX="3045" custLinFactNeighborY="-3917">
        <dgm:presLayoutVars>
          <dgm:bulletEnabled val="1"/>
        </dgm:presLayoutVars>
      </dgm:prSet>
      <dgm:spPr/>
      <dgm:t>
        <a:bodyPr/>
        <a:lstStyle/>
        <a:p>
          <a:endParaRPr lang="pl-PL"/>
        </a:p>
      </dgm:t>
    </dgm:pt>
    <dgm:pt modelId="{6615EF48-8A81-4DC5-A232-EBBF83B5CAB7}" type="pres">
      <dgm:prSet presAssocID="{CC1A67AB-037A-4C6F-AA39-FD9CA206E9A1}" presName="Name13" presStyleLbl="parChTrans1D2" presStyleIdx="13" presStyleCnt="22"/>
      <dgm:spPr/>
      <dgm:t>
        <a:bodyPr/>
        <a:lstStyle/>
        <a:p>
          <a:endParaRPr lang="pl-PL"/>
        </a:p>
      </dgm:t>
    </dgm:pt>
    <dgm:pt modelId="{CA3786A5-2AAF-4F41-A7EC-89965D17BC37}" type="pres">
      <dgm:prSet presAssocID="{2D8A1EE3-03C7-4413-8B4A-60DE200BD897}" presName="childText" presStyleLbl="bgAcc1" presStyleIdx="13" presStyleCnt="22" custScaleX="171790" custScaleY="93682" custLinFactNeighborX="2367" custLinFactNeighborY="-779">
        <dgm:presLayoutVars>
          <dgm:bulletEnabled val="1"/>
        </dgm:presLayoutVars>
      </dgm:prSet>
      <dgm:spPr/>
      <dgm:t>
        <a:bodyPr/>
        <a:lstStyle/>
        <a:p>
          <a:endParaRPr lang="pl-PL"/>
        </a:p>
      </dgm:t>
    </dgm:pt>
    <dgm:pt modelId="{F180C83E-FBAF-4200-AD6B-92A49B0BF30B}" type="pres">
      <dgm:prSet presAssocID="{086B8C3D-F8C0-4CC4-8933-DF0F7C448841}" presName="Name13" presStyleLbl="parChTrans1D2" presStyleIdx="14" presStyleCnt="22"/>
      <dgm:spPr/>
      <dgm:t>
        <a:bodyPr/>
        <a:lstStyle/>
        <a:p>
          <a:endParaRPr lang="pl-PL"/>
        </a:p>
      </dgm:t>
    </dgm:pt>
    <dgm:pt modelId="{9C050969-5BDE-41EA-8B6E-4F3B5DB627BA}" type="pres">
      <dgm:prSet presAssocID="{7B15E392-0F75-4ACB-9208-3B9972E20E22}" presName="childText" presStyleLbl="bgAcc1" presStyleIdx="14" presStyleCnt="22" custScaleX="174752" custScaleY="117096" custLinFactNeighborY="0">
        <dgm:presLayoutVars>
          <dgm:bulletEnabled val="1"/>
        </dgm:presLayoutVars>
      </dgm:prSet>
      <dgm:spPr/>
      <dgm:t>
        <a:bodyPr/>
        <a:lstStyle/>
        <a:p>
          <a:endParaRPr lang="pl-PL"/>
        </a:p>
      </dgm:t>
    </dgm:pt>
    <dgm:pt modelId="{DABF8AA0-85EB-4B8D-ACCB-6653798F77EA}" type="pres">
      <dgm:prSet presAssocID="{7ACA1CCD-DF25-4A27-8087-00EA63E1894E}" presName="Name13" presStyleLbl="parChTrans1D2" presStyleIdx="15" presStyleCnt="22" custSzY="2450361"/>
      <dgm:spPr/>
      <dgm:t>
        <a:bodyPr/>
        <a:lstStyle/>
        <a:p>
          <a:endParaRPr lang="pl-PL"/>
        </a:p>
      </dgm:t>
    </dgm:pt>
    <dgm:pt modelId="{CEB33318-F0C7-42F3-A060-C0C01CAA1541}" type="pres">
      <dgm:prSet presAssocID="{C7B6F037-9308-4AFA-8843-5E74ABCDA155}" presName="childText" presStyleLbl="bgAcc1" presStyleIdx="15" presStyleCnt="22" custScaleX="175165" custScaleY="121952" custLinFactNeighborY="3917">
        <dgm:presLayoutVars>
          <dgm:bulletEnabled val="1"/>
        </dgm:presLayoutVars>
      </dgm:prSet>
      <dgm:spPr/>
      <dgm:t>
        <a:bodyPr/>
        <a:lstStyle/>
        <a:p>
          <a:endParaRPr lang="pl-PL"/>
        </a:p>
      </dgm:t>
    </dgm:pt>
    <dgm:pt modelId="{7DE6A130-B28C-4D04-A363-6AA8C413DE51}" type="pres">
      <dgm:prSet presAssocID="{67AB6495-CBCD-4B99-8371-A5A1D1FA8E65}" presName="root" presStyleCnt="0"/>
      <dgm:spPr/>
      <dgm:t>
        <a:bodyPr/>
        <a:lstStyle/>
        <a:p>
          <a:endParaRPr lang="en-US"/>
        </a:p>
      </dgm:t>
    </dgm:pt>
    <dgm:pt modelId="{562D3267-30CB-4962-B7EE-546CAC0EBBC7}" type="pres">
      <dgm:prSet presAssocID="{67AB6495-CBCD-4B99-8371-A5A1D1FA8E65}" presName="rootComposite" presStyleCnt="0"/>
      <dgm:spPr/>
      <dgm:t>
        <a:bodyPr/>
        <a:lstStyle/>
        <a:p>
          <a:endParaRPr lang="en-US"/>
        </a:p>
      </dgm:t>
    </dgm:pt>
    <dgm:pt modelId="{6F543052-EA47-4979-A97C-ED3106DD2B12}" type="pres">
      <dgm:prSet presAssocID="{67AB6495-CBCD-4B99-8371-A5A1D1FA8E65}" presName="rootText" presStyleLbl="node1" presStyleIdx="3" presStyleCnt="5" custScaleX="172015" custScaleY="162481"/>
      <dgm:spPr/>
      <dgm:t>
        <a:bodyPr/>
        <a:lstStyle/>
        <a:p>
          <a:endParaRPr lang="pl-PL"/>
        </a:p>
      </dgm:t>
    </dgm:pt>
    <dgm:pt modelId="{36BCA011-A501-4776-ACE6-D2A94E56E9CF}" type="pres">
      <dgm:prSet presAssocID="{67AB6495-CBCD-4B99-8371-A5A1D1FA8E65}" presName="rootConnector" presStyleLbl="node1" presStyleIdx="3" presStyleCnt="5"/>
      <dgm:spPr/>
      <dgm:t>
        <a:bodyPr/>
        <a:lstStyle/>
        <a:p>
          <a:endParaRPr lang="pl-PL"/>
        </a:p>
      </dgm:t>
    </dgm:pt>
    <dgm:pt modelId="{24AFB0EF-6108-42E8-B6C5-9E9EDC0815F9}" type="pres">
      <dgm:prSet presAssocID="{67AB6495-CBCD-4B99-8371-A5A1D1FA8E65}" presName="childShape" presStyleCnt="0"/>
      <dgm:spPr/>
      <dgm:t>
        <a:bodyPr/>
        <a:lstStyle/>
        <a:p>
          <a:endParaRPr lang="en-US"/>
        </a:p>
      </dgm:t>
    </dgm:pt>
    <dgm:pt modelId="{F0DE10CB-B00D-4322-A9A8-13F956C9C526}" type="pres">
      <dgm:prSet presAssocID="{61845E4C-A8AD-4AD9-B087-C966C7851D02}" presName="Name13" presStyleLbl="parChTrans1D2" presStyleIdx="16" presStyleCnt="22"/>
      <dgm:spPr/>
      <dgm:t>
        <a:bodyPr/>
        <a:lstStyle/>
        <a:p>
          <a:endParaRPr lang="pl-PL"/>
        </a:p>
      </dgm:t>
    </dgm:pt>
    <dgm:pt modelId="{A3AF7125-D891-4E05-B105-6E68595BCDB7}" type="pres">
      <dgm:prSet presAssocID="{F601C784-F139-47CE-9325-493173F0A134}" presName="childText" presStyleLbl="bgAcc1" presStyleIdx="16" presStyleCnt="22" custScaleX="173673" custScaleY="111041">
        <dgm:presLayoutVars>
          <dgm:bulletEnabled val="1"/>
        </dgm:presLayoutVars>
      </dgm:prSet>
      <dgm:spPr/>
      <dgm:t>
        <a:bodyPr/>
        <a:lstStyle/>
        <a:p>
          <a:endParaRPr lang="pl-PL"/>
        </a:p>
      </dgm:t>
    </dgm:pt>
    <dgm:pt modelId="{A06C98CE-F76C-4D2F-8135-A8E29D2830F2}" type="pres">
      <dgm:prSet presAssocID="{4FDC51A6-7437-41F9-93D3-33EE0EE84E17}" presName="Name13" presStyleLbl="parChTrans1D2" presStyleIdx="17" presStyleCnt="22"/>
      <dgm:spPr/>
      <dgm:t>
        <a:bodyPr/>
        <a:lstStyle/>
        <a:p>
          <a:endParaRPr lang="pl-PL"/>
        </a:p>
      </dgm:t>
    </dgm:pt>
    <dgm:pt modelId="{67430E49-CF36-43B2-B124-482A888AC5B9}" type="pres">
      <dgm:prSet presAssocID="{569659F1-9A17-49BF-96E1-2CB100B3129C}" presName="childText" presStyleLbl="bgAcc1" presStyleIdx="17" presStyleCnt="22" custScaleX="168356" custScaleY="106249" custLinFactNeighborX="4567" custLinFactNeighborY="5974">
        <dgm:presLayoutVars>
          <dgm:bulletEnabled val="1"/>
        </dgm:presLayoutVars>
      </dgm:prSet>
      <dgm:spPr/>
      <dgm:t>
        <a:bodyPr/>
        <a:lstStyle/>
        <a:p>
          <a:endParaRPr lang="pl-PL"/>
        </a:p>
      </dgm:t>
    </dgm:pt>
    <dgm:pt modelId="{7E2FDB81-CCCC-41EA-B733-4DCA67D23A26}" type="pres">
      <dgm:prSet presAssocID="{5D7C3779-DEC6-4562-AF30-08A26172E959}" presName="Name13" presStyleLbl="parChTrans1D2" presStyleIdx="18" presStyleCnt="22"/>
      <dgm:spPr/>
      <dgm:t>
        <a:bodyPr/>
        <a:lstStyle/>
        <a:p>
          <a:endParaRPr lang="pl-PL"/>
        </a:p>
      </dgm:t>
    </dgm:pt>
    <dgm:pt modelId="{75FED117-6C54-4854-A22F-39FED386A09B}" type="pres">
      <dgm:prSet presAssocID="{E8EEC7EE-B41B-49DD-B4E8-4C79CBC6DABA}" presName="childText" presStyleLbl="bgAcc1" presStyleIdx="18" presStyleCnt="22" custScaleX="173438" custScaleY="119999">
        <dgm:presLayoutVars>
          <dgm:bulletEnabled val="1"/>
        </dgm:presLayoutVars>
      </dgm:prSet>
      <dgm:spPr/>
      <dgm:t>
        <a:bodyPr/>
        <a:lstStyle/>
        <a:p>
          <a:endParaRPr lang="pl-PL"/>
        </a:p>
      </dgm:t>
    </dgm:pt>
    <dgm:pt modelId="{7BFEBD68-618B-4CD1-85D3-7DEDC9ACE975}" type="pres">
      <dgm:prSet presAssocID="{037DF9D3-5732-4CB4-91DD-30D28E9B2CFC}" presName="root" presStyleCnt="0"/>
      <dgm:spPr/>
      <dgm:t>
        <a:bodyPr/>
        <a:lstStyle/>
        <a:p>
          <a:endParaRPr lang="en-US"/>
        </a:p>
      </dgm:t>
    </dgm:pt>
    <dgm:pt modelId="{E0C79229-7174-46B3-B1B7-04E945D8A0C7}" type="pres">
      <dgm:prSet presAssocID="{037DF9D3-5732-4CB4-91DD-30D28E9B2CFC}" presName="rootComposite" presStyleCnt="0"/>
      <dgm:spPr/>
      <dgm:t>
        <a:bodyPr/>
        <a:lstStyle/>
        <a:p>
          <a:endParaRPr lang="en-US"/>
        </a:p>
      </dgm:t>
    </dgm:pt>
    <dgm:pt modelId="{AE6BEB11-D345-48D6-A970-544607925860}" type="pres">
      <dgm:prSet presAssocID="{037DF9D3-5732-4CB4-91DD-30D28E9B2CFC}" presName="rootText" presStyleLbl="node1" presStyleIdx="4" presStyleCnt="5" custScaleX="176764" custScaleY="163698"/>
      <dgm:spPr/>
      <dgm:t>
        <a:bodyPr/>
        <a:lstStyle/>
        <a:p>
          <a:endParaRPr lang="pl-PL"/>
        </a:p>
      </dgm:t>
    </dgm:pt>
    <dgm:pt modelId="{1CDC36B0-8C1D-42BD-888C-9DF6684C6076}" type="pres">
      <dgm:prSet presAssocID="{037DF9D3-5732-4CB4-91DD-30D28E9B2CFC}" presName="rootConnector" presStyleLbl="node1" presStyleIdx="4" presStyleCnt="5"/>
      <dgm:spPr/>
      <dgm:t>
        <a:bodyPr/>
        <a:lstStyle/>
        <a:p>
          <a:endParaRPr lang="pl-PL"/>
        </a:p>
      </dgm:t>
    </dgm:pt>
    <dgm:pt modelId="{52E8D280-B1F2-4FF2-A465-F6AFD7F76F90}" type="pres">
      <dgm:prSet presAssocID="{037DF9D3-5732-4CB4-91DD-30D28E9B2CFC}" presName="childShape" presStyleCnt="0"/>
      <dgm:spPr/>
      <dgm:t>
        <a:bodyPr/>
        <a:lstStyle/>
        <a:p>
          <a:endParaRPr lang="en-US"/>
        </a:p>
      </dgm:t>
    </dgm:pt>
    <dgm:pt modelId="{EAAE7341-32DD-4276-8AD8-CCF71F9B5C67}" type="pres">
      <dgm:prSet presAssocID="{BC71CCE9-EB74-4280-9BBE-9234227558F6}" presName="Name13" presStyleLbl="parChTrans1D2" presStyleIdx="19" presStyleCnt="22"/>
      <dgm:spPr/>
      <dgm:t>
        <a:bodyPr/>
        <a:lstStyle/>
        <a:p>
          <a:endParaRPr lang="pl-PL"/>
        </a:p>
      </dgm:t>
    </dgm:pt>
    <dgm:pt modelId="{2183C1E2-9326-4491-8B1B-B8F31B17C646}" type="pres">
      <dgm:prSet presAssocID="{4DE8C257-45B5-42A3-AD1D-B28CD41CA06B}" presName="childText" presStyleLbl="bgAcc1" presStyleIdx="19" presStyleCnt="22" custScaleX="172213" custScaleY="130791">
        <dgm:presLayoutVars>
          <dgm:bulletEnabled val="1"/>
        </dgm:presLayoutVars>
      </dgm:prSet>
      <dgm:spPr/>
      <dgm:t>
        <a:bodyPr/>
        <a:lstStyle/>
        <a:p>
          <a:endParaRPr lang="pl-PL"/>
        </a:p>
      </dgm:t>
    </dgm:pt>
    <dgm:pt modelId="{B8B57FA4-B0FD-4A75-86F9-AE556BD157EE}" type="pres">
      <dgm:prSet presAssocID="{31A43BB4-6246-4F15-B722-387DE276337E}" presName="Name13" presStyleLbl="parChTrans1D2" presStyleIdx="20" presStyleCnt="22"/>
      <dgm:spPr/>
      <dgm:t>
        <a:bodyPr/>
        <a:lstStyle/>
        <a:p>
          <a:endParaRPr lang="pl-PL"/>
        </a:p>
      </dgm:t>
    </dgm:pt>
    <dgm:pt modelId="{CD03FA95-57D9-4B95-8939-9CFA55F92D3E}" type="pres">
      <dgm:prSet presAssocID="{3B13567D-2ADE-4DC9-8756-900A0CF7AC5E}" presName="childText" presStyleLbl="bgAcc1" presStyleIdx="20" presStyleCnt="22" custScaleX="173052" custScaleY="124828">
        <dgm:presLayoutVars>
          <dgm:bulletEnabled val="1"/>
        </dgm:presLayoutVars>
      </dgm:prSet>
      <dgm:spPr/>
      <dgm:t>
        <a:bodyPr/>
        <a:lstStyle/>
        <a:p>
          <a:endParaRPr lang="pl-PL"/>
        </a:p>
      </dgm:t>
    </dgm:pt>
    <dgm:pt modelId="{1079F9B4-DAC2-4165-91FD-03481A37F2AC}" type="pres">
      <dgm:prSet presAssocID="{8C11ECA2-6370-4BC2-AC10-83C12621D3C0}" presName="Name13" presStyleLbl="parChTrans1D2" presStyleIdx="21" presStyleCnt="22"/>
      <dgm:spPr/>
      <dgm:t>
        <a:bodyPr/>
        <a:lstStyle/>
        <a:p>
          <a:endParaRPr lang="pl-PL"/>
        </a:p>
      </dgm:t>
    </dgm:pt>
    <dgm:pt modelId="{0D4C73BC-0386-44F5-9EB2-5574D9E2C83F}" type="pres">
      <dgm:prSet presAssocID="{077FB3B4-521B-44F2-B978-6198DF82F58F}" presName="childText" presStyleLbl="bgAcc1" presStyleIdx="21" presStyleCnt="22" custScaleX="169778" custScaleY="117320">
        <dgm:presLayoutVars>
          <dgm:bulletEnabled val="1"/>
        </dgm:presLayoutVars>
      </dgm:prSet>
      <dgm:spPr/>
      <dgm:t>
        <a:bodyPr/>
        <a:lstStyle/>
        <a:p>
          <a:endParaRPr lang="pl-PL"/>
        </a:p>
      </dgm:t>
    </dgm:pt>
  </dgm:ptLst>
  <dgm:cxnLst>
    <dgm:cxn modelId="{96E72720-93D1-491C-A490-775822F2E64C}" type="presOf" srcId="{569659F1-9A17-49BF-96E1-2CB100B3129C}" destId="{67430E49-CF36-43B2-B124-482A888AC5B9}" srcOrd="0" destOrd="0" presId="urn:microsoft.com/office/officeart/2005/8/layout/hierarchy3"/>
    <dgm:cxn modelId="{0BAF0D35-47E4-4467-8C84-B5A2AEF5AD4F}" srcId="{A38E40F2-7B88-4DBC-B358-677298E7A5FE}" destId="{82A1A353-EB5A-4A6C-8453-166F6D2D1EB3}" srcOrd="0" destOrd="0" parTransId="{D8BA2495-E572-4292-83D9-102C4E4D250A}" sibTransId="{8B9C98ED-7E07-41AC-944C-9E5FECDFCFE2}"/>
    <dgm:cxn modelId="{DCD2E632-3694-40E3-AA78-68171BF47931}" srcId="{F779EB7D-79C1-49F8-AE25-323F6411E25B}" destId="{77529003-F432-438E-A2EB-F83022675152}" srcOrd="0" destOrd="0" parTransId="{36AE39EC-48C1-48EA-A84F-C0185B73873A}" sibTransId="{79655167-A58E-495A-8C3B-468F2BDB76AD}"/>
    <dgm:cxn modelId="{1942CFD8-13CB-4360-A05B-240FAD1ADF78}" type="presOf" srcId="{63F073FC-2D79-4C1B-BEA0-6144938A794B}" destId="{52055062-2F80-4A7D-A62D-59B6A1ED961C}" srcOrd="0" destOrd="0" presId="urn:microsoft.com/office/officeart/2005/8/layout/hierarchy3"/>
    <dgm:cxn modelId="{28F640F8-5C9E-4C49-9DD2-1558AC89CBC0}" type="presOf" srcId="{2D8A1EE3-03C7-4413-8B4A-60DE200BD897}" destId="{CA3786A5-2AAF-4F41-A7EC-89965D17BC37}" srcOrd="0" destOrd="0" presId="urn:microsoft.com/office/officeart/2005/8/layout/hierarchy3"/>
    <dgm:cxn modelId="{AB56FE49-304B-43BB-9AA7-FEB9027CD8A9}" type="presOf" srcId="{3E1F3D96-9FCC-409E-94F4-E93836D71B92}" destId="{BDA6A84F-317E-4D5B-8F0C-88D050CCB969}" srcOrd="0" destOrd="0" presId="urn:microsoft.com/office/officeart/2005/8/layout/hierarchy3"/>
    <dgm:cxn modelId="{BAAA7C8A-AE14-4609-B287-D000496EF3AA}" type="presOf" srcId="{3400D0DD-F126-47CC-8375-933B6CB849E4}" destId="{898A2DCB-A5FB-4662-B6FE-E4CFE355F7D2}" srcOrd="0" destOrd="0" presId="urn:microsoft.com/office/officeart/2005/8/layout/hierarchy3"/>
    <dgm:cxn modelId="{B401FBB4-5890-456C-A717-ADC870156DC2}" srcId="{F779EB7D-79C1-49F8-AE25-323F6411E25B}" destId="{893D6821-B743-4F9F-A952-9461A544CFB2}" srcOrd="5" destOrd="0" parTransId="{CB88315F-88FB-40FA-A790-1B47FD12F50E}" sibTransId="{0733BDA2-D14D-4739-8D49-861C565F79D7}"/>
    <dgm:cxn modelId="{094A5676-0E66-4AE6-B405-7B5298E832F7}" srcId="{A38E40F2-7B88-4DBC-B358-677298E7A5FE}" destId="{94534934-3AC9-4030-9BB1-B25A822A8D35}" srcOrd="1" destOrd="0" parTransId="{5D7EFBDB-B5BB-4A50-BF5C-5B781CDDF44F}" sibTransId="{D37E49FC-331C-4175-A386-9F4B587534CA}"/>
    <dgm:cxn modelId="{D497F585-1531-480C-BFFD-BF2276139E21}" type="presOf" srcId="{037DF9D3-5732-4CB4-91DD-30D28E9B2CFC}" destId="{AE6BEB11-D345-48D6-A970-544607925860}" srcOrd="0" destOrd="0" presId="urn:microsoft.com/office/officeart/2005/8/layout/hierarchy3"/>
    <dgm:cxn modelId="{F165E9EF-10AF-444E-9AD5-4E5A60947BED}" srcId="{31757A2C-D357-43ED-96D1-C78B07798D08}" destId="{B6A7CCF3-43C0-468F-836A-FF90FF18BC48}" srcOrd="4" destOrd="0" parTransId="{91E46DC9-5E14-43CC-A9AF-EF6AFA19C8AA}" sibTransId="{8CB9DAD8-7B3E-4C75-BB22-95475727972E}"/>
    <dgm:cxn modelId="{2540A182-4C81-4B42-8201-8A2A3D0CCCA4}" srcId="{FB4A0878-27E5-4CA5-8E71-9A45703965C2}" destId="{31757A2C-D357-43ED-96D1-C78B07798D08}" srcOrd="0" destOrd="0" parTransId="{A7FDD27A-DD4A-4236-9C5D-CC036AFE634E}" sibTransId="{AD11D4A1-48C5-40CA-9589-7239F4ABCD8F}"/>
    <dgm:cxn modelId="{2F34F0B3-D6EB-4C9A-8191-FDCA4CA9E892}" type="presOf" srcId="{3B13567D-2ADE-4DC9-8756-900A0CF7AC5E}" destId="{CD03FA95-57D9-4B95-8939-9CFA55F92D3E}" srcOrd="0" destOrd="0" presId="urn:microsoft.com/office/officeart/2005/8/layout/hierarchy3"/>
    <dgm:cxn modelId="{433D1D96-A7F1-4853-9366-9D9FB62A206A}" type="presOf" srcId="{FB4A0878-27E5-4CA5-8E71-9A45703965C2}" destId="{6D89963F-04DD-4010-803F-847A4ED9E4EF}" srcOrd="0" destOrd="0" presId="urn:microsoft.com/office/officeart/2005/8/layout/hierarchy3"/>
    <dgm:cxn modelId="{DA69E07F-39C2-4B58-AEC8-577C2A98381F}" type="presOf" srcId="{B0086F39-D314-4F3C-AD08-8652B889058A}" destId="{62E2C261-0821-4DDB-AC2B-126C6097938F}" srcOrd="0" destOrd="0" presId="urn:microsoft.com/office/officeart/2005/8/layout/hierarchy3"/>
    <dgm:cxn modelId="{570AA499-1C0B-48AC-8BAA-8582E4928BFB}" type="presOf" srcId="{5D7EFBDB-B5BB-4A50-BF5C-5B781CDDF44F}" destId="{86949256-CF18-4BD6-B1EC-96A85980DF71}" srcOrd="0" destOrd="0" presId="urn:microsoft.com/office/officeart/2005/8/layout/hierarchy3"/>
    <dgm:cxn modelId="{D3659F7F-1EA3-40A8-A6C5-14033F86A940}" type="presOf" srcId="{C7B6F037-9308-4AFA-8843-5E74ABCDA155}" destId="{CEB33318-F0C7-42F3-A060-C0C01CAA1541}" srcOrd="0" destOrd="0" presId="urn:microsoft.com/office/officeart/2005/8/layout/hierarchy3"/>
    <dgm:cxn modelId="{7D5C0E3C-F24E-4922-9B97-C249FEDF6043}" type="presOf" srcId="{E61C6D03-2453-4662-ADEC-81809A6C0D52}" destId="{EF872986-CC92-43F1-B0CA-1DB38380708C}" srcOrd="0" destOrd="0" presId="urn:microsoft.com/office/officeart/2005/8/layout/hierarchy3"/>
    <dgm:cxn modelId="{EE4D6F97-218F-4B27-8C36-59E19E521053}" srcId="{F779EB7D-79C1-49F8-AE25-323F6411E25B}" destId="{73D025D5-F8C3-4D18-9A59-56D29A13EF4D}" srcOrd="2" destOrd="0" parTransId="{D88FF3B5-7283-41FC-9DFA-65FD91451361}" sibTransId="{B45BB59E-EEDF-4E5F-B2B9-38E5934FD514}"/>
    <dgm:cxn modelId="{4C6B54FF-CB80-46A5-B711-9590DB80F317}" type="presOf" srcId="{2F2275FE-D538-4657-A05C-4A7764D30AE5}" destId="{88354560-B130-481F-BF98-AD0EE4C4FF47}" srcOrd="0" destOrd="0" presId="urn:microsoft.com/office/officeart/2005/8/layout/hierarchy3"/>
    <dgm:cxn modelId="{2966FEB8-1585-484C-9231-6042070E67B6}" srcId="{FB4A0878-27E5-4CA5-8E71-9A45703965C2}" destId="{A38E40F2-7B88-4DBC-B358-677298E7A5FE}" srcOrd="2" destOrd="0" parTransId="{13F2210A-30AB-40B2-B0F1-1B24ECC672B8}" sibTransId="{747831C7-743E-47A9-A9A0-27A36514E6D1}"/>
    <dgm:cxn modelId="{92C6ED72-BDEB-4D8B-9113-410984845403}" srcId="{F779EB7D-79C1-49F8-AE25-323F6411E25B}" destId="{E61C6D03-2453-4662-ADEC-81809A6C0D52}" srcOrd="1" destOrd="0" parTransId="{B00A712C-1D27-4FFC-9A37-5698C08367AD}" sibTransId="{B93E5C82-2902-4D40-B38A-BF8C8CCB3125}"/>
    <dgm:cxn modelId="{047FD586-BDB2-4D36-889E-A6D74E4171AB}" type="presOf" srcId="{B00A712C-1D27-4FFC-9A37-5698C08367AD}" destId="{A5CA966E-F5AF-4648-BD90-A48DDF2EBDD9}" srcOrd="0" destOrd="0" presId="urn:microsoft.com/office/officeart/2005/8/layout/hierarchy3"/>
    <dgm:cxn modelId="{D8971947-BFC3-4FD5-B3BC-7EE386AD5D9B}" type="presOf" srcId="{82A1A353-EB5A-4A6C-8453-166F6D2D1EB3}" destId="{0B27A3B0-1EA1-4A4C-A48E-1970608BA429}" srcOrd="0" destOrd="0" presId="urn:microsoft.com/office/officeart/2005/8/layout/hierarchy3"/>
    <dgm:cxn modelId="{1F8E84E2-4C09-4AE8-ABEB-E772A42783B4}" srcId="{037DF9D3-5732-4CB4-91DD-30D28E9B2CFC}" destId="{3B13567D-2ADE-4DC9-8756-900A0CF7AC5E}" srcOrd="1" destOrd="0" parTransId="{31A43BB4-6246-4F15-B722-387DE276337E}" sibTransId="{56F4647C-6A2A-48B3-A0FC-A03760E385BF}"/>
    <dgm:cxn modelId="{F478F925-7832-4243-B12E-CF0606878E42}" type="presOf" srcId="{7B15E392-0F75-4ACB-9208-3B9972E20E22}" destId="{9C050969-5BDE-41EA-8B6E-4F3B5DB627BA}" srcOrd="0" destOrd="0" presId="urn:microsoft.com/office/officeart/2005/8/layout/hierarchy3"/>
    <dgm:cxn modelId="{A0BBB2EB-1151-418F-8C28-F9ACE6EB0235}" type="presOf" srcId="{7ACA1CCD-DF25-4A27-8087-00EA63E1894E}" destId="{DABF8AA0-85EB-4B8D-ACCB-6653798F77EA}" srcOrd="0" destOrd="0" presId="urn:microsoft.com/office/officeart/2005/8/layout/hierarchy3"/>
    <dgm:cxn modelId="{E558CC80-9014-4599-9300-9915EF6049B7}" srcId="{31757A2C-D357-43ED-96D1-C78B07798D08}" destId="{C5D364A5-24A4-4645-B16C-83410C0A129D}" srcOrd="2" destOrd="0" parTransId="{5BA56F97-2DB4-447D-BD8A-1C4961B1C7FB}" sibTransId="{DCE09041-34D5-4F5C-9F61-27B85403C20C}"/>
    <dgm:cxn modelId="{8386D109-0EB4-4A7A-945D-D55D003EE382}" type="presOf" srcId="{4DE8C257-45B5-42A3-AD1D-B28CD41CA06B}" destId="{2183C1E2-9326-4491-8B1B-B8F31B17C646}" srcOrd="0" destOrd="0" presId="urn:microsoft.com/office/officeart/2005/8/layout/hierarchy3"/>
    <dgm:cxn modelId="{296AB184-ACEB-464F-8361-BFE090679B23}" type="presOf" srcId="{F779EB7D-79C1-49F8-AE25-323F6411E25B}" destId="{42133F39-00B6-4400-ADC2-C47AD0C002F2}" srcOrd="0" destOrd="0" presId="urn:microsoft.com/office/officeart/2005/8/layout/hierarchy3"/>
    <dgm:cxn modelId="{1735E416-0A93-4630-BBF8-869DD6B11FF4}" type="presOf" srcId="{E8EEC7EE-B41B-49DD-B4E8-4C79CBC6DABA}" destId="{75FED117-6C54-4854-A22F-39FED386A09B}" srcOrd="0" destOrd="0" presId="urn:microsoft.com/office/officeart/2005/8/layout/hierarchy3"/>
    <dgm:cxn modelId="{EC7823BB-B795-4D4C-A351-C1EC1BE48125}" type="presOf" srcId="{037DF9D3-5732-4CB4-91DD-30D28E9B2CFC}" destId="{1CDC36B0-8C1D-42BD-888C-9DF6684C6076}" srcOrd="1" destOrd="0" presId="urn:microsoft.com/office/officeart/2005/8/layout/hierarchy3"/>
    <dgm:cxn modelId="{74E943D1-4532-4B7C-9E10-443935AD0775}" type="presOf" srcId="{BC71CCE9-EB74-4280-9BBE-9234227558F6}" destId="{EAAE7341-32DD-4276-8AD8-CCF71F9B5C67}" srcOrd="0" destOrd="0" presId="urn:microsoft.com/office/officeart/2005/8/layout/hierarchy3"/>
    <dgm:cxn modelId="{B3457DF3-32C6-4F10-B35E-FA889CB95E20}" type="presOf" srcId="{893D6821-B743-4F9F-A952-9461A544CFB2}" destId="{C93E2564-511A-4D5F-8695-FF3B19BE0138}" srcOrd="0" destOrd="0" presId="urn:microsoft.com/office/officeart/2005/8/layout/hierarchy3"/>
    <dgm:cxn modelId="{CCB18B67-1C8C-4EC2-BB24-6DF89B3EA9F7}" srcId="{FB4A0878-27E5-4CA5-8E71-9A45703965C2}" destId="{037DF9D3-5732-4CB4-91DD-30D28E9B2CFC}" srcOrd="4" destOrd="0" parTransId="{25CA72FE-31EC-4EB4-A99B-6C85F77A8F18}" sibTransId="{89C8631A-A55D-4C84-BAC2-F0517331BC6B}"/>
    <dgm:cxn modelId="{0D1A01C2-5638-417A-9BBE-19A301CD82FB}" srcId="{FB4A0878-27E5-4CA5-8E71-9A45703965C2}" destId="{67AB6495-CBCD-4B99-8371-A5A1D1FA8E65}" srcOrd="3" destOrd="0" parTransId="{5566629D-26AB-40B1-BF6E-C85F8E5B4F4A}" sibTransId="{5EF925D5-1B00-44B3-9127-104BCC922B40}"/>
    <dgm:cxn modelId="{6E6529F1-8050-4139-98B0-242CBE9A16FE}" srcId="{31757A2C-D357-43ED-96D1-C78B07798D08}" destId="{C6955185-A719-42EB-8D1F-D32192DE9B3C}" srcOrd="3" destOrd="0" parTransId="{9C58F235-5D71-4ADF-9878-1FFA25AC7EFA}" sibTransId="{8B4569C1-835E-49C3-836A-2DB026092FE9}"/>
    <dgm:cxn modelId="{4F26A49A-C18E-4AB7-8834-E3C022C540F6}" type="presOf" srcId="{F601C784-F139-47CE-9325-493173F0A134}" destId="{A3AF7125-D891-4E05-B105-6E68595BCDB7}" srcOrd="0" destOrd="0" presId="urn:microsoft.com/office/officeart/2005/8/layout/hierarchy3"/>
    <dgm:cxn modelId="{F9293E4A-3606-4576-A43E-220A7ACA6135}" srcId="{A38E40F2-7B88-4DBC-B358-677298E7A5FE}" destId="{7B15E392-0F75-4ACB-9208-3B9972E20E22}" srcOrd="3" destOrd="0" parTransId="{086B8C3D-F8C0-4CC4-8933-DF0F7C448841}" sibTransId="{23229016-7B1D-415D-B307-DFA2B87E3D76}"/>
    <dgm:cxn modelId="{7452E0C0-9B9A-4371-899E-DDD3C552911B}" type="presOf" srcId="{77529003-F432-438E-A2EB-F83022675152}" destId="{8C54FD41-3C68-4E49-B871-85DDE82C6B87}" srcOrd="0" destOrd="0" presId="urn:microsoft.com/office/officeart/2005/8/layout/hierarchy3"/>
    <dgm:cxn modelId="{5C3FCD12-7303-43A0-B138-0D5ED38E73CF}" type="presOf" srcId="{C6955185-A719-42EB-8D1F-D32192DE9B3C}" destId="{5EF26487-CB86-421A-A1B9-54B8D6F2E823}" srcOrd="0" destOrd="0" presId="urn:microsoft.com/office/officeart/2005/8/layout/hierarchy3"/>
    <dgm:cxn modelId="{20C85066-C42B-4FE2-A242-D39B7F9C99DF}" type="presOf" srcId="{35DC9905-18F4-4F99-B2AE-D87E1668D8A9}" destId="{7A45B85C-9B73-421E-80DA-41453A0C4529}" srcOrd="0" destOrd="0" presId="urn:microsoft.com/office/officeart/2005/8/layout/hierarchy3"/>
    <dgm:cxn modelId="{9623928A-E518-4E5C-84CC-0566D80448CF}" type="presOf" srcId="{5BA56F97-2DB4-447D-BD8A-1C4961B1C7FB}" destId="{B5A905CB-AC97-4D0B-A057-992CF8BDFB71}" srcOrd="0" destOrd="0" presId="urn:microsoft.com/office/officeart/2005/8/layout/hierarchy3"/>
    <dgm:cxn modelId="{EFD53123-391B-47DF-84C9-E6FE7AD07632}" srcId="{F779EB7D-79C1-49F8-AE25-323F6411E25B}" destId="{35DC9905-18F4-4F99-B2AE-D87E1668D8A9}" srcOrd="3" destOrd="0" parTransId="{FD3C8F62-EA05-46DE-8145-0C99BF09CA7E}" sibTransId="{ABEC577C-B388-4782-8537-F6FDD9CA4127}"/>
    <dgm:cxn modelId="{CB5253D5-EDB0-41A4-9AD7-21D0A0C7E3E0}" type="presOf" srcId="{B6A7CCF3-43C0-468F-836A-FF90FF18BC48}" destId="{191CE980-F872-45ED-90E8-F9354DA1103E}" srcOrd="0" destOrd="0" presId="urn:microsoft.com/office/officeart/2005/8/layout/hierarchy3"/>
    <dgm:cxn modelId="{80A132F7-28B7-436E-90BF-A39C31CBDD3F}" type="presOf" srcId="{A38E40F2-7B88-4DBC-B358-677298E7A5FE}" destId="{A49B4D96-89CA-412E-9A33-DE3EE89796BC}" srcOrd="0" destOrd="0" presId="urn:microsoft.com/office/officeart/2005/8/layout/hierarchy3"/>
    <dgm:cxn modelId="{5FD45715-876C-4BF2-AA42-3B7301224604}" type="presOf" srcId="{D8BA2495-E572-4292-83D9-102C4E4D250A}" destId="{31EE45B8-3745-42CD-9184-3680B8EC0C8B}" srcOrd="0" destOrd="0" presId="urn:microsoft.com/office/officeart/2005/8/layout/hierarchy3"/>
    <dgm:cxn modelId="{A42215DA-E2A2-46CB-A847-8C2231EFCDA4}" type="presOf" srcId="{C5D364A5-24A4-4645-B16C-83410C0A129D}" destId="{BC7B617C-8A07-4091-BB93-4D3DCD3B9C35}" srcOrd="0" destOrd="0" presId="urn:microsoft.com/office/officeart/2005/8/layout/hierarchy3"/>
    <dgm:cxn modelId="{FB73096D-EC3A-4796-A3AB-C0D071CC678E}" srcId="{F779EB7D-79C1-49F8-AE25-323F6411E25B}" destId="{2F2275FE-D538-4657-A05C-4A7764D30AE5}" srcOrd="4" destOrd="0" parTransId="{63F073FC-2D79-4C1B-BEA0-6144938A794B}" sibTransId="{46785F90-02F5-4564-B321-0920F6067F27}"/>
    <dgm:cxn modelId="{A049C89E-01FF-4640-9F9B-20E3C477F833}" type="presOf" srcId="{31A43BB4-6246-4F15-B722-387DE276337E}" destId="{B8B57FA4-B0FD-4A75-86F9-AE556BD157EE}" srcOrd="0" destOrd="0" presId="urn:microsoft.com/office/officeart/2005/8/layout/hierarchy3"/>
    <dgm:cxn modelId="{11FFEEA4-C5A7-43CF-989A-9C9CE075DA3F}" srcId="{67AB6495-CBCD-4B99-8371-A5A1D1FA8E65}" destId="{569659F1-9A17-49BF-96E1-2CB100B3129C}" srcOrd="1" destOrd="0" parTransId="{4FDC51A6-7437-41F9-93D3-33EE0EE84E17}" sibTransId="{DFFE650D-1DC0-4F8D-BEA7-CA3EA2128C52}"/>
    <dgm:cxn modelId="{F83728B4-4116-4B77-92DA-2CC8CF940670}" srcId="{037DF9D3-5732-4CB4-91DD-30D28E9B2CFC}" destId="{077FB3B4-521B-44F2-B978-6198DF82F58F}" srcOrd="2" destOrd="0" parTransId="{8C11ECA2-6370-4BC2-AC10-83C12621D3C0}" sibTransId="{00E9DCB9-2173-40B0-82ED-412CC0C67945}"/>
    <dgm:cxn modelId="{C62BB030-CC43-4799-B998-846134774C04}" type="presOf" srcId="{FD3C8F62-EA05-46DE-8145-0C99BF09CA7E}" destId="{E54017DB-A073-4976-B751-7CABBCE502FD}" srcOrd="0" destOrd="0" presId="urn:microsoft.com/office/officeart/2005/8/layout/hierarchy3"/>
    <dgm:cxn modelId="{228FB0A3-E1C6-4315-9DAA-C1DF06A6B431}" type="presOf" srcId="{5D7C3779-DEC6-4562-AF30-08A26172E959}" destId="{7E2FDB81-CCCC-41EA-B733-4DCA67D23A26}" srcOrd="0" destOrd="0" presId="urn:microsoft.com/office/officeart/2005/8/layout/hierarchy3"/>
    <dgm:cxn modelId="{38E13917-B6C5-4104-9CB5-41A86EFE9CAC}" srcId="{A38E40F2-7B88-4DBC-B358-677298E7A5FE}" destId="{C7B6F037-9308-4AFA-8843-5E74ABCDA155}" srcOrd="4" destOrd="0" parTransId="{7ACA1CCD-DF25-4A27-8087-00EA63E1894E}" sibTransId="{5636206A-A875-4A9A-863B-17DF57754543}"/>
    <dgm:cxn modelId="{BC0A1A99-5FD4-4B8C-9008-2847DB1765E4}" type="presOf" srcId="{D88FF3B5-7283-41FC-9DFA-65FD91451361}" destId="{19B7DB9E-B38A-4903-9540-2040994D817E}" srcOrd="0" destOrd="0" presId="urn:microsoft.com/office/officeart/2005/8/layout/hierarchy3"/>
    <dgm:cxn modelId="{55304875-A80A-4B2F-BA53-57EB728C146D}" type="presOf" srcId="{086B8C3D-F8C0-4CC4-8933-DF0F7C448841}" destId="{F180C83E-FBAF-4200-AD6B-92A49B0BF30B}" srcOrd="0" destOrd="0" presId="urn:microsoft.com/office/officeart/2005/8/layout/hierarchy3"/>
    <dgm:cxn modelId="{32FB7676-1339-4CB3-8A10-445E75C4498C}" srcId="{67AB6495-CBCD-4B99-8371-A5A1D1FA8E65}" destId="{F601C784-F139-47CE-9325-493173F0A134}" srcOrd="0" destOrd="0" parTransId="{61845E4C-A8AD-4AD9-B087-C966C7851D02}" sibTransId="{1BD4033C-44F6-45F8-B525-69D1811F0540}"/>
    <dgm:cxn modelId="{F0FA1CAD-63EB-4DB9-92D1-E0AD8EA89A8E}" type="presOf" srcId="{9C58F235-5D71-4ADF-9878-1FFA25AC7EFA}" destId="{214F0863-00C2-4C51-BB09-D9C73D342DA6}" srcOrd="0" destOrd="0" presId="urn:microsoft.com/office/officeart/2005/8/layout/hierarchy3"/>
    <dgm:cxn modelId="{68BDA030-177D-4B34-B470-200739235F6B}" srcId="{31757A2C-D357-43ED-96D1-C78B07798D08}" destId="{3E1F3D96-9FCC-409E-94F4-E93836D71B92}" srcOrd="0" destOrd="0" parTransId="{3400D0DD-F126-47CC-8375-933B6CB849E4}" sibTransId="{6369AEAB-5416-4A47-B77C-5024AB1AFFBF}"/>
    <dgm:cxn modelId="{05AD2A29-B590-4D40-A7A8-DB071B6C4674}" type="presOf" srcId="{4FDC51A6-7437-41F9-93D3-33EE0EE84E17}" destId="{A06C98CE-F76C-4D2F-8135-A8E29D2830F2}" srcOrd="0" destOrd="0" presId="urn:microsoft.com/office/officeart/2005/8/layout/hierarchy3"/>
    <dgm:cxn modelId="{0EBC8238-113B-4C81-ACFB-EE8A2C5DBC61}" type="presOf" srcId="{F779EB7D-79C1-49F8-AE25-323F6411E25B}" destId="{9F483EAD-5BDE-4BD3-A892-E5E6D9241BD4}" srcOrd="1" destOrd="0" presId="urn:microsoft.com/office/officeart/2005/8/layout/hierarchy3"/>
    <dgm:cxn modelId="{134E34A8-3C04-41AE-9A30-10D9CA8E1C34}" type="presOf" srcId="{73D025D5-F8C3-4D18-9A59-56D29A13EF4D}" destId="{811115B0-26C6-4F39-9F40-B421C63D7F31}" srcOrd="0" destOrd="0" presId="urn:microsoft.com/office/officeart/2005/8/layout/hierarchy3"/>
    <dgm:cxn modelId="{3748D22C-6354-4A7F-BAB1-41A0CE20A066}" srcId="{67AB6495-CBCD-4B99-8371-A5A1D1FA8E65}" destId="{E8EEC7EE-B41B-49DD-B4E8-4C79CBC6DABA}" srcOrd="2" destOrd="0" parTransId="{5D7C3779-DEC6-4562-AF30-08A26172E959}" sibTransId="{666DFE7C-5E3E-4159-837F-334FFC89DE80}"/>
    <dgm:cxn modelId="{D9F616D7-12DD-4454-956A-3E12F4311463}" type="presOf" srcId="{91E46DC9-5E14-43CC-A9AF-EF6AFA19C8AA}" destId="{7DFCE162-1B33-4FA2-828F-DF1A27C20A94}" srcOrd="0" destOrd="0" presId="urn:microsoft.com/office/officeart/2005/8/layout/hierarchy3"/>
    <dgm:cxn modelId="{F159D498-3E58-4020-BE08-8B0DE44E1558}" type="presOf" srcId="{CB88315F-88FB-40FA-A790-1B47FD12F50E}" destId="{A4C36850-8816-4FAA-88E8-57B7949001D5}" srcOrd="0" destOrd="0" presId="urn:microsoft.com/office/officeart/2005/8/layout/hierarchy3"/>
    <dgm:cxn modelId="{F8917BD6-ABB7-47CA-8783-3330C62EAC08}" srcId="{31757A2C-D357-43ED-96D1-C78B07798D08}" destId="{B0086F39-D314-4F3C-AD08-8652B889058A}" srcOrd="1" destOrd="0" parTransId="{209EBF56-E140-4ADB-884C-A8D9ADFA53B4}" sibTransId="{56F32687-F94B-4DC3-BF5A-17739D90006E}"/>
    <dgm:cxn modelId="{025582DF-6040-4DCA-8344-3655B1C4390E}" srcId="{A38E40F2-7B88-4DBC-B358-677298E7A5FE}" destId="{2D8A1EE3-03C7-4413-8B4A-60DE200BD897}" srcOrd="2" destOrd="0" parTransId="{CC1A67AB-037A-4C6F-AA39-FD9CA206E9A1}" sibTransId="{D3E23F6A-B833-4E69-8B24-34476305BF91}"/>
    <dgm:cxn modelId="{D8D1E4A4-8C82-4414-AE89-B093F147EB5B}" type="presOf" srcId="{31757A2C-D357-43ED-96D1-C78B07798D08}" destId="{AD9FE7BE-2A13-4950-B3D9-CBD99C2305FF}" srcOrd="1" destOrd="0" presId="urn:microsoft.com/office/officeart/2005/8/layout/hierarchy3"/>
    <dgm:cxn modelId="{0642FF2C-6850-420D-B3D6-0E767A7FA3E0}" type="presOf" srcId="{61845E4C-A8AD-4AD9-B087-C966C7851D02}" destId="{F0DE10CB-B00D-4322-A9A8-13F956C9C526}" srcOrd="0" destOrd="0" presId="urn:microsoft.com/office/officeart/2005/8/layout/hierarchy3"/>
    <dgm:cxn modelId="{329FCCCA-5B06-4705-85CE-27A70C6E5052}" srcId="{FB4A0878-27E5-4CA5-8E71-9A45703965C2}" destId="{F779EB7D-79C1-49F8-AE25-323F6411E25B}" srcOrd="1" destOrd="0" parTransId="{7FB18452-2E61-409D-A7EA-1F4D43E6281D}" sibTransId="{0377579E-A07F-4A51-8998-34BF194E15FD}"/>
    <dgm:cxn modelId="{C8F816A7-C2AF-41D6-8AB3-2B49680F6D79}" type="presOf" srcId="{67AB6495-CBCD-4B99-8371-A5A1D1FA8E65}" destId="{36BCA011-A501-4776-ACE6-D2A94E56E9CF}" srcOrd="1" destOrd="0" presId="urn:microsoft.com/office/officeart/2005/8/layout/hierarchy3"/>
    <dgm:cxn modelId="{0DD02E99-E47F-48C9-9815-82D74C58637C}" type="presOf" srcId="{8C11ECA2-6370-4BC2-AC10-83C12621D3C0}" destId="{1079F9B4-DAC2-4165-91FD-03481A37F2AC}" srcOrd="0" destOrd="0" presId="urn:microsoft.com/office/officeart/2005/8/layout/hierarchy3"/>
    <dgm:cxn modelId="{64CF223D-0AC0-44FC-A0FA-A4A35034E0DA}" type="presOf" srcId="{209EBF56-E140-4ADB-884C-A8D9ADFA53B4}" destId="{77EBE3E9-D34C-4889-84AF-109905EBEE8B}" srcOrd="0" destOrd="0" presId="urn:microsoft.com/office/officeart/2005/8/layout/hierarchy3"/>
    <dgm:cxn modelId="{2A9DB7AD-5953-4EFE-9275-62BB9BA27BA2}" type="presOf" srcId="{CC1A67AB-037A-4C6F-AA39-FD9CA206E9A1}" destId="{6615EF48-8A81-4DC5-A232-EBBF83B5CAB7}" srcOrd="0" destOrd="0" presId="urn:microsoft.com/office/officeart/2005/8/layout/hierarchy3"/>
    <dgm:cxn modelId="{234F9BD5-03A0-43B8-8EA0-6958CC01DC56}" srcId="{037DF9D3-5732-4CB4-91DD-30D28E9B2CFC}" destId="{4DE8C257-45B5-42A3-AD1D-B28CD41CA06B}" srcOrd="0" destOrd="0" parTransId="{BC71CCE9-EB74-4280-9BBE-9234227558F6}" sibTransId="{EDF77B45-03C2-4A68-9B2A-732B0EEF35E9}"/>
    <dgm:cxn modelId="{A6039961-2F19-47F5-B0A3-BABC6696BC67}" type="presOf" srcId="{94534934-3AC9-4030-9BB1-B25A822A8D35}" destId="{0A61A027-D95E-498A-BD35-D88A4F02F588}" srcOrd="0" destOrd="0" presId="urn:microsoft.com/office/officeart/2005/8/layout/hierarchy3"/>
    <dgm:cxn modelId="{A17409BB-D31B-427A-8F97-1E1810D597F5}" type="presOf" srcId="{077FB3B4-521B-44F2-B978-6198DF82F58F}" destId="{0D4C73BC-0386-44F5-9EB2-5574D9E2C83F}" srcOrd="0" destOrd="0" presId="urn:microsoft.com/office/officeart/2005/8/layout/hierarchy3"/>
    <dgm:cxn modelId="{640A7247-959D-40A1-8A54-F0E79A49FA6C}" type="presOf" srcId="{A38E40F2-7B88-4DBC-B358-677298E7A5FE}" destId="{2F37D99F-B1D7-4FE9-81C9-937B998C7FCA}" srcOrd="1" destOrd="0" presId="urn:microsoft.com/office/officeart/2005/8/layout/hierarchy3"/>
    <dgm:cxn modelId="{E13E126B-2421-469F-83FB-4915E711F632}" type="presOf" srcId="{36AE39EC-48C1-48EA-A84F-C0185B73873A}" destId="{DBF4B2FB-F3D8-4FFE-A314-A691D295582C}" srcOrd="0" destOrd="0" presId="urn:microsoft.com/office/officeart/2005/8/layout/hierarchy3"/>
    <dgm:cxn modelId="{D3C0FC71-E1FB-4101-87CE-4BDBEA5A97BF}" type="presOf" srcId="{31757A2C-D357-43ED-96D1-C78B07798D08}" destId="{DDFC2821-20DC-4322-B04C-CD0EA3D2F880}" srcOrd="0" destOrd="0" presId="urn:microsoft.com/office/officeart/2005/8/layout/hierarchy3"/>
    <dgm:cxn modelId="{E6C224E2-DBDB-41D7-9FE5-ADBFF670020F}" type="presOf" srcId="{67AB6495-CBCD-4B99-8371-A5A1D1FA8E65}" destId="{6F543052-EA47-4979-A97C-ED3106DD2B12}" srcOrd="0" destOrd="0" presId="urn:microsoft.com/office/officeart/2005/8/layout/hierarchy3"/>
    <dgm:cxn modelId="{9876AF17-6235-47D2-A0C9-EB42E4AFBEEE}" type="presParOf" srcId="{6D89963F-04DD-4010-803F-847A4ED9E4EF}" destId="{F259587A-9008-4229-8C26-F8312E2E79B2}" srcOrd="0" destOrd="0" presId="urn:microsoft.com/office/officeart/2005/8/layout/hierarchy3"/>
    <dgm:cxn modelId="{23DACEBB-9ACF-412E-9189-5A6607D02643}" type="presParOf" srcId="{F259587A-9008-4229-8C26-F8312E2E79B2}" destId="{3358E140-55D5-4B18-8C9F-528B36F8967B}" srcOrd="0" destOrd="0" presId="urn:microsoft.com/office/officeart/2005/8/layout/hierarchy3"/>
    <dgm:cxn modelId="{8F436B59-067C-418B-B18D-66F5AC06BA79}" type="presParOf" srcId="{3358E140-55D5-4B18-8C9F-528B36F8967B}" destId="{DDFC2821-20DC-4322-B04C-CD0EA3D2F880}" srcOrd="0" destOrd="0" presId="urn:microsoft.com/office/officeart/2005/8/layout/hierarchy3"/>
    <dgm:cxn modelId="{62FFEF08-43F4-4FE0-A688-B1D2C502D154}" type="presParOf" srcId="{3358E140-55D5-4B18-8C9F-528B36F8967B}" destId="{AD9FE7BE-2A13-4950-B3D9-CBD99C2305FF}" srcOrd="1" destOrd="0" presId="urn:microsoft.com/office/officeart/2005/8/layout/hierarchy3"/>
    <dgm:cxn modelId="{0BD5147F-F110-4E66-BB9C-7D10944FBB69}" type="presParOf" srcId="{F259587A-9008-4229-8C26-F8312E2E79B2}" destId="{F8EDC1F7-045F-40CD-A36C-ABD1B7D927CB}" srcOrd="1" destOrd="0" presId="urn:microsoft.com/office/officeart/2005/8/layout/hierarchy3"/>
    <dgm:cxn modelId="{9B17BD92-948C-470A-97F7-DFDA8941B3A8}" type="presParOf" srcId="{F8EDC1F7-045F-40CD-A36C-ABD1B7D927CB}" destId="{898A2DCB-A5FB-4662-B6FE-E4CFE355F7D2}" srcOrd="0" destOrd="0" presId="urn:microsoft.com/office/officeart/2005/8/layout/hierarchy3"/>
    <dgm:cxn modelId="{B4A2CB31-2540-4222-B6B3-647363CE536E}" type="presParOf" srcId="{F8EDC1F7-045F-40CD-A36C-ABD1B7D927CB}" destId="{BDA6A84F-317E-4D5B-8F0C-88D050CCB969}" srcOrd="1" destOrd="0" presId="urn:microsoft.com/office/officeart/2005/8/layout/hierarchy3"/>
    <dgm:cxn modelId="{D135288B-C6F1-4A9F-AB61-2F76DA394596}" type="presParOf" srcId="{F8EDC1F7-045F-40CD-A36C-ABD1B7D927CB}" destId="{77EBE3E9-D34C-4889-84AF-109905EBEE8B}" srcOrd="2" destOrd="0" presId="urn:microsoft.com/office/officeart/2005/8/layout/hierarchy3"/>
    <dgm:cxn modelId="{D35FD43B-91E4-41D0-8357-FF8C6004CB59}" type="presParOf" srcId="{F8EDC1F7-045F-40CD-A36C-ABD1B7D927CB}" destId="{62E2C261-0821-4DDB-AC2B-126C6097938F}" srcOrd="3" destOrd="0" presId="urn:microsoft.com/office/officeart/2005/8/layout/hierarchy3"/>
    <dgm:cxn modelId="{078ED685-A6FF-4DAD-A35D-48F997A089F6}" type="presParOf" srcId="{F8EDC1F7-045F-40CD-A36C-ABD1B7D927CB}" destId="{B5A905CB-AC97-4D0B-A057-992CF8BDFB71}" srcOrd="4" destOrd="0" presId="urn:microsoft.com/office/officeart/2005/8/layout/hierarchy3"/>
    <dgm:cxn modelId="{6AD0D67E-E100-403C-ABB5-30870DC831EB}" type="presParOf" srcId="{F8EDC1F7-045F-40CD-A36C-ABD1B7D927CB}" destId="{BC7B617C-8A07-4091-BB93-4D3DCD3B9C35}" srcOrd="5" destOrd="0" presId="urn:microsoft.com/office/officeart/2005/8/layout/hierarchy3"/>
    <dgm:cxn modelId="{3CC3191C-A849-420A-A1B9-C46DE0D10DE0}" type="presParOf" srcId="{F8EDC1F7-045F-40CD-A36C-ABD1B7D927CB}" destId="{214F0863-00C2-4C51-BB09-D9C73D342DA6}" srcOrd="6" destOrd="0" presId="urn:microsoft.com/office/officeart/2005/8/layout/hierarchy3"/>
    <dgm:cxn modelId="{4ACCA596-B9DF-468E-8EEB-CB548881E63A}" type="presParOf" srcId="{F8EDC1F7-045F-40CD-A36C-ABD1B7D927CB}" destId="{5EF26487-CB86-421A-A1B9-54B8D6F2E823}" srcOrd="7" destOrd="0" presId="urn:microsoft.com/office/officeart/2005/8/layout/hierarchy3"/>
    <dgm:cxn modelId="{9A87F772-F2F1-4BC9-B192-FB2EA26B45D3}" type="presParOf" srcId="{F8EDC1F7-045F-40CD-A36C-ABD1B7D927CB}" destId="{7DFCE162-1B33-4FA2-828F-DF1A27C20A94}" srcOrd="8" destOrd="0" presId="urn:microsoft.com/office/officeart/2005/8/layout/hierarchy3"/>
    <dgm:cxn modelId="{1EA6D9E2-4914-4401-866A-390F55F27732}" type="presParOf" srcId="{F8EDC1F7-045F-40CD-A36C-ABD1B7D927CB}" destId="{191CE980-F872-45ED-90E8-F9354DA1103E}" srcOrd="9" destOrd="0" presId="urn:microsoft.com/office/officeart/2005/8/layout/hierarchy3"/>
    <dgm:cxn modelId="{519CE9AC-BF65-456C-A52B-6D7E42509BE8}" type="presParOf" srcId="{6D89963F-04DD-4010-803F-847A4ED9E4EF}" destId="{4764FE5A-B2E1-4F1E-A1CA-632C0ECE0DF1}" srcOrd="1" destOrd="0" presId="urn:microsoft.com/office/officeart/2005/8/layout/hierarchy3"/>
    <dgm:cxn modelId="{1B2D989D-AEC6-44C4-8653-150D207D841A}" type="presParOf" srcId="{4764FE5A-B2E1-4F1E-A1CA-632C0ECE0DF1}" destId="{9F5EB76F-33BD-4DAC-ABC2-96E5A39C0CEF}" srcOrd="0" destOrd="0" presId="urn:microsoft.com/office/officeart/2005/8/layout/hierarchy3"/>
    <dgm:cxn modelId="{3ED3C109-41DA-4F41-AF7E-8141E43AF9F6}" type="presParOf" srcId="{9F5EB76F-33BD-4DAC-ABC2-96E5A39C0CEF}" destId="{42133F39-00B6-4400-ADC2-C47AD0C002F2}" srcOrd="0" destOrd="0" presId="urn:microsoft.com/office/officeart/2005/8/layout/hierarchy3"/>
    <dgm:cxn modelId="{0E27C4BC-2B5A-4DA4-86E5-AA5F8DF2D6D3}" type="presParOf" srcId="{9F5EB76F-33BD-4DAC-ABC2-96E5A39C0CEF}" destId="{9F483EAD-5BDE-4BD3-A892-E5E6D9241BD4}" srcOrd="1" destOrd="0" presId="urn:microsoft.com/office/officeart/2005/8/layout/hierarchy3"/>
    <dgm:cxn modelId="{E25A67F9-8CBF-4CEB-BA22-C4519E6B74F1}" type="presParOf" srcId="{4764FE5A-B2E1-4F1E-A1CA-632C0ECE0DF1}" destId="{F5C160C9-1E3E-46D1-96AD-A8E2A44F0D94}" srcOrd="1" destOrd="0" presId="urn:microsoft.com/office/officeart/2005/8/layout/hierarchy3"/>
    <dgm:cxn modelId="{BAB5F4AB-10F3-4BB8-9623-D39C1EBFEF51}" type="presParOf" srcId="{F5C160C9-1E3E-46D1-96AD-A8E2A44F0D94}" destId="{DBF4B2FB-F3D8-4FFE-A314-A691D295582C}" srcOrd="0" destOrd="0" presId="urn:microsoft.com/office/officeart/2005/8/layout/hierarchy3"/>
    <dgm:cxn modelId="{66B1FA63-74A6-4103-B0B9-56A9FEA499EC}" type="presParOf" srcId="{F5C160C9-1E3E-46D1-96AD-A8E2A44F0D94}" destId="{8C54FD41-3C68-4E49-B871-85DDE82C6B87}" srcOrd="1" destOrd="0" presId="urn:microsoft.com/office/officeart/2005/8/layout/hierarchy3"/>
    <dgm:cxn modelId="{7C0264FB-F223-4E7D-8E57-F89079DDA92D}" type="presParOf" srcId="{F5C160C9-1E3E-46D1-96AD-A8E2A44F0D94}" destId="{A5CA966E-F5AF-4648-BD90-A48DDF2EBDD9}" srcOrd="2" destOrd="0" presId="urn:microsoft.com/office/officeart/2005/8/layout/hierarchy3"/>
    <dgm:cxn modelId="{B2DCDA6B-2F6F-42DC-BFF4-597C5AA79B79}" type="presParOf" srcId="{F5C160C9-1E3E-46D1-96AD-A8E2A44F0D94}" destId="{EF872986-CC92-43F1-B0CA-1DB38380708C}" srcOrd="3" destOrd="0" presId="urn:microsoft.com/office/officeart/2005/8/layout/hierarchy3"/>
    <dgm:cxn modelId="{A46F46B8-B0A3-4442-A304-3D9A48B62478}" type="presParOf" srcId="{F5C160C9-1E3E-46D1-96AD-A8E2A44F0D94}" destId="{19B7DB9E-B38A-4903-9540-2040994D817E}" srcOrd="4" destOrd="0" presId="urn:microsoft.com/office/officeart/2005/8/layout/hierarchy3"/>
    <dgm:cxn modelId="{EEAF1E38-4939-444B-9885-0F3D71D6FB58}" type="presParOf" srcId="{F5C160C9-1E3E-46D1-96AD-A8E2A44F0D94}" destId="{811115B0-26C6-4F39-9F40-B421C63D7F31}" srcOrd="5" destOrd="0" presId="urn:microsoft.com/office/officeart/2005/8/layout/hierarchy3"/>
    <dgm:cxn modelId="{64DA88EF-36AE-4E00-87DD-2B1E29997994}" type="presParOf" srcId="{F5C160C9-1E3E-46D1-96AD-A8E2A44F0D94}" destId="{E54017DB-A073-4976-B751-7CABBCE502FD}" srcOrd="6" destOrd="0" presId="urn:microsoft.com/office/officeart/2005/8/layout/hierarchy3"/>
    <dgm:cxn modelId="{C597D27A-2446-4CB5-A7E1-7683F1C79DB7}" type="presParOf" srcId="{F5C160C9-1E3E-46D1-96AD-A8E2A44F0D94}" destId="{7A45B85C-9B73-421E-80DA-41453A0C4529}" srcOrd="7" destOrd="0" presId="urn:microsoft.com/office/officeart/2005/8/layout/hierarchy3"/>
    <dgm:cxn modelId="{A16CAE88-35CD-477B-BEFE-112C772B40D8}" type="presParOf" srcId="{F5C160C9-1E3E-46D1-96AD-A8E2A44F0D94}" destId="{52055062-2F80-4A7D-A62D-59B6A1ED961C}" srcOrd="8" destOrd="0" presId="urn:microsoft.com/office/officeart/2005/8/layout/hierarchy3"/>
    <dgm:cxn modelId="{7C0EDFAD-D6D8-4671-8225-0477E33355D6}" type="presParOf" srcId="{F5C160C9-1E3E-46D1-96AD-A8E2A44F0D94}" destId="{88354560-B130-481F-BF98-AD0EE4C4FF47}" srcOrd="9" destOrd="0" presId="urn:microsoft.com/office/officeart/2005/8/layout/hierarchy3"/>
    <dgm:cxn modelId="{70E6A0E2-2E28-4432-8D44-32D601A01B3C}" type="presParOf" srcId="{F5C160C9-1E3E-46D1-96AD-A8E2A44F0D94}" destId="{A4C36850-8816-4FAA-88E8-57B7949001D5}" srcOrd="10" destOrd="0" presId="urn:microsoft.com/office/officeart/2005/8/layout/hierarchy3"/>
    <dgm:cxn modelId="{56402748-F2CA-4F59-AF0B-083456CF7722}" type="presParOf" srcId="{F5C160C9-1E3E-46D1-96AD-A8E2A44F0D94}" destId="{C93E2564-511A-4D5F-8695-FF3B19BE0138}" srcOrd="11" destOrd="0" presId="urn:microsoft.com/office/officeart/2005/8/layout/hierarchy3"/>
    <dgm:cxn modelId="{DF251E9F-F177-4FD4-AE85-2D9D4476F54C}" type="presParOf" srcId="{6D89963F-04DD-4010-803F-847A4ED9E4EF}" destId="{8CF0290F-1B85-4A87-80F6-7B068A933456}" srcOrd="2" destOrd="0" presId="urn:microsoft.com/office/officeart/2005/8/layout/hierarchy3"/>
    <dgm:cxn modelId="{604C9206-0323-467A-92F8-A19D14A069BD}" type="presParOf" srcId="{8CF0290F-1B85-4A87-80F6-7B068A933456}" destId="{E341F656-6402-4BED-A205-3D3B56D83F1E}" srcOrd="0" destOrd="0" presId="urn:microsoft.com/office/officeart/2005/8/layout/hierarchy3"/>
    <dgm:cxn modelId="{ABCE127F-772A-4964-930F-45B6469D57AB}" type="presParOf" srcId="{E341F656-6402-4BED-A205-3D3B56D83F1E}" destId="{A49B4D96-89CA-412E-9A33-DE3EE89796BC}" srcOrd="0" destOrd="0" presId="urn:microsoft.com/office/officeart/2005/8/layout/hierarchy3"/>
    <dgm:cxn modelId="{0E661FC2-966C-4CEF-906E-C78C8CCF7B2D}" type="presParOf" srcId="{E341F656-6402-4BED-A205-3D3B56D83F1E}" destId="{2F37D99F-B1D7-4FE9-81C9-937B998C7FCA}" srcOrd="1" destOrd="0" presId="urn:microsoft.com/office/officeart/2005/8/layout/hierarchy3"/>
    <dgm:cxn modelId="{1AA2A224-9073-40BC-AE5C-AACCAD77466F}" type="presParOf" srcId="{8CF0290F-1B85-4A87-80F6-7B068A933456}" destId="{A28B48E4-B0FC-492A-ADCE-F9B5831C41F0}" srcOrd="1" destOrd="0" presId="urn:microsoft.com/office/officeart/2005/8/layout/hierarchy3"/>
    <dgm:cxn modelId="{1F04A746-8265-408B-9A08-380377EFC20D}" type="presParOf" srcId="{A28B48E4-B0FC-492A-ADCE-F9B5831C41F0}" destId="{31EE45B8-3745-42CD-9184-3680B8EC0C8B}" srcOrd="0" destOrd="0" presId="urn:microsoft.com/office/officeart/2005/8/layout/hierarchy3"/>
    <dgm:cxn modelId="{B137C454-8F54-4521-883E-FB79E1EE1A70}" type="presParOf" srcId="{A28B48E4-B0FC-492A-ADCE-F9B5831C41F0}" destId="{0B27A3B0-1EA1-4A4C-A48E-1970608BA429}" srcOrd="1" destOrd="0" presId="urn:microsoft.com/office/officeart/2005/8/layout/hierarchy3"/>
    <dgm:cxn modelId="{D38FF170-FF69-403F-BE82-F044E5BA8213}" type="presParOf" srcId="{A28B48E4-B0FC-492A-ADCE-F9B5831C41F0}" destId="{86949256-CF18-4BD6-B1EC-96A85980DF71}" srcOrd="2" destOrd="0" presId="urn:microsoft.com/office/officeart/2005/8/layout/hierarchy3"/>
    <dgm:cxn modelId="{79E37376-AAA3-4928-A969-CB246BD9E773}" type="presParOf" srcId="{A28B48E4-B0FC-492A-ADCE-F9B5831C41F0}" destId="{0A61A027-D95E-498A-BD35-D88A4F02F588}" srcOrd="3" destOrd="0" presId="urn:microsoft.com/office/officeart/2005/8/layout/hierarchy3"/>
    <dgm:cxn modelId="{F703EDDC-0A04-4D02-859F-52111B4007E4}" type="presParOf" srcId="{A28B48E4-B0FC-492A-ADCE-F9B5831C41F0}" destId="{6615EF48-8A81-4DC5-A232-EBBF83B5CAB7}" srcOrd="4" destOrd="0" presId="urn:microsoft.com/office/officeart/2005/8/layout/hierarchy3"/>
    <dgm:cxn modelId="{BE18059D-0FFD-4742-9692-0AB28531D8CB}" type="presParOf" srcId="{A28B48E4-B0FC-492A-ADCE-F9B5831C41F0}" destId="{CA3786A5-2AAF-4F41-A7EC-89965D17BC37}" srcOrd="5" destOrd="0" presId="urn:microsoft.com/office/officeart/2005/8/layout/hierarchy3"/>
    <dgm:cxn modelId="{79342DBD-4B95-4305-B06B-FE7586F5FF67}" type="presParOf" srcId="{A28B48E4-B0FC-492A-ADCE-F9B5831C41F0}" destId="{F180C83E-FBAF-4200-AD6B-92A49B0BF30B}" srcOrd="6" destOrd="0" presId="urn:microsoft.com/office/officeart/2005/8/layout/hierarchy3"/>
    <dgm:cxn modelId="{51EA8C45-0A5B-46C4-8776-187188C226F0}" type="presParOf" srcId="{A28B48E4-B0FC-492A-ADCE-F9B5831C41F0}" destId="{9C050969-5BDE-41EA-8B6E-4F3B5DB627BA}" srcOrd="7" destOrd="0" presId="urn:microsoft.com/office/officeart/2005/8/layout/hierarchy3"/>
    <dgm:cxn modelId="{44AB430C-DCF2-4B94-AD2C-F863FB7CEB8F}" type="presParOf" srcId="{A28B48E4-B0FC-492A-ADCE-F9B5831C41F0}" destId="{DABF8AA0-85EB-4B8D-ACCB-6653798F77EA}" srcOrd="8" destOrd="0" presId="urn:microsoft.com/office/officeart/2005/8/layout/hierarchy3"/>
    <dgm:cxn modelId="{58988A1A-0A03-4D8A-A051-B0742B4A558B}" type="presParOf" srcId="{A28B48E4-B0FC-492A-ADCE-F9B5831C41F0}" destId="{CEB33318-F0C7-42F3-A060-C0C01CAA1541}" srcOrd="9" destOrd="0" presId="urn:microsoft.com/office/officeart/2005/8/layout/hierarchy3"/>
    <dgm:cxn modelId="{A574F661-FA53-4F4F-B670-9E41D3A19CA7}" type="presParOf" srcId="{6D89963F-04DD-4010-803F-847A4ED9E4EF}" destId="{7DE6A130-B28C-4D04-A363-6AA8C413DE51}" srcOrd="3" destOrd="0" presId="urn:microsoft.com/office/officeart/2005/8/layout/hierarchy3"/>
    <dgm:cxn modelId="{027606CC-83D2-436D-AA52-933BAA694507}" type="presParOf" srcId="{7DE6A130-B28C-4D04-A363-6AA8C413DE51}" destId="{562D3267-30CB-4962-B7EE-546CAC0EBBC7}" srcOrd="0" destOrd="0" presId="urn:microsoft.com/office/officeart/2005/8/layout/hierarchy3"/>
    <dgm:cxn modelId="{53ACD50A-E458-4887-8853-665D0E5F7650}" type="presParOf" srcId="{562D3267-30CB-4962-B7EE-546CAC0EBBC7}" destId="{6F543052-EA47-4979-A97C-ED3106DD2B12}" srcOrd="0" destOrd="0" presId="urn:microsoft.com/office/officeart/2005/8/layout/hierarchy3"/>
    <dgm:cxn modelId="{C7363FA1-0E9E-409A-87E9-5A944F7BA5B1}" type="presParOf" srcId="{562D3267-30CB-4962-B7EE-546CAC0EBBC7}" destId="{36BCA011-A501-4776-ACE6-D2A94E56E9CF}" srcOrd="1" destOrd="0" presId="urn:microsoft.com/office/officeart/2005/8/layout/hierarchy3"/>
    <dgm:cxn modelId="{3ACD9E81-3F5A-49A3-B3C7-ABE3819ACB24}" type="presParOf" srcId="{7DE6A130-B28C-4D04-A363-6AA8C413DE51}" destId="{24AFB0EF-6108-42E8-B6C5-9E9EDC0815F9}" srcOrd="1" destOrd="0" presId="urn:microsoft.com/office/officeart/2005/8/layout/hierarchy3"/>
    <dgm:cxn modelId="{CC52FB2B-56E6-4247-9C84-520487F3B1F8}" type="presParOf" srcId="{24AFB0EF-6108-42E8-B6C5-9E9EDC0815F9}" destId="{F0DE10CB-B00D-4322-A9A8-13F956C9C526}" srcOrd="0" destOrd="0" presId="urn:microsoft.com/office/officeart/2005/8/layout/hierarchy3"/>
    <dgm:cxn modelId="{F4F7F8DC-4741-473C-BF55-A6334D5B1719}" type="presParOf" srcId="{24AFB0EF-6108-42E8-B6C5-9E9EDC0815F9}" destId="{A3AF7125-D891-4E05-B105-6E68595BCDB7}" srcOrd="1" destOrd="0" presId="urn:microsoft.com/office/officeart/2005/8/layout/hierarchy3"/>
    <dgm:cxn modelId="{6A1CED64-04D5-4962-973A-FD389B243EA7}" type="presParOf" srcId="{24AFB0EF-6108-42E8-B6C5-9E9EDC0815F9}" destId="{A06C98CE-F76C-4D2F-8135-A8E29D2830F2}" srcOrd="2" destOrd="0" presId="urn:microsoft.com/office/officeart/2005/8/layout/hierarchy3"/>
    <dgm:cxn modelId="{68CD1A95-0321-474A-96AB-16DCBF1B9E2F}" type="presParOf" srcId="{24AFB0EF-6108-42E8-B6C5-9E9EDC0815F9}" destId="{67430E49-CF36-43B2-B124-482A888AC5B9}" srcOrd="3" destOrd="0" presId="urn:microsoft.com/office/officeart/2005/8/layout/hierarchy3"/>
    <dgm:cxn modelId="{EFFF5DA9-C209-495C-99F5-87E4B6CCB9E2}" type="presParOf" srcId="{24AFB0EF-6108-42E8-B6C5-9E9EDC0815F9}" destId="{7E2FDB81-CCCC-41EA-B733-4DCA67D23A26}" srcOrd="4" destOrd="0" presId="urn:microsoft.com/office/officeart/2005/8/layout/hierarchy3"/>
    <dgm:cxn modelId="{0D83E132-1C03-4228-8287-4561081703A3}" type="presParOf" srcId="{24AFB0EF-6108-42E8-B6C5-9E9EDC0815F9}" destId="{75FED117-6C54-4854-A22F-39FED386A09B}" srcOrd="5" destOrd="0" presId="urn:microsoft.com/office/officeart/2005/8/layout/hierarchy3"/>
    <dgm:cxn modelId="{5626712A-3748-4603-8AC3-CF42F8C64FF4}" type="presParOf" srcId="{6D89963F-04DD-4010-803F-847A4ED9E4EF}" destId="{7BFEBD68-618B-4CD1-85D3-7DEDC9ACE975}" srcOrd="4" destOrd="0" presId="urn:microsoft.com/office/officeart/2005/8/layout/hierarchy3"/>
    <dgm:cxn modelId="{EB0B837A-0D96-49A4-8B31-1983B340F828}" type="presParOf" srcId="{7BFEBD68-618B-4CD1-85D3-7DEDC9ACE975}" destId="{E0C79229-7174-46B3-B1B7-04E945D8A0C7}" srcOrd="0" destOrd="0" presId="urn:microsoft.com/office/officeart/2005/8/layout/hierarchy3"/>
    <dgm:cxn modelId="{424A9C24-9FB9-4C86-B6A5-F60AD859A26C}" type="presParOf" srcId="{E0C79229-7174-46B3-B1B7-04E945D8A0C7}" destId="{AE6BEB11-D345-48D6-A970-544607925860}" srcOrd="0" destOrd="0" presId="urn:microsoft.com/office/officeart/2005/8/layout/hierarchy3"/>
    <dgm:cxn modelId="{39CE8D31-CE05-4E05-9C73-45D2FDACA38A}" type="presParOf" srcId="{E0C79229-7174-46B3-B1B7-04E945D8A0C7}" destId="{1CDC36B0-8C1D-42BD-888C-9DF6684C6076}" srcOrd="1" destOrd="0" presId="urn:microsoft.com/office/officeart/2005/8/layout/hierarchy3"/>
    <dgm:cxn modelId="{67F27B2D-4752-42A8-BFAB-A1CF2CBE2F14}" type="presParOf" srcId="{7BFEBD68-618B-4CD1-85D3-7DEDC9ACE975}" destId="{52E8D280-B1F2-4FF2-A465-F6AFD7F76F90}" srcOrd="1" destOrd="0" presId="urn:microsoft.com/office/officeart/2005/8/layout/hierarchy3"/>
    <dgm:cxn modelId="{25855144-FD2A-4037-B825-67D92CDB6883}" type="presParOf" srcId="{52E8D280-B1F2-4FF2-A465-F6AFD7F76F90}" destId="{EAAE7341-32DD-4276-8AD8-CCF71F9B5C67}" srcOrd="0" destOrd="0" presId="urn:microsoft.com/office/officeart/2005/8/layout/hierarchy3"/>
    <dgm:cxn modelId="{4EFB9156-90C6-422D-9FBF-711E6689C602}" type="presParOf" srcId="{52E8D280-B1F2-4FF2-A465-F6AFD7F76F90}" destId="{2183C1E2-9326-4491-8B1B-B8F31B17C646}" srcOrd="1" destOrd="0" presId="urn:microsoft.com/office/officeart/2005/8/layout/hierarchy3"/>
    <dgm:cxn modelId="{D4CBCDF0-C37E-476F-9B80-B904D1F2E243}" type="presParOf" srcId="{52E8D280-B1F2-4FF2-A465-F6AFD7F76F90}" destId="{B8B57FA4-B0FD-4A75-86F9-AE556BD157EE}" srcOrd="2" destOrd="0" presId="urn:microsoft.com/office/officeart/2005/8/layout/hierarchy3"/>
    <dgm:cxn modelId="{C610F809-DF87-42D6-84BB-5BA76BDE67A8}" type="presParOf" srcId="{52E8D280-B1F2-4FF2-A465-F6AFD7F76F90}" destId="{CD03FA95-57D9-4B95-8939-9CFA55F92D3E}" srcOrd="3" destOrd="0" presId="urn:microsoft.com/office/officeart/2005/8/layout/hierarchy3"/>
    <dgm:cxn modelId="{5E859746-5E37-4DCB-B6D0-46F226E9EADF}" type="presParOf" srcId="{52E8D280-B1F2-4FF2-A465-F6AFD7F76F90}" destId="{1079F9B4-DAC2-4165-91FD-03481A37F2AC}" srcOrd="4" destOrd="0" presId="urn:microsoft.com/office/officeart/2005/8/layout/hierarchy3"/>
    <dgm:cxn modelId="{FA2AE302-A6FF-48AC-9863-9613DD9D072A}" type="presParOf" srcId="{52E8D280-B1F2-4FF2-A465-F6AFD7F76F90}" destId="{0D4C73BC-0386-44F5-9EB2-5574D9E2C83F}" srcOrd="5"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B4A0878-27E5-4CA5-8E71-9A45703965C2}" type="doc">
      <dgm:prSet loTypeId="urn:microsoft.com/office/officeart/2005/8/layout/hierarchy3" loCatId="hierarchy" qsTypeId="urn:microsoft.com/office/officeart/2005/8/quickstyle/simple1" qsCatId="simple" csTypeId="urn:microsoft.com/office/officeart/2005/8/colors/accent5_1" csCatId="accent5" phldr="1"/>
      <dgm:spPr/>
      <dgm:t>
        <a:bodyPr/>
        <a:lstStyle/>
        <a:p>
          <a:endParaRPr lang="pl-PL"/>
        </a:p>
      </dgm:t>
    </dgm:pt>
    <dgm:pt modelId="{82A1A353-EB5A-4A6C-8453-166F6D2D1EB3}">
      <dgm:prSet phldrT="[Tekst]" custT="1"/>
      <dgm:spPr/>
      <dgm:t>
        <a:bodyPr/>
        <a:lstStyle/>
        <a:p>
          <a:r>
            <a:rPr lang="en-US" sz="1000" b="1" dirty="0" smtClean="0">
              <a:latin typeface="Arial Narrow" panose="020B0606020202030204" pitchFamily="34" charset="0"/>
            </a:rPr>
            <a:t>Review </a:t>
          </a:r>
          <a:r>
            <a:rPr lang="en-US" sz="1000" b="1" dirty="0">
              <a:latin typeface="Arial Narrow" panose="020B0606020202030204" pitchFamily="34" charset="0"/>
            </a:rPr>
            <a:t>risk management processes in own area of responsibility </a:t>
          </a:r>
          <a:endParaRPr lang="pl-PL" sz="1000" b="1" dirty="0">
            <a:latin typeface="Arial Narrow" panose="020B0606020202030204" pitchFamily="34" charset="0"/>
          </a:endParaRPr>
        </a:p>
      </dgm:t>
    </dgm:pt>
    <dgm:pt modelId="{D8BA2495-E572-4292-83D9-102C4E4D250A}" type="parTrans" cxnId="{0BAF0D35-47E4-4467-8C84-B5A2AEF5AD4F}">
      <dgm:prSet/>
      <dgm:spPr/>
      <dgm:t>
        <a:bodyPr/>
        <a:lstStyle/>
        <a:p>
          <a:endParaRPr lang="pl-PL"/>
        </a:p>
      </dgm:t>
    </dgm:pt>
    <dgm:pt modelId="{8B9C98ED-7E07-41AC-944C-9E5FECDFCFE2}" type="sibTrans" cxnId="{0BAF0D35-47E4-4467-8C84-B5A2AEF5AD4F}">
      <dgm:prSet/>
      <dgm:spPr/>
      <dgm:t>
        <a:bodyPr/>
        <a:lstStyle/>
        <a:p>
          <a:endParaRPr lang="pl-PL"/>
        </a:p>
      </dgm:t>
    </dgm:pt>
    <dgm:pt modelId="{F601C784-F139-47CE-9325-493173F0A134}">
      <dgm:prSet phldrT="[Tekst]" custT="1"/>
      <dgm:spPr/>
      <dgm:t>
        <a:bodyPr/>
        <a:lstStyle/>
        <a:p>
          <a:r>
            <a:rPr lang="en-US" sz="1000" b="1" dirty="0" smtClean="0">
              <a:latin typeface="Arial Narrow" panose="020B0606020202030204" pitchFamily="34" charset="0"/>
            </a:rPr>
            <a:t>Manage </a:t>
          </a:r>
          <a:r>
            <a:rPr lang="en-US" sz="1000" b="1" dirty="0">
              <a:latin typeface="Arial Narrow" panose="020B0606020202030204" pitchFamily="34" charset="0"/>
            </a:rPr>
            <a:t>or support equality of opportunity, diversity and inclusion in own area of responsibility </a:t>
          </a:r>
          <a:endParaRPr lang="pl-PL" sz="1000" b="1" dirty="0">
            <a:latin typeface="Arial Narrow" panose="020B0606020202030204" pitchFamily="34" charset="0"/>
          </a:endParaRPr>
        </a:p>
      </dgm:t>
    </dgm:pt>
    <dgm:pt modelId="{61845E4C-A8AD-4AD9-B087-C966C7851D02}" type="parTrans" cxnId="{32FB7676-1339-4CB3-8A10-445E75C4498C}">
      <dgm:prSet/>
      <dgm:spPr/>
      <dgm:t>
        <a:bodyPr/>
        <a:lstStyle/>
        <a:p>
          <a:endParaRPr lang="pl-PL"/>
        </a:p>
      </dgm:t>
    </dgm:pt>
    <dgm:pt modelId="{1BD4033C-44F6-45F8-B525-69D1811F0540}" type="sibTrans" cxnId="{32FB7676-1339-4CB3-8A10-445E75C4498C}">
      <dgm:prSet/>
      <dgm:spPr/>
      <dgm:t>
        <a:bodyPr/>
        <a:lstStyle/>
        <a:p>
          <a:endParaRPr lang="pl-PL"/>
        </a:p>
      </dgm:t>
    </dgm:pt>
    <dgm:pt modelId="{77529003-F432-438E-A2EB-F83022675152}">
      <dgm:prSet custT="1"/>
      <dgm:spPr/>
      <dgm:t>
        <a:bodyPr/>
        <a:lstStyle/>
        <a:p>
          <a:r>
            <a:rPr lang="en-US" sz="1000" b="1" dirty="0" smtClean="0">
              <a:latin typeface="Arial Narrow" panose="020B0606020202030204" pitchFamily="34" charset="0"/>
            </a:rPr>
            <a:t>Manage </a:t>
          </a:r>
          <a:r>
            <a:rPr lang="en-US" sz="1000" b="1" dirty="0">
              <a:latin typeface="Arial Narrow" panose="020B0606020202030204" pitchFamily="34" charset="0"/>
            </a:rPr>
            <a:t>knowledge in own area of responsibility </a:t>
          </a:r>
          <a:endParaRPr lang="pl-PL" sz="1000" b="1" dirty="0">
            <a:latin typeface="Arial Narrow" panose="020B0606020202030204" pitchFamily="34" charset="0"/>
          </a:endParaRPr>
        </a:p>
      </dgm:t>
    </dgm:pt>
    <dgm:pt modelId="{36AE39EC-48C1-48EA-A84F-C0185B73873A}" type="parTrans" cxnId="{DCD2E632-3694-40E3-AA78-68171BF47931}">
      <dgm:prSet/>
      <dgm:spPr/>
      <dgm:t>
        <a:bodyPr/>
        <a:lstStyle/>
        <a:p>
          <a:endParaRPr lang="pl-PL"/>
        </a:p>
      </dgm:t>
    </dgm:pt>
    <dgm:pt modelId="{79655167-A58E-495A-8C3B-468F2BDB76AD}" type="sibTrans" cxnId="{DCD2E632-3694-40E3-AA78-68171BF47931}">
      <dgm:prSet/>
      <dgm:spPr/>
      <dgm:t>
        <a:bodyPr/>
        <a:lstStyle/>
        <a:p>
          <a:endParaRPr lang="pl-PL"/>
        </a:p>
      </dgm:t>
    </dgm:pt>
    <dgm:pt modelId="{3E1F3D96-9FCC-409E-94F4-E93836D71B92}">
      <dgm:prSet custT="1"/>
      <dgm:spPr/>
      <dgm:t>
        <a:bodyPr/>
        <a:lstStyle/>
        <a:p>
          <a:r>
            <a:rPr lang="en-US" sz="1000" b="1" dirty="0" smtClean="0">
              <a:latin typeface="Arial Narrow" panose="020B0606020202030204" pitchFamily="34" charset="0"/>
            </a:rPr>
            <a:t>Set </a:t>
          </a:r>
          <a:r>
            <a:rPr lang="en-US" sz="1000" b="1" dirty="0">
              <a:latin typeface="Arial Narrow" panose="020B0606020202030204" pitchFamily="34" charset="0"/>
            </a:rPr>
            <a:t>objectives and provide support for team members </a:t>
          </a:r>
          <a:endParaRPr lang="pl-PL" sz="1000" b="1" baseline="30000" dirty="0">
            <a:latin typeface="Arial Narrow" panose="020B0606020202030204" pitchFamily="34" charset="0"/>
          </a:endParaRPr>
        </a:p>
      </dgm:t>
    </dgm:pt>
    <dgm:pt modelId="{3400D0DD-F126-47CC-8375-933B6CB849E4}" type="parTrans" cxnId="{68BDA030-177D-4B34-B470-200739235F6B}">
      <dgm:prSet/>
      <dgm:spPr/>
      <dgm:t>
        <a:bodyPr/>
        <a:lstStyle/>
        <a:p>
          <a:endParaRPr lang="pl-PL"/>
        </a:p>
      </dgm:t>
    </dgm:pt>
    <dgm:pt modelId="{6369AEAB-5416-4A47-B77C-5024AB1AFFBF}" type="sibTrans" cxnId="{68BDA030-177D-4B34-B470-200739235F6B}">
      <dgm:prSet/>
      <dgm:spPr/>
      <dgm:t>
        <a:bodyPr/>
        <a:lstStyle/>
        <a:p>
          <a:endParaRPr lang="pl-PL"/>
        </a:p>
      </dgm:t>
    </dgm:pt>
    <dgm:pt modelId="{31757A2C-D357-43ED-96D1-C78B07798D08}">
      <dgm:prSet custT="1"/>
      <dgm:spPr/>
      <dgm:t>
        <a:bodyPr/>
        <a:lstStyle/>
        <a:p>
          <a:endParaRPr lang="ru-RU" sz="1100" dirty="0"/>
        </a:p>
        <a:p>
          <a:r>
            <a:rPr lang="en-US" sz="1300" b="1" dirty="0">
              <a:latin typeface="Arial Narrow" panose="020B0606020202030204" pitchFamily="34" charset="0"/>
            </a:rPr>
            <a:t>Team Management</a:t>
          </a:r>
          <a:r>
            <a:rPr lang="en-US" sz="1400" b="1" dirty="0">
              <a:latin typeface="Arial Narrow" panose="020B0606020202030204" pitchFamily="34" charset="0"/>
            </a:rPr>
            <a:t> </a:t>
          </a:r>
          <a:endParaRPr lang="pl-PL" sz="1400" b="1" i="1" dirty="0">
            <a:latin typeface="Arial Narrow" panose="020B0606020202030204" pitchFamily="34" charset="0"/>
          </a:endParaRPr>
        </a:p>
      </dgm:t>
    </dgm:pt>
    <dgm:pt modelId="{A7FDD27A-DD4A-4236-9C5D-CC036AFE634E}" type="parTrans" cxnId="{2540A182-4C81-4B42-8201-8A2A3D0CCCA4}">
      <dgm:prSet/>
      <dgm:spPr/>
      <dgm:t>
        <a:bodyPr/>
        <a:lstStyle/>
        <a:p>
          <a:endParaRPr lang="pl-PL"/>
        </a:p>
      </dgm:t>
    </dgm:pt>
    <dgm:pt modelId="{AD11D4A1-48C5-40CA-9589-7239F4ABCD8F}" type="sibTrans" cxnId="{2540A182-4C81-4B42-8201-8A2A3D0CCCA4}">
      <dgm:prSet/>
      <dgm:spPr/>
      <dgm:t>
        <a:bodyPr/>
        <a:lstStyle/>
        <a:p>
          <a:endParaRPr lang="pl-PL"/>
        </a:p>
      </dgm:t>
    </dgm:pt>
    <dgm:pt modelId="{F779EB7D-79C1-49F8-AE25-323F6411E25B}">
      <dgm:prSet custT="1"/>
      <dgm:spPr/>
      <dgm:t>
        <a:bodyPr/>
        <a:lstStyle/>
        <a:p>
          <a:r>
            <a:rPr lang="en-US" sz="1300" b="1" dirty="0">
              <a:latin typeface="Arial Narrow" panose="020B0606020202030204" pitchFamily="34" charset="0"/>
            </a:rPr>
            <a:t>Work management related to</a:t>
          </a:r>
          <a:r>
            <a:rPr lang="pl-PL" sz="1300" b="1" dirty="0">
              <a:latin typeface="Arial Narrow" panose="020B0606020202030204" pitchFamily="34" charset="0"/>
            </a:rPr>
            <a:t> </a:t>
          </a:r>
          <a:r>
            <a:rPr lang="pl-PL" sz="1300" b="1" dirty="0" err="1">
              <a:latin typeface="Arial Narrow" panose="020B0606020202030204" pitchFamily="34" charset="0"/>
            </a:rPr>
            <a:t>the</a:t>
          </a:r>
          <a:r>
            <a:rPr lang="pl-PL" sz="1300" b="1" dirty="0">
              <a:latin typeface="Arial Narrow" panose="020B0606020202030204" pitchFamily="34" charset="0"/>
            </a:rPr>
            <a:t> </a:t>
          </a:r>
          <a:r>
            <a:rPr lang="en-US" sz="1300" b="1" dirty="0">
              <a:latin typeface="Arial Narrow" panose="020B0606020202030204" pitchFamily="34" charset="0"/>
            </a:rPr>
            <a:t> own area of responsibility</a:t>
          </a:r>
          <a:endParaRPr lang="pl-PL" sz="1300" b="1" dirty="0">
            <a:latin typeface="Arial Narrow" panose="020B0606020202030204" pitchFamily="34" charset="0"/>
          </a:endParaRPr>
        </a:p>
      </dgm:t>
    </dgm:pt>
    <dgm:pt modelId="{7FB18452-2E61-409D-A7EA-1F4D43E6281D}" type="parTrans" cxnId="{329FCCCA-5B06-4705-85CE-27A70C6E5052}">
      <dgm:prSet/>
      <dgm:spPr/>
      <dgm:t>
        <a:bodyPr/>
        <a:lstStyle/>
        <a:p>
          <a:endParaRPr lang="pl-PL"/>
        </a:p>
      </dgm:t>
    </dgm:pt>
    <dgm:pt modelId="{0377579E-A07F-4A51-8998-34BF194E15FD}" type="sibTrans" cxnId="{329FCCCA-5B06-4705-85CE-27A70C6E5052}">
      <dgm:prSet/>
      <dgm:spPr/>
      <dgm:t>
        <a:bodyPr/>
        <a:lstStyle/>
        <a:p>
          <a:endParaRPr lang="pl-PL"/>
        </a:p>
      </dgm:t>
    </dgm:pt>
    <dgm:pt modelId="{A38E40F2-7B88-4DBC-B358-677298E7A5FE}">
      <dgm:prSet custT="1"/>
      <dgm:spPr/>
      <dgm:t>
        <a:bodyPr/>
        <a:lstStyle/>
        <a:p>
          <a:r>
            <a:rPr lang="en-US" sz="1300" b="1" dirty="0">
              <a:latin typeface="Arial Narrow" panose="020B0606020202030204" pitchFamily="34" charset="0"/>
            </a:rPr>
            <a:t>Risk management related to </a:t>
          </a:r>
          <a:r>
            <a:rPr lang="pl-PL" sz="1300" b="1" dirty="0" err="1">
              <a:latin typeface="Arial Narrow" panose="020B0606020202030204" pitchFamily="34" charset="0"/>
            </a:rPr>
            <a:t>the</a:t>
          </a:r>
          <a:r>
            <a:rPr lang="pl-PL" sz="1300" b="1" dirty="0">
              <a:latin typeface="Arial Narrow" panose="020B0606020202030204" pitchFamily="34" charset="0"/>
            </a:rPr>
            <a:t> </a:t>
          </a:r>
          <a:r>
            <a:rPr lang="en-US" sz="1300" b="1" dirty="0">
              <a:latin typeface="Arial Narrow" panose="020B0606020202030204" pitchFamily="34" charset="0"/>
            </a:rPr>
            <a:t>own area of responsibility</a:t>
          </a:r>
          <a:endParaRPr lang="pl-PL" sz="1300" dirty="0">
            <a:latin typeface="Arial Narrow" panose="020B0606020202030204" pitchFamily="34" charset="0"/>
          </a:endParaRPr>
        </a:p>
      </dgm:t>
    </dgm:pt>
    <dgm:pt modelId="{13F2210A-30AB-40B2-B0F1-1B24ECC672B8}" type="parTrans" cxnId="{2966FEB8-1585-484C-9231-6042070E67B6}">
      <dgm:prSet/>
      <dgm:spPr/>
      <dgm:t>
        <a:bodyPr/>
        <a:lstStyle/>
        <a:p>
          <a:endParaRPr lang="pl-PL"/>
        </a:p>
      </dgm:t>
    </dgm:pt>
    <dgm:pt modelId="{747831C7-743E-47A9-A9A0-27A36514E6D1}" type="sibTrans" cxnId="{2966FEB8-1585-484C-9231-6042070E67B6}">
      <dgm:prSet/>
      <dgm:spPr/>
      <dgm:t>
        <a:bodyPr/>
        <a:lstStyle/>
        <a:p>
          <a:endParaRPr lang="pl-PL"/>
        </a:p>
      </dgm:t>
    </dgm:pt>
    <dgm:pt modelId="{94534934-3AC9-4030-9BB1-B25A822A8D35}">
      <dgm:prSet custT="1"/>
      <dgm:spPr/>
      <dgm:t>
        <a:bodyPr/>
        <a:lstStyle/>
        <a:p>
          <a:r>
            <a:rPr lang="en-US" sz="1000" b="1" dirty="0" smtClean="0">
              <a:latin typeface="Arial Narrow" pitchFamily="34" charset="0"/>
            </a:rPr>
            <a:t>Manage </a:t>
          </a:r>
          <a:r>
            <a:rPr lang="en-US" sz="1000" b="1" dirty="0">
              <a:latin typeface="Arial Narrow" pitchFamily="34" charset="0"/>
            </a:rPr>
            <a:t>risk in own area of responsibility</a:t>
          </a:r>
          <a:r>
            <a:rPr lang="en-US" sz="1000" dirty="0">
              <a:latin typeface="Arial Narrow" pitchFamily="34" charset="0"/>
            </a:rPr>
            <a:t> </a:t>
          </a:r>
          <a:endParaRPr lang="pl-PL" sz="1000" b="1" dirty="0">
            <a:latin typeface="Arial Narrow" pitchFamily="34" charset="0"/>
          </a:endParaRPr>
        </a:p>
      </dgm:t>
    </dgm:pt>
    <dgm:pt modelId="{5D7EFBDB-B5BB-4A50-BF5C-5B781CDDF44F}" type="parTrans" cxnId="{094A5676-0E66-4AE6-B405-7B5298E832F7}">
      <dgm:prSet/>
      <dgm:spPr/>
      <dgm:t>
        <a:bodyPr/>
        <a:lstStyle/>
        <a:p>
          <a:endParaRPr lang="pl-PL"/>
        </a:p>
      </dgm:t>
    </dgm:pt>
    <dgm:pt modelId="{D37E49FC-331C-4175-A386-9F4B587534CA}" type="sibTrans" cxnId="{094A5676-0E66-4AE6-B405-7B5298E832F7}">
      <dgm:prSet/>
      <dgm:spPr/>
      <dgm:t>
        <a:bodyPr/>
        <a:lstStyle/>
        <a:p>
          <a:endParaRPr lang="pl-PL"/>
        </a:p>
      </dgm:t>
    </dgm:pt>
    <dgm:pt modelId="{E61C6D03-2453-4662-ADEC-81809A6C0D52}">
      <dgm:prSet custT="1"/>
      <dgm:spPr/>
      <dgm:t>
        <a:bodyPr/>
        <a:lstStyle/>
        <a:p>
          <a:r>
            <a:rPr lang="en-US" sz="1000" b="1" dirty="0" smtClean="0">
              <a:latin typeface="Arial Narrow" panose="020B0606020202030204" pitchFamily="34" charset="0"/>
            </a:rPr>
            <a:t>Provide </a:t>
          </a:r>
          <a:r>
            <a:rPr lang="en-US" sz="1000" b="1" dirty="0">
              <a:latin typeface="Arial Narrow" panose="020B0606020202030204" pitchFamily="34" charset="0"/>
            </a:rPr>
            <a:t>leadership and direction for own area of responsibility </a:t>
          </a:r>
          <a:endParaRPr lang="pl-PL" sz="1000" b="1" dirty="0">
            <a:latin typeface="Arial Narrow" panose="020B0606020202030204" pitchFamily="34" charset="0"/>
          </a:endParaRPr>
        </a:p>
      </dgm:t>
    </dgm:pt>
    <dgm:pt modelId="{B00A712C-1D27-4FFC-9A37-5698C08367AD}" type="parTrans" cxnId="{92C6ED72-BDEB-4D8B-9113-410984845403}">
      <dgm:prSet/>
      <dgm:spPr/>
      <dgm:t>
        <a:bodyPr/>
        <a:lstStyle/>
        <a:p>
          <a:endParaRPr lang="pl-PL"/>
        </a:p>
      </dgm:t>
    </dgm:pt>
    <dgm:pt modelId="{B93E5C82-2902-4D40-B38A-BF8C8CCB3125}" type="sibTrans" cxnId="{92C6ED72-BDEB-4D8B-9113-410984845403}">
      <dgm:prSet/>
      <dgm:spPr/>
      <dgm:t>
        <a:bodyPr/>
        <a:lstStyle/>
        <a:p>
          <a:endParaRPr lang="pl-PL"/>
        </a:p>
      </dgm:t>
    </dgm:pt>
    <dgm:pt modelId="{67AB6495-CBCD-4B99-8371-A5A1D1FA8E65}">
      <dgm:prSet custT="1"/>
      <dgm:spPr/>
      <dgm:t>
        <a:bodyPr/>
        <a:lstStyle/>
        <a:p>
          <a:r>
            <a:rPr lang="en-US" sz="1300" b="1" dirty="0">
              <a:latin typeface="Arial Narrow" panose="020B0606020202030204" pitchFamily="34" charset="0"/>
            </a:rPr>
            <a:t>Management of customer services</a:t>
          </a:r>
          <a:r>
            <a:rPr lang="pl-PL" sz="1300" b="1" dirty="0">
              <a:latin typeface="Arial Narrow" panose="020B0606020202030204" pitchFamily="34" charset="0"/>
            </a:rPr>
            <a:t>, </a:t>
          </a:r>
          <a:r>
            <a:rPr lang="en-US" sz="1300" b="1" dirty="0">
              <a:latin typeface="Arial Narrow" panose="020B0606020202030204" pitchFamily="34" charset="0"/>
            </a:rPr>
            <a:t>support equality of opportunity in learning and development related to </a:t>
          </a:r>
          <a:r>
            <a:rPr lang="pl-PL" sz="1300" b="1" dirty="0" err="1">
              <a:latin typeface="Arial Narrow" panose="020B0606020202030204" pitchFamily="34" charset="0"/>
            </a:rPr>
            <a:t>the</a:t>
          </a:r>
          <a:r>
            <a:rPr lang="pl-PL" sz="1300" b="1" dirty="0">
              <a:latin typeface="Arial Narrow" panose="020B0606020202030204" pitchFamily="34" charset="0"/>
            </a:rPr>
            <a:t> </a:t>
          </a:r>
          <a:r>
            <a:rPr lang="en-US" sz="1300" b="1" dirty="0">
              <a:latin typeface="Arial Narrow" panose="020B0606020202030204" pitchFamily="34" charset="0"/>
            </a:rPr>
            <a:t>own area of responsibility</a:t>
          </a:r>
          <a:endParaRPr lang="pl-PL" sz="1300" dirty="0">
            <a:latin typeface="Arial Narrow" panose="020B0606020202030204" pitchFamily="34" charset="0"/>
          </a:endParaRPr>
        </a:p>
      </dgm:t>
    </dgm:pt>
    <dgm:pt modelId="{5566629D-26AB-40B1-BF6E-C85F8E5B4F4A}" type="parTrans" cxnId="{0D1A01C2-5638-417A-9BBE-19A301CD82FB}">
      <dgm:prSet/>
      <dgm:spPr/>
      <dgm:t>
        <a:bodyPr/>
        <a:lstStyle/>
        <a:p>
          <a:endParaRPr lang="pl-PL"/>
        </a:p>
      </dgm:t>
    </dgm:pt>
    <dgm:pt modelId="{5EF925D5-1B00-44B3-9127-104BCC922B40}" type="sibTrans" cxnId="{0D1A01C2-5638-417A-9BBE-19A301CD82FB}">
      <dgm:prSet/>
      <dgm:spPr/>
      <dgm:t>
        <a:bodyPr/>
        <a:lstStyle/>
        <a:p>
          <a:endParaRPr lang="pl-PL"/>
        </a:p>
      </dgm:t>
    </dgm:pt>
    <dgm:pt modelId="{569659F1-9A17-49BF-96E1-2CB100B3129C}">
      <dgm:prSet custT="1"/>
      <dgm:spPr/>
      <dgm:t>
        <a:bodyPr/>
        <a:lstStyle/>
        <a:p>
          <a:r>
            <a:rPr lang="en-US" sz="1000" b="1" dirty="0" smtClean="0">
              <a:latin typeface="Arial Narrow" panose="020B0606020202030204" pitchFamily="34" charset="0"/>
            </a:rPr>
            <a:t>Manage </a:t>
          </a:r>
          <a:r>
            <a:rPr lang="en-US" sz="1000" b="1" dirty="0">
              <a:latin typeface="Arial Narrow" panose="020B0606020202030204" pitchFamily="34" charset="0"/>
            </a:rPr>
            <a:t>customer service in own area of responsibility</a:t>
          </a:r>
          <a:endParaRPr lang="pl-PL" sz="1000" b="1" dirty="0">
            <a:latin typeface="Arial Narrow" panose="020B0606020202030204" pitchFamily="34" charset="0"/>
          </a:endParaRPr>
        </a:p>
      </dgm:t>
    </dgm:pt>
    <dgm:pt modelId="{4FDC51A6-7437-41F9-93D3-33EE0EE84E17}" type="parTrans" cxnId="{11FFEEA4-C5A7-43CF-989A-9C9CE075DA3F}">
      <dgm:prSet/>
      <dgm:spPr/>
      <dgm:t>
        <a:bodyPr/>
        <a:lstStyle/>
        <a:p>
          <a:endParaRPr lang="pl-PL"/>
        </a:p>
      </dgm:t>
    </dgm:pt>
    <dgm:pt modelId="{DFFE650D-1DC0-4F8D-BEA7-CA3EA2128C52}" type="sibTrans" cxnId="{11FFEEA4-C5A7-43CF-989A-9C9CE075DA3F}">
      <dgm:prSet/>
      <dgm:spPr/>
      <dgm:t>
        <a:bodyPr/>
        <a:lstStyle/>
        <a:p>
          <a:endParaRPr lang="pl-PL"/>
        </a:p>
      </dgm:t>
    </dgm:pt>
    <dgm:pt modelId="{C5D364A5-24A4-4645-B16C-83410C0A129D}">
      <dgm:prSet custT="1"/>
      <dgm:spPr/>
      <dgm:t>
        <a:bodyPr/>
        <a:lstStyle/>
        <a:p>
          <a:r>
            <a:rPr lang="en-US" sz="1000" b="1" dirty="0" smtClean="0">
              <a:latin typeface="Arial Narrow" panose="020B0606020202030204" pitchFamily="34" charset="0"/>
            </a:rPr>
            <a:t>Support </a:t>
          </a:r>
          <a:r>
            <a:rPr lang="en-US" sz="1000" b="1" dirty="0">
              <a:latin typeface="Arial Narrow" panose="020B0606020202030204" pitchFamily="34" charset="0"/>
            </a:rPr>
            <a:t>team members in identifying, developing and implementing new ideas </a:t>
          </a:r>
          <a:endParaRPr lang="pl-PL" sz="1000" b="1" dirty="0">
            <a:latin typeface="Arial Narrow" panose="020B0606020202030204" pitchFamily="34" charset="0"/>
          </a:endParaRPr>
        </a:p>
      </dgm:t>
    </dgm:pt>
    <dgm:pt modelId="{5BA56F97-2DB4-447D-BD8A-1C4961B1C7FB}" type="parTrans" cxnId="{E558CC80-9014-4599-9300-9915EF6049B7}">
      <dgm:prSet/>
      <dgm:spPr/>
      <dgm:t>
        <a:bodyPr/>
        <a:lstStyle/>
        <a:p>
          <a:endParaRPr lang="pl-PL"/>
        </a:p>
      </dgm:t>
    </dgm:pt>
    <dgm:pt modelId="{DCE09041-34D5-4F5C-9F61-27B85403C20C}" type="sibTrans" cxnId="{E558CC80-9014-4599-9300-9915EF6049B7}">
      <dgm:prSet/>
      <dgm:spPr/>
      <dgm:t>
        <a:bodyPr/>
        <a:lstStyle/>
        <a:p>
          <a:endParaRPr lang="pl-PL"/>
        </a:p>
      </dgm:t>
    </dgm:pt>
    <dgm:pt modelId="{E8EEC7EE-B41B-49DD-B4E8-4C79CBC6DABA}">
      <dgm:prSet custT="1"/>
      <dgm:spPr/>
      <dgm:t>
        <a:bodyPr/>
        <a:lstStyle/>
        <a:p>
          <a:r>
            <a:rPr lang="en-US" sz="1000" b="1" dirty="0" smtClean="0">
              <a:latin typeface="Arial Narrow" panose="020B0606020202030204" pitchFamily="34" charset="0"/>
            </a:rPr>
            <a:t>Support </a:t>
          </a:r>
          <a:r>
            <a:rPr lang="en-US" sz="1000" b="1" dirty="0">
              <a:latin typeface="Arial Narrow" panose="020B0606020202030204" pitchFamily="34" charset="0"/>
            </a:rPr>
            <a:t>learning and development within own area of responsibility </a:t>
          </a:r>
          <a:endParaRPr lang="pl-PL" sz="1000" b="1" dirty="0">
            <a:latin typeface="Arial Narrow" panose="020B0606020202030204" pitchFamily="34" charset="0"/>
          </a:endParaRPr>
        </a:p>
      </dgm:t>
    </dgm:pt>
    <dgm:pt modelId="{5D7C3779-DEC6-4562-AF30-08A26172E959}" type="parTrans" cxnId="{3748D22C-6354-4A7F-BAB1-41A0CE20A066}">
      <dgm:prSet/>
      <dgm:spPr/>
      <dgm:t>
        <a:bodyPr/>
        <a:lstStyle/>
        <a:p>
          <a:endParaRPr lang="pl-PL"/>
        </a:p>
      </dgm:t>
    </dgm:pt>
    <dgm:pt modelId="{666DFE7C-5E3E-4159-837F-334FFC89DE80}" type="sibTrans" cxnId="{3748D22C-6354-4A7F-BAB1-41A0CE20A066}">
      <dgm:prSet/>
      <dgm:spPr/>
      <dgm:t>
        <a:bodyPr/>
        <a:lstStyle/>
        <a:p>
          <a:endParaRPr lang="pl-PL"/>
        </a:p>
      </dgm:t>
    </dgm:pt>
    <dgm:pt modelId="{73D025D5-F8C3-4D18-9A59-56D29A13EF4D}">
      <dgm:prSet custT="1"/>
      <dgm:spPr/>
      <dgm:t>
        <a:bodyPr/>
        <a:lstStyle/>
        <a:p>
          <a:r>
            <a:rPr lang="en-US" sz="1000" b="1" dirty="0" smtClean="0">
              <a:latin typeface="Arial Narrow" panose="020B0606020202030204" pitchFamily="34" charset="0"/>
            </a:rPr>
            <a:t>Plan</a:t>
          </a:r>
          <a:r>
            <a:rPr lang="en-US" sz="1000" b="1" dirty="0">
              <a:latin typeface="Arial Narrow" panose="020B0606020202030204" pitchFamily="34" charset="0"/>
            </a:rPr>
            <a:t>, allocate and monitor work in own area of responsibility </a:t>
          </a:r>
          <a:endParaRPr lang="pl-PL" sz="1000" b="1" dirty="0">
            <a:latin typeface="Arial Narrow" panose="020B0606020202030204" pitchFamily="34" charset="0"/>
          </a:endParaRPr>
        </a:p>
      </dgm:t>
    </dgm:pt>
    <dgm:pt modelId="{D88FF3B5-7283-41FC-9DFA-65FD91451361}" type="parTrans" cxnId="{EE4D6F97-218F-4B27-8C36-59E19E521053}">
      <dgm:prSet/>
      <dgm:spPr/>
      <dgm:t>
        <a:bodyPr/>
        <a:lstStyle/>
        <a:p>
          <a:endParaRPr lang="pl-PL"/>
        </a:p>
      </dgm:t>
    </dgm:pt>
    <dgm:pt modelId="{B45BB59E-EEDF-4E5F-B2B9-38E5934FD514}" type="sibTrans" cxnId="{EE4D6F97-218F-4B27-8C36-59E19E521053}">
      <dgm:prSet/>
      <dgm:spPr/>
      <dgm:t>
        <a:bodyPr/>
        <a:lstStyle/>
        <a:p>
          <a:endParaRPr lang="pl-PL"/>
        </a:p>
      </dgm:t>
    </dgm:pt>
    <dgm:pt modelId="{2D8A1EE3-03C7-4413-8B4A-60DE200BD897}">
      <dgm:prSet custT="1"/>
      <dgm:spPr/>
      <dgm:t>
        <a:bodyPr/>
        <a:lstStyle/>
        <a:p>
          <a:r>
            <a:rPr lang="en-US" sz="1000" b="1" dirty="0" smtClean="0">
              <a:latin typeface="Arial Narrow" panose="020B0606020202030204" pitchFamily="34" charset="0"/>
            </a:rPr>
            <a:t>Develop </a:t>
          </a:r>
          <a:r>
            <a:rPr lang="en-US" sz="1000" b="1" dirty="0">
              <a:latin typeface="Arial Narrow" panose="020B0606020202030204" pitchFamily="34" charset="0"/>
            </a:rPr>
            <a:t>and implement a risk assessment plan in own area of responsibility </a:t>
          </a:r>
          <a:endParaRPr lang="pl-PL" sz="1000" b="1" dirty="0">
            <a:latin typeface="Arial Narrow" panose="020B0606020202030204" pitchFamily="34" charset="0"/>
          </a:endParaRPr>
        </a:p>
      </dgm:t>
    </dgm:pt>
    <dgm:pt modelId="{CC1A67AB-037A-4C6F-AA39-FD9CA206E9A1}" type="parTrans" cxnId="{025582DF-6040-4DCA-8344-3655B1C4390E}">
      <dgm:prSet/>
      <dgm:spPr/>
      <dgm:t>
        <a:bodyPr/>
        <a:lstStyle/>
        <a:p>
          <a:endParaRPr lang="pl-PL"/>
        </a:p>
      </dgm:t>
    </dgm:pt>
    <dgm:pt modelId="{D3E23F6A-B833-4E69-8B24-34476305BF91}" type="sibTrans" cxnId="{025582DF-6040-4DCA-8344-3655B1C4390E}">
      <dgm:prSet/>
      <dgm:spPr/>
      <dgm:t>
        <a:bodyPr/>
        <a:lstStyle/>
        <a:p>
          <a:endParaRPr lang="pl-PL"/>
        </a:p>
      </dgm:t>
    </dgm:pt>
    <dgm:pt modelId="{C6955185-A719-42EB-8D1F-D32192DE9B3C}">
      <dgm:prSet custT="1"/>
      <dgm:spPr/>
      <dgm:t>
        <a:bodyPr/>
        <a:lstStyle/>
        <a:p>
          <a:r>
            <a:rPr lang="en-US" sz="1000" b="1" dirty="0" smtClean="0">
              <a:latin typeface="Arial Narrow" panose="020B0606020202030204" pitchFamily="34" charset="0"/>
            </a:rPr>
            <a:t>Manage </a:t>
          </a:r>
          <a:r>
            <a:rPr lang="en-US" sz="1000" b="1" dirty="0">
              <a:latin typeface="Arial Narrow" panose="020B0606020202030204" pitchFamily="34" charset="0"/>
            </a:rPr>
            <a:t>conflict in a team </a:t>
          </a:r>
          <a:endParaRPr lang="pl-PL" sz="1000" b="1" dirty="0">
            <a:latin typeface="Arial Narrow" panose="020B0606020202030204" pitchFamily="34" charset="0"/>
          </a:endParaRPr>
        </a:p>
      </dgm:t>
    </dgm:pt>
    <dgm:pt modelId="{8B4569C1-835E-49C3-836A-2DB026092FE9}" type="sibTrans" cxnId="{6E6529F1-8050-4139-98B0-242CBE9A16FE}">
      <dgm:prSet/>
      <dgm:spPr/>
      <dgm:t>
        <a:bodyPr/>
        <a:lstStyle/>
        <a:p>
          <a:endParaRPr lang="pl-PL"/>
        </a:p>
      </dgm:t>
    </dgm:pt>
    <dgm:pt modelId="{9C58F235-5D71-4ADF-9878-1FFA25AC7EFA}" type="parTrans" cxnId="{6E6529F1-8050-4139-98B0-242CBE9A16FE}">
      <dgm:prSet/>
      <dgm:spPr/>
      <dgm:t>
        <a:bodyPr/>
        <a:lstStyle/>
        <a:p>
          <a:endParaRPr lang="pl-PL"/>
        </a:p>
      </dgm:t>
    </dgm:pt>
    <dgm:pt modelId="{B0086F39-D314-4F3C-AD08-8652B889058A}">
      <dgm:prSet custT="1"/>
      <dgm:spPr/>
      <dgm:t>
        <a:bodyPr/>
        <a:lstStyle/>
        <a:p>
          <a:r>
            <a:rPr lang="en-US" sz="1000" b="1" dirty="0" smtClean="0">
              <a:latin typeface="Arial Narrow" panose="020B0606020202030204" pitchFamily="34" charset="0"/>
            </a:rPr>
            <a:t>Plan</a:t>
          </a:r>
          <a:r>
            <a:rPr lang="en-US" sz="1000" b="1" dirty="0">
              <a:latin typeface="Arial Narrow" panose="020B0606020202030204" pitchFamily="34" charset="0"/>
            </a:rPr>
            <a:t>, allocate and monitor work of a team </a:t>
          </a:r>
          <a:endParaRPr lang="pl-PL" sz="1000" b="1" baseline="30000" dirty="0">
            <a:latin typeface="Arial Narrow" panose="020B0606020202030204" pitchFamily="34" charset="0"/>
          </a:endParaRPr>
        </a:p>
      </dgm:t>
    </dgm:pt>
    <dgm:pt modelId="{209EBF56-E140-4ADB-884C-A8D9ADFA53B4}" type="parTrans" cxnId="{F8917BD6-ABB7-47CA-8783-3330C62EAC08}">
      <dgm:prSet/>
      <dgm:spPr/>
      <dgm:t>
        <a:bodyPr/>
        <a:lstStyle/>
        <a:p>
          <a:endParaRPr lang="pl-PL"/>
        </a:p>
      </dgm:t>
    </dgm:pt>
    <dgm:pt modelId="{56F32687-F94B-4DC3-BF5A-17739D90006E}" type="sibTrans" cxnId="{F8917BD6-ABB7-47CA-8783-3330C62EAC08}">
      <dgm:prSet/>
      <dgm:spPr/>
      <dgm:t>
        <a:bodyPr/>
        <a:lstStyle/>
        <a:p>
          <a:endParaRPr lang="pl-PL"/>
        </a:p>
      </dgm:t>
    </dgm:pt>
    <dgm:pt modelId="{B6A7CCF3-43C0-468F-836A-FF90FF18BC48}">
      <dgm:prSet custT="1"/>
      <dgm:spPr/>
      <dgm:t>
        <a:bodyPr/>
        <a:lstStyle/>
        <a:p>
          <a:r>
            <a:rPr lang="en-US" sz="1000" b="1" dirty="0" smtClean="0">
              <a:latin typeface="Arial Narrow" panose="020B0606020202030204" pitchFamily="34" charset="0"/>
            </a:rPr>
            <a:t>Address </a:t>
          </a:r>
          <a:r>
            <a:rPr lang="en-US" sz="1000" b="1" dirty="0">
              <a:latin typeface="Arial Narrow" panose="020B0606020202030204" pitchFamily="34" charset="0"/>
            </a:rPr>
            <a:t>performance problems affecting team members </a:t>
          </a:r>
          <a:endParaRPr lang="pl-PL" sz="1000" b="1" dirty="0">
            <a:latin typeface="Arial Narrow" panose="020B0606020202030204" pitchFamily="34" charset="0"/>
          </a:endParaRPr>
        </a:p>
      </dgm:t>
    </dgm:pt>
    <dgm:pt modelId="{91E46DC9-5E14-43CC-A9AF-EF6AFA19C8AA}" type="parTrans" cxnId="{F165E9EF-10AF-444E-9AD5-4E5A60947BED}">
      <dgm:prSet/>
      <dgm:spPr/>
      <dgm:t>
        <a:bodyPr/>
        <a:lstStyle/>
        <a:p>
          <a:endParaRPr lang="pl-PL"/>
        </a:p>
      </dgm:t>
    </dgm:pt>
    <dgm:pt modelId="{8CB9DAD8-7B3E-4C75-BB22-95475727972E}" type="sibTrans" cxnId="{F165E9EF-10AF-444E-9AD5-4E5A60947BED}">
      <dgm:prSet/>
      <dgm:spPr/>
      <dgm:t>
        <a:bodyPr/>
        <a:lstStyle/>
        <a:p>
          <a:endParaRPr lang="pl-PL"/>
        </a:p>
      </dgm:t>
    </dgm:pt>
    <dgm:pt modelId="{35DC9905-18F4-4F99-B2AE-D87E1668D8A9}">
      <dgm:prSet custT="1"/>
      <dgm:spPr/>
      <dgm:t>
        <a:bodyPr/>
        <a:lstStyle/>
        <a:p>
          <a:r>
            <a:rPr lang="en-US" sz="1000" b="1" dirty="0" smtClean="0">
              <a:latin typeface="Arial Narrow" panose="020B0606020202030204" pitchFamily="34" charset="0"/>
            </a:rPr>
            <a:t>Implement </a:t>
          </a:r>
          <a:r>
            <a:rPr lang="en-US" sz="1000" b="1" dirty="0">
              <a:latin typeface="Arial Narrow" panose="020B0606020202030204" pitchFamily="34" charset="0"/>
            </a:rPr>
            <a:t>change in own area of responsibility QCF </a:t>
          </a:r>
          <a:endParaRPr lang="pl-PL" sz="1000" b="1" dirty="0">
            <a:latin typeface="Arial Narrow" panose="020B0606020202030204" pitchFamily="34" charset="0"/>
          </a:endParaRPr>
        </a:p>
      </dgm:t>
    </dgm:pt>
    <dgm:pt modelId="{FD3C8F62-EA05-46DE-8145-0C99BF09CA7E}" type="parTrans" cxnId="{EFD53123-391B-47DF-84C9-E6FE7AD07632}">
      <dgm:prSet/>
      <dgm:spPr/>
      <dgm:t>
        <a:bodyPr/>
        <a:lstStyle/>
        <a:p>
          <a:endParaRPr lang="pl-PL"/>
        </a:p>
      </dgm:t>
    </dgm:pt>
    <dgm:pt modelId="{ABEC577C-B388-4782-8537-F6FDD9CA4127}" type="sibTrans" cxnId="{EFD53123-391B-47DF-84C9-E6FE7AD07632}">
      <dgm:prSet/>
      <dgm:spPr/>
      <dgm:t>
        <a:bodyPr/>
        <a:lstStyle/>
        <a:p>
          <a:endParaRPr lang="pl-PL"/>
        </a:p>
      </dgm:t>
    </dgm:pt>
    <dgm:pt modelId="{C921A15E-B8FC-4139-B796-E5670006D845}">
      <dgm:prSet custT="1"/>
      <dgm:spPr/>
      <dgm:t>
        <a:bodyPr/>
        <a:lstStyle/>
        <a:p>
          <a:r>
            <a:rPr lang="en-US" sz="1000" b="1" dirty="0" smtClean="0">
              <a:latin typeface="Arial Narrow" panose="020B0606020202030204" pitchFamily="34" charset="0"/>
            </a:rPr>
            <a:t>Build</a:t>
          </a:r>
          <a:r>
            <a:rPr lang="en-US" sz="1000" b="1" dirty="0">
              <a:latin typeface="Arial Narrow" panose="020B0606020202030204" pitchFamily="34" charset="0"/>
            </a:rPr>
            <a:t>, support and ma</a:t>
          </a:r>
          <a:r>
            <a:rPr lang="en-US" sz="1050" b="1" dirty="0">
              <a:latin typeface="Arial Narrow" panose="020B0606020202030204" pitchFamily="34" charset="0"/>
            </a:rPr>
            <a:t>nage a team</a:t>
          </a:r>
          <a:r>
            <a:rPr lang="en-US" sz="700" b="1" dirty="0">
              <a:latin typeface="Arial Narrow" panose="020B0606020202030204" pitchFamily="34" charset="0"/>
            </a:rPr>
            <a:t> </a:t>
          </a:r>
          <a:endParaRPr lang="pl-PL" sz="700" b="1" dirty="0">
            <a:latin typeface="Arial Narrow" panose="020B0606020202030204" pitchFamily="34" charset="0"/>
          </a:endParaRPr>
        </a:p>
      </dgm:t>
    </dgm:pt>
    <dgm:pt modelId="{EF73C54D-BE58-41FA-9AE6-5CEE8C86E645}" type="parTrans" cxnId="{CD9DE2D2-BFB5-44D0-B39A-6F1009B6DCE8}">
      <dgm:prSet/>
      <dgm:spPr/>
      <dgm:t>
        <a:bodyPr/>
        <a:lstStyle/>
        <a:p>
          <a:endParaRPr lang="pl-PL"/>
        </a:p>
      </dgm:t>
    </dgm:pt>
    <dgm:pt modelId="{7AF2CB21-EE88-462A-A950-92AF0DCA3AB7}" type="sibTrans" cxnId="{CD9DE2D2-BFB5-44D0-B39A-6F1009B6DCE8}">
      <dgm:prSet/>
      <dgm:spPr/>
      <dgm:t>
        <a:bodyPr/>
        <a:lstStyle/>
        <a:p>
          <a:endParaRPr lang="pl-PL"/>
        </a:p>
      </dgm:t>
    </dgm:pt>
    <dgm:pt modelId="{378BFF86-2134-4382-BC01-8686D3291761}">
      <dgm:prSet custT="1"/>
      <dgm:spPr/>
      <dgm:t>
        <a:bodyPr/>
        <a:lstStyle/>
        <a:p>
          <a:r>
            <a:rPr lang="en-US" sz="1000" b="1" dirty="0" smtClean="0">
              <a:latin typeface="Arial Narrow" panose="020B0606020202030204" pitchFamily="34" charset="0"/>
            </a:rPr>
            <a:t>Support </a:t>
          </a:r>
          <a:r>
            <a:rPr lang="en-US" sz="1000" b="1" dirty="0">
              <a:latin typeface="Arial Narrow" panose="020B0606020202030204" pitchFamily="34" charset="0"/>
            </a:rPr>
            <a:t>the management of redundancies in own area of responsibility </a:t>
          </a:r>
          <a:endParaRPr lang="pl-PL" sz="1000" b="1" dirty="0">
            <a:latin typeface="Arial Narrow" panose="020B0606020202030204" pitchFamily="34" charset="0"/>
          </a:endParaRPr>
        </a:p>
      </dgm:t>
    </dgm:pt>
    <dgm:pt modelId="{241D48A6-392A-4C7B-83DC-24DC26497487}" type="parTrans" cxnId="{531DAD80-5336-4D29-9D27-04740D800753}">
      <dgm:prSet/>
      <dgm:spPr/>
      <dgm:t>
        <a:bodyPr/>
        <a:lstStyle/>
        <a:p>
          <a:endParaRPr lang="ru-RU"/>
        </a:p>
      </dgm:t>
    </dgm:pt>
    <dgm:pt modelId="{AB294BB9-694F-4042-A86D-BC5F09D13FBD}" type="sibTrans" cxnId="{531DAD80-5336-4D29-9D27-04740D800753}">
      <dgm:prSet/>
      <dgm:spPr/>
      <dgm:t>
        <a:bodyPr/>
        <a:lstStyle/>
        <a:p>
          <a:endParaRPr lang="ru-RU"/>
        </a:p>
      </dgm:t>
    </dgm:pt>
    <dgm:pt modelId="{F2BBE6AA-9247-4717-84AC-D9683FAB2E98}">
      <dgm:prSet custT="1"/>
      <dgm:spPr/>
      <dgm:t>
        <a:bodyPr/>
        <a:lstStyle/>
        <a:p>
          <a:r>
            <a:rPr lang="en-US" sz="1000" b="1" dirty="0" smtClean="0">
              <a:latin typeface="Arial Narrow" pitchFamily="34" charset="0"/>
            </a:rPr>
            <a:t>Recruit </a:t>
          </a:r>
          <a:r>
            <a:rPr lang="en-US" sz="1000" b="1" dirty="0">
              <a:latin typeface="Arial Narrow" pitchFamily="34" charset="0"/>
            </a:rPr>
            <a:t>staff in own area of responsibility </a:t>
          </a:r>
          <a:endParaRPr lang="pl-PL" sz="1000" b="1" dirty="0">
            <a:latin typeface="Arial Narrow" pitchFamily="34" charset="0"/>
          </a:endParaRPr>
        </a:p>
      </dgm:t>
    </dgm:pt>
    <dgm:pt modelId="{0FFAF4FD-5562-4E5B-BBD2-A79B1566BFCC}" type="parTrans" cxnId="{387B9C0A-3E27-4013-8D39-E86EE9917348}">
      <dgm:prSet/>
      <dgm:spPr/>
      <dgm:t>
        <a:bodyPr/>
        <a:lstStyle/>
        <a:p>
          <a:endParaRPr lang="ru-RU"/>
        </a:p>
      </dgm:t>
    </dgm:pt>
    <dgm:pt modelId="{CAC5FAA7-A97E-4C60-A851-CA52CBCC9E38}" type="sibTrans" cxnId="{387B9C0A-3E27-4013-8D39-E86EE9917348}">
      <dgm:prSet/>
      <dgm:spPr/>
      <dgm:t>
        <a:bodyPr/>
        <a:lstStyle/>
        <a:p>
          <a:endParaRPr lang="ru-RU"/>
        </a:p>
      </dgm:t>
    </dgm:pt>
    <dgm:pt modelId="{6D89963F-04DD-4010-803F-847A4ED9E4EF}" type="pres">
      <dgm:prSet presAssocID="{FB4A0878-27E5-4CA5-8E71-9A45703965C2}" presName="diagram" presStyleCnt="0">
        <dgm:presLayoutVars>
          <dgm:chPref val="1"/>
          <dgm:dir/>
          <dgm:animOne val="branch"/>
          <dgm:animLvl val="lvl"/>
          <dgm:resizeHandles/>
        </dgm:presLayoutVars>
      </dgm:prSet>
      <dgm:spPr/>
      <dgm:t>
        <a:bodyPr/>
        <a:lstStyle/>
        <a:p>
          <a:endParaRPr lang="pl-PL"/>
        </a:p>
      </dgm:t>
    </dgm:pt>
    <dgm:pt modelId="{F259587A-9008-4229-8C26-F8312E2E79B2}" type="pres">
      <dgm:prSet presAssocID="{31757A2C-D357-43ED-96D1-C78B07798D08}" presName="root" presStyleCnt="0"/>
      <dgm:spPr/>
      <dgm:t>
        <a:bodyPr/>
        <a:lstStyle/>
        <a:p>
          <a:endParaRPr lang="en-US"/>
        </a:p>
      </dgm:t>
    </dgm:pt>
    <dgm:pt modelId="{3358E140-55D5-4B18-8C9F-528B36F8967B}" type="pres">
      <dgm:prSet presAssocID="{31757A2C-D357-43ED-96D1-C78B07798D08}" presName="rootComposite" presStyleCnt="0"/>
      <dgm:spPr/>
      <dgm:t>
        <a:bodyPr/>
        <a:lstStyle/>
        <a:p>
          <a:endParaRPr lang="en-US"/>
        </a:p>
      </dgm:t>
    </dgm:pt>
    <dgm:pt modelId="{DDFC2821-20DC-4322-B04C-CD0EA3D2F880}" type="pres">
      <dgm:prSet presAssocID="{31757A2C-D357-43ED-96D1-C78B07798D08}" presName="rootText" presStyleLbl="node1" presStyleIdx="0" presStyleCnt="4" custScaleX="267376" custScaleY="219017" custLinFactNeighborX="-458" custLinFactNeighborY="-69953"/>
      <dgm:spPr/>
      <dgm:t>
        <a:bodyPr/>
        <a:lstStyle/>
        <a:p>
          <a:endParaRPr lang="pl-PL"/>
        </a:p>
      </dgm:t>
    </dgm:pt>
    <dgm:pt modelId="{AD9FE7BE-2A13-4950-B3D9-CBD99C2305FF}" type="pres">
      <dgm:prSet presAssocID="{31757A2C-D357-43ED-96D1-C78B07798D08}" presName="rootConnector" presStyleLbl="node1" presStyleIdx="0" presStyleCnt="4"/>
      <dgm:spPr/>
      <dgm:t>
        <a:bodyPr/>
        <a:lstStyle/>
        <a:p>
          <a:endParaRPr lang="pl-PL"/>
        </a:p>
      </dgm:t>
    </dgm:pt>
    <dgm:pt modelId="{F8EDC1F7-045F-40CD-A36C-ABD1B7D927CB}" type="pres">
      <dgm:prSet presAssocID="{31757A2C-D357-43ED-96D1-C78B07798D08}" presName="childShape" presStyleCnt="0"/>
      <dgm:spPr/>
      <dgm:t>
        <a:bodyPr/>
        <a:lstStyle/>
        <a:p>
          <a:endParaRPr lang="en-US"/>
        </a:p>
      </dgm:t>
    </dgm:pt>
    <dgm:pt modelId="{898A2DCB-A5FB-4662-B6FE-E4CFE355F7D2}" type="pres">
      <dgm:prSet presAssocID="{3400D0DD-F126-47CC-8375-933B6CB849E4}" presName="Name13" presStyleLbl="parChTrans1D2" presStyleIdx="0" presStyleCnt="18"/>
      <dgm:spPr/>
      <dgm:t>
        <a:bodyPr/>
        <a:lstStyle/>
        <a:p>
          <a:endParaRPr lang="pl-PL"/>
        </a:p>
      </dgm:t>
    </dgm:pt>
    <dgm:pt modelId="{BDA6A84F-317E-4D5B-8F0C-88D050CCB969}" type="pres">
      <dgm:prSet presAssocID="{3E1F3D96-9FCC-409E-94F4-E93836D71B92}" presName="childText" presStyleLbl="bgAcc1" presStyleIdx="0" presStyleCnt="18" custScaleX="266732" custScaleY="142088" custLinFactNeighborX="-6497" custLinFactNeighborY="-50880">
        <dgm:presLayoutVars>
          <dgm:bulletEnabled val="1"/>
        </dgm:presLayoutVars>
      </dgm:prSet>
      <dgm:spPr/>
      <dgm:t>
        <a:bodyPr/>
        <a:lstStyle/>
        <a:p>
          <a:endParaRPr lang="pl-PL"/>
        </a:p>
      </dgm:t>
    </dgm:pt>
    <dgm:pt modelId="{77EBE3E9-D34C-4889-84AF-109905EBEE8B}" type="pres">
      <dgm:prSet presAssocID="{209EBF56-E140-4ADB-884C-A8D9ADFA53B4}" presName="Name13" presStyleLbl="parChTrans1D2" presStyleIdx="1" presStyleCnt="18"/>
      <dgm:spPr/>
      <dgm:t>
        <a:bodyPr/>
        <a:lstStyle/>
        <a:p>
          <a:endParaRPr lang="pl-PL"/>
        </a:p>
      </dgm:t>
    </dgm:pt>
    <dgm:pt modelId="{62E2C261-0821-4DDB-AC2B-126C6097938F}" type="pres">
      <dgm:prSet presAssocID="{B0086F39-D314-4F3C-AD08-8652B889058A}" presName="childText" presStyleLbl="bgAcc1" presStyleIdx="1" presStyleCnt="18" custScaleX="266732" custScaleY="126002" custLinFactNeighborY="-49284">
        <dgm:presLayoutVars>
          <dgm:bulletEnabled val="1"/>
        </dgm:presLayoutVars>
      </dgm:prSet>
      <dgm:spPr/>
      <dgm:t>
        <a:bodyPr/>
        <a:lstStyle/>
        <a:p>
          <a:endParaRPr lang="pl-PL"/>
        </a:p>
      </dgm:t>
    </dgm:pt>
    <dgm:pt modelId="{B5A905CB-AC97-4D0B-A057-992CF8BDFB71}" type="pres">
      <dgm:prSet presAssocID="{5BA56F97-2DB4-447D-BD8A-1C4961B1C7FB}" presName="Name13" presStyleLbl="parChTrans1D2" presStyleIdx="2" presStyleCnt="18"/>
      <dgm:spPr/>
      <dgm:t>
        <a:bodyPr/>
        <a:lstStyle/>
        <a:p>
          <a:endParaRPr lang="pl-PL"/>
        </a:p>
      </dgm:t>
    </dgm:pt>
    <dgm:pt modelId="{BC7B617C-8A07-4091-BB93-4D3DCD3B9C35}" type="pres">
      <dgm:prSet presAssocID="{C5D364A5-24A4-4645-B16C-83410C0A129D}" presName="childText" presStyleLbl="bgAcc1" presStyleIdx="2" presStyleCnt="18" custScaleX="271213" custScaleY="154974" custLinFactNeighborY="-31331">
        <dgm:presLayoutVars>
          <dgm:bulletEnabled val="1"/>
        </dgm:presLayoutVars>
      </dgm:prSet>
      <dgm:spPr/>
      <dgm:t>
        <a:bodyPr/>
        <a:lstStyle/>
        <a:p>
          <a:endParaRPr lang="pl-PL"/>
        </a:p>
      </dgm:t>
    </dgm:pt>
    <dgm:pt modelId="{214F0863-00C2-4C51-BB09-D9C73D342DA6}" type="pres">
      <dgm:prSet presAssocID="{9C58F235-5D71-4ADF-9878-1FFA25AC7EFA}" presName="Name13" presStyleLbl="parChTrans1D2" presStyleIdx="3" presStyleCnt="18"/>
      <dgm:spPr/>
      <dgm:t>
        <a:bodyPr/>
        <a:lstStyle/>
        <a:p>
          <a:endParaRPr lang="pl-PL"/>
        </a:p>
      </dgm:t>
    </dgm:pt>
    <dgm:pt modelId="{5EF26487-CB86-421A-A1B9-54B8D6F2E823}" type="pres">
      <dgm:prSet presAssocID="{C6955185-A719-42EB-8D1F-D32192DE9B3C}" presName="childText" presStyleLbl="bgAcc1" presStyleIdx="3" presStyleCnt="18" custScaleX="268407" custScaleY="103707" custLinFactNeighborX="11935" custLinFactNeighborY="-18786">
        <dgm:presLayoutVars>
          <dgm:bulletEnabled val="1"/>
        </dgm:presLayoutVars>
      </dgm:prSet>
      <dgm:spPr/>
      <dgm:t>
        <a:bodyPr/>
        <a:lstStyle/>
        <a:p>
          <a:endParaRPr lang="pl-PL"/>
        </a:p>
      </dgm:t>
    </dgm:pt>
    <dgm:pt modelId="{7DFCE162-1B33-4FA2-828F-DF1A27C20A94}" type="pres">
      <dgm:prSet presAssocID="{91E46DC9-5E14-43CC-A9AF-EF6AFA19C8AA}" presName="Name13" presStyleLbl="parChTrans1D2" presStyleIdx="4" presStyleCnt="18"/>
      <dgm:spPr/>
      <dgm:t>
        <a:bodyPr/>
        <a:lstStyle/>
        <a:p>
          <a:endParaRPr lang="pl-PL"/>
        </a:p>
      </dgm:t>
    </dgm:pt>
    <dgm:pt modelId="{191CE980-F872-45ED-90E8-F9354DA1103E}" type="pres">
      <dgm:prSet presAssocID="{B6A7CCF3-43C0-468F-836A-FF90FF18BC48}" presName="childText" presStyleLbl="bgAcc1" presStyleIdx="4" presStyleCnt="18" custScaleX="295245" custScaleY="98775" custLinFactNeighborY="-12969">
        <dgm:presLayoutVars>
          <dgm:bulletEnabled val="1"/>
        </dgm:presLayoutVars>
      </dgm:prSet>
      <dgm:spPr/>
      <dgm:t>
        <a:bodyPr/>
        <a:lstStyle/>
        <a:p>
          <a:endParaRPr lang="pl-PL"/>
        </a:p>
      </dgm:t>
    </dgm:pt>
    <dgm:pt modelId="{8F86EFEC-0B35-458D-8919-724015A83E76}" type="pres">
      <dgm:prSet presAssocID="{EF73C54D-BE58-41FA-9AE6-5CEE8C86E645}" presName="Name13" presStyleLbl="parChTrans1D2" presStyleIdx="5" presStyleCnt="18"/>
      <dgm:spPr/>
      <dgm:t>
        <a:bodyPr/>
        <a:lstStyle/>
        <a:p>
          <a:endParaRPr lang="ru-RU"/>
        </a:p>
      </dgm:t>
    </dgm:pt>
    <dgm:pt modelId="{38580561-03B0-4747-8E35-01B727B01FE4}" type="pres">
      <dgm:prSet presAssocID="{C921A15E-B8FC-4139-B796-E5670006D845}" presName="childText" presStyleLbl="bgAcc1" presStyleIdx="5" presStyleCnt="18" custScaleX="287135" custScaleY="105077" custLinFactNeighborY="24577">
        <dgm:presLayoutVars>
          <dgm:bulletEnabled val="1"/>
        </dgm:presLayoutVars>
      </dgm:prSet>
      <dgm:spPr/>
      <dgm:t>
        <a:bodyPr/>
        <a:lstStyle/>
        <a:p>
          <a:endParaRPr lang="pl-PL"/>
        </a:p>
      </dgm:t>
    </dgm:pt>
    <dgm:pt modelId="{4764FE5A-B2E1-4F1E-A1CA-632C0ECE0DF1}" type="pres">
      <dgm:prSet presAssocID="{F779EB7D-79C1-49F8-AE25-323F6411E25B}" presName="root" presStyleCnt="0"/>
      <dgm:spPr/>
      <dgm:t>
        <a:bodyPr/>
        <a:lstStyle/>
        <a:p>
          <a:endParaRPr lang="en-US"/>
        </a:p>
      </dgm:t>
    </dgm:pt>
    <dgm:pt modelId="{9F5EB76F-33BD-4DAC-ABC2-96E5A39C0CEF}" type="pres">
      <dgm:prSet presAssocID="{F779EB7D-79C1-49F8-AE25-323F6411E25B}" presName="rootComposite" presStyleCnt="0"/>
      <dgm:spPr/>
      <dgm:t>
        <a:bodyPr/>
        <a:lstStyle/>
        <a:p>
          <a:endParaRPr lang="en-US"/>
        </a:p>
      </dgm:t>
    </dgm:pt>
    <dgm:pt modelId="{42133F39-00B6-4400-ADC2-C47AD0C002F2}" type="pres">
      <dgm:prSet presAssocID="{F779EB7D-79C1-49F8-AE25-323F6411E25B}" presName="rootText" presStyleLbl="node1" presStyleIdx="1" presStyleCnt="4" custScaleX="240244" custScaleY="222020" custLinFactNeighborY="-69953"/>
      <dgm:spPr/>
      <dgm:t>
        <a:bodyPr/>
        <a:lstStyle/>
        <a:p>
          <a:endParaRPr lang="pl-PL"/>
        </a:p>
      </dgm:t>
    </dgm:pt>
    <dgm:pt modelId="{9F483EAD-5BDE-4BD3-A892-E5E6D9241BD4}" type="pres">
      <dgm:prSet presAssocID="{F779EB7D-79C1-49F8-AE25-323F6411E25B}" presName="rootConnector" presStyleLbl="node1" presStyleIdx="1" presStyleCnt="4"/>
      <dgm:spPr/>
      <dgm:t>
        <a:bodyPr/>
        <a:lstStyle/>
        <a:p>
          <a:endParaRPr lang="pl-PL"/>
        </a:p>
      </dgm:t>
    </dgm:pt>
    <dgm:pt modelId="{F5C160C9-1E3E-46D1-96AD-A8E2A44F0D94}" type="pres">
      <dgm:prSet presAssocID="{F779EB7D-79C1-49F8-AE25-323F6411E25B}" presName="childShape" presStyleCnt="0"/>
      <dgm:spPr/>
      <dgm:t>
        <a:bodyPr/>
        <a:lstStyle/>
        <a:p>
          <a:endParaRPr lang="en-US"/>
        </a:p>
      </dgm:t>
    </dgm:pt>
    <dgm:pt modelId="{DBF4B2FB-F3D8-4FFE-A314-A691D295582C}" type="pres">
      <dgm:prSet presAssocID="{36AE39EC-48C1-48EA-A84F-C0185B73873A}" presName="Name13" presStyleLbl="parChTrans1D2" presStyleIdx="6" presStyleCnt="18"/>
      <dgm:spPr/>
      <dgm:t>
        <a:bodyPr/>
        <a:lstStyle/>
        <a:p>
          <a:endParaRPr lang="pl-PL"/>
        </a:p>
      </dgm:t>
    </dgm:pt>
    <dgm:pt modelId="{8C54FD41-3C68-4E49-B871-85DDE82C6B87}" type="pres">
      <dgm:prSet presAssocID="{77529003-F432-438E-A2EB-F83022675152}" presName="childText" presStyleLbl="bgAcc1" presStyleIdx="6" presStyleCnt="18" custScaleX="243833" custScaleY="107949" custLinFactNeighborX="-1127" custLinFactNeighborY="-54153">
        <dgm:presLayoutVars>
          <dgm:bulletEnabled val="1"/>
        </dgm:presLayoutVars>
      </dgm:prSet>
      <dgm:spPr/>
      <dgm:t>
        <a:bodyPr/>
        <a:lstStyle/>
        <a:p>
          <a:endParaRPr lang="pl-PL"/>
        </a:p>
      </dgm:t>
    </dgm:pt>
    <dgm:pt modelId="{A5CA966E-F5AF-4648-BD90-A48DDF2EBDD9}" type="pres">
      <dgm:prSet presAssocID="{B00A712C-1D27-4FFC-9A37-5698C08367AD}" presName="Name13" presStyleLbl="parChTrans1D2" presStyleIdx="7" presStyleCnt="18"/>
      <dgm:spPr/>
      <dgm:t>
        <a:bodyPr/>
        <a:lstStyle/>
        <a:p>
          <a:endParaRPr lang="pl-PL"/>
        </a:p>
      </dgm:t>
    </dgm:pt>
    <dgm:pt modelId="{EF872986-CC92-43F1-B0CA-1DB38380708C}" type="pres">
      <dgm:prSet presAssocID="{E61C6D03-2453-4662-ADEC-81809A6C0D52}" presName="childText" presStyleLbl="bgAcc1" presStyleIdx="7" presStyleCnt="18" custScaleX="245149" custScaleY="178444">
        <dgm:presLayoutVars>
          <dgm:bulletEnabled val="1"/>
        </dgm:presLayoutVars>
      </dgm:prSet>
      <dgm:spPr/>
      <dgm:t>
        <a:bodyPr/>
        <a:lstStyle/>
        <a:p>
          <a:endParaRPr lang="pl-PL"/>
        </a:p>
      </dgm:t>
    </dgm:pt>
    <dgm:pt modelId="{19B7DB9E-B38A-4903-9540-2040994D817E}" type="pres">
      <dgm:prSet presAssocID="{D88FF3B5-7283-41FC-9DFA-65FD91451361}" presName="Name13" presStyleLbl="parChTrans1D2" presStyleIdx="8" presStyleCnt="18"/>
      <dgm:spPr/>
      <dgm:t>
        <a:bodyPr/>
        <a:lstStyle/>
        <a:p>
          <a:endParaRPr lang="pl-PL"/>
        </a:p>
      </dgm:t>
    </dgm:pt>
    <dgm:pt modelId="{811115B0-26C6-4F39-9F40-B421C63D7F31}" type="pres">
      <dgm:prSet presAssocID="{73D025D5-F8C3-4D18-9A59-56D29A13EF4D}" presName="childText" presStyleLbl="bgAcc1" presStyleIdx="8" presStyleCnt="18" custScaleX="242976" custScaleY="116540">
        <dgm:presLayoutVars>
          <dgm:bulletEnabled val="1"/>
        </dgm:presLayoutVars>
      </dgm:prSet>
      <dgm:spPr/>
      <dgm:t>
        <a:bodyPr/>
        <a:lstStyle/>
        <a:p>
          <a:endParaRPr lang="pl-PL"/>
        </a:p>
      </dgm:t>
    </dgm:pt>
    <dgm:pt modelId="{E54017DB-A073-4976-B751-7CABBCE502FD}" type="pres">
      <dgm:prSet presAssocID="{FD3C8F62-EA05-46DE-8145-0C99BF09CA7E}" presName="Name13" presStyleLbl="parChTrans1D2" presStyleIdx="9" presStyleCnt="18"/>
      <dgm:spPr/>
      <dgm:t>
        <a:bodyPr/>
        <a:lstStyle/>
        <a:p>
          <a:endParaRPr lang="ru-RU"/>
        </a:p>
      </dgm:t>
    </dgm:pt>
    <dgm:pt modelId="{7A45B85C-9B73-421E-80DA-41453A0C4529}" type="pres">
      <dgm:prSet presAssocID="{35DC9905-18F4-4F99-B2AE-D87E1668D8A9}" presName="childText" presStyleLbl="bgAcc1" presStyleIdx="9" presStyleCnt="18" custScaleX="247540" custScaleY="114729">
        <dgm:presLayoutVars>
          <dgm:bulletEnabled val="1"/>
        </dgm:presLayoutVars>
      </dgm:prSet>
      <dgm:spPr/>
      <dgm:t>
        <a:bodyPr/>
        <a:lstStyle/>
        <a:p>
          <a:endParaRPr lang="pl-PL"/>
        </a:p>
      </dgm:t>
    </dgm:pt>
    <dgm:pt modelId="{8CF0290F-1B85-4A87-80F6-7B068A933456}" type="pres">
      <dgm:prSet presAssocID="{A38E40F2-7B88-4DBC-B358-677298E7A5FE}" presName="root" presStyleCnt="0"/>
      <dgm:spPr/>
      <dgm:t>
        <a:bodyPr/>
        <a:lstStyle/>
        <a:p>
          <a:endParaRPr lang="en-US"/>
        </a:p>
      </dgm:t>
    </dgm:pt>
    <dgm:pt modelId="{E341F656-6402-4BED-A205-3D3B56D83F1E}" type="pres">
      <dgm:prSet presAssocID="{A38E40F2-7B88-4DBC-B358-677298E7A5FE}" presName="rootComposite" presStyleCnt="0"/>
      <dgm:spPr/>
      <dgm:t>
        <a:bodyPr/>
        <a:lstStyle/>
        <a:p>
          <a:endParaRPr lang="en-US"/>
        </a:p>
      </dgm:t>
    </dgm:pt>
    <dgm:pt modelId="{A49B4D96-89CA-412E-9A33-DE3EE89796BC}" type="pres">
      <dgm:prSet presAssocID="{A38E40F2-7B88-4DBC-B358-677298E7A5FE}" presName="rootText" presStyleLbl="node1" presStyleIdx="2" presStyleCnt="4" custScaleX="238306" custScaleY="220087" custLinFactNeighborY="-69953"/>
      <dgm:spPr/>
      <dgm:t>
        <a:bodyPr/>
        <a:lstStyle/>
        <a:p>
          <a:endParaRPr lang="pl-PL"/>
        </a:p>
      </dgm:t>
    </dgm:pt>
    <dgm:pt modelId="{2F37D99F-B1D7-4FE9-81C9-937B998C7FCA}" type="pres">
      <dgm:prSet presAssocID="{A38E40F2-7B88-4DBC-B358-677298E7A5FE}" presName="rootConnector" presStyleLbl="node1" presStyleIdx="2" presStyleCnt="4"/>
      <dgm:spPr/>
      <dgm:t>
        <a:bodyPr/>
        <a:lstStyle/>
        <a:p>
          <a:endParaRPr lang="pl-PL"/>
        </a:p>
      </dgm:t>
    </dgm:pt>
    <dgm:pt modelId="{A28B48E4-B0FC-492A-ADCE-F9B5831C41F0}" type="pres">
      <dgm:prSet presAssocID="{A38E40F2-7B88-4DBC-B358-677298E7A5FE}" presName="childShape" presStyleCnt="0"/>
      <dgm:spPr/>
      <dgm:t>
        <a:bodyPr/>
        <a:lstStyle/>
        <a:p>
          <a:endParaRPr lang="en-US"/>
        </a:p>
      </dgm:t>
    </dgm:pt>
    <dgm:pt modelId="{31EE45B8-3745-42CD-9184-3680B8EC0C8B}" type="pres">
      <dgm:prSet presAssocID="{D8BA2495-E572-4292-83D9-102C4E4D250A}" presName="Name13" presStyleLbl="parChTrans1D2" presStyleIdx="10" presStyleCnt="18"/>
      <dgm:spPr/>
      <dgm:t>
        <a:bodyPr/>
        <a:lstStyle/>
        <a:p>
          <a:endParaRPr lang="pl-PL"/>
        </a:p>
      </dgm:t>
    </dgm:pt>
    <dgm:pt modelId="{0B27A3B0-1EA1-4A4C-A48E-1970608BA429}" type="pres">
      <dgm:prSet presAssocID="{82A1A353-EB5A-4A6C-8453-166F6D2D1EB3}" presName="childText" presStyleLbl="bgAcc1" presStyleIdx="10" presStyleCnt="18" custScaleX="230673" custScaleY="146997" custLinFactNeighborY="-29992">
        <dgm:presLayoutVars>
          <dgm:bulletEnabled val="1"/>
        </dgm:presLayoutVars>
      </dgm:prSet>
      <dgm:spPr/>
      <dgm:t>
        <a:bodyPr/>
        <a:lstStyle/>
        <a:p>
          <a:endParaRPr lang="pl-PL"/>
        </a:p>
      </dgm:t>
    </dgm:pt>
    <dgm:pt modelId="{86949256-CF18-4BD6-B1EC-96A85980DF71}" type="pres">
      <dgm:prSet presAssocID="{5D7EFBDB-B5BB-4A50-BF5C-5B781CDDF44F}" presName="Name13" presStyleLbl="parChTrans1D2" presStyleIdx="11" presStyleCnt="18"/>
      <dgm:spPr/>
      <dgm:t>
        <a:bodyPr/>
        <a:lstStyle/>
        <a:p>
          <a:endParaRPr lang="pl-PL"/>
        </a:p>
      </dgm:t>
    </dgm:pt>
    <dgm:pt modelId="{0A61A027-D95E-498A-BD35-D88A4F02F588}" type="pres">
      <dgm:prSet presAssocID="{94534934-3AC9-4030-9BB1-B25A822A8D35}" presName="childText" presStyleLbl="bgAcc1" presStyleIdx="11" presStyleCnt="18" custScaleX="229065" custScaleY="146781" custLinFactNeighborY="-14045">
        <dgm:presLayoutVars>
          <dgm:bulletEnabled val="1"/>
        </dgm:presLayoutVars>
      </dgm:prSet>
      <dgm:spPr/>
      <dgm:t>
        <a:bodyPr/>
        <a:lstStyle/>
        <a:p>
          <a:endParaRPr lang="pl-PL"/>
        </a:p>
      </dgm:t>
    </dgm:pt>
    <dgm:pt modelId="{6615EF48-8A81-4DC5-A232-EBBF83B5CAB7}" type="pres">
      <dgm:prSet presAssocID="{CC1A67AB-037A-4C6F-AA39-FD9CA206E9A1}" presName="Name13" presStyleLbl="parChTrans1D2" presStyleIdx="12" presStyleCnt="18"/>
      <dgm:spPr/>
      <dgm:t>
        <a:bodyPr/>
        <a:lstStyle/>
        <a:p>
          <a:endParaRPr lang="pl-PL"/>
        </a:p>
      </dgm:t>
    </dgm:pt>
    <dgm:pt modelId="{CA3786A5-2AAF-4F41-A7EC-89965D17BC37}" type="pres">
      <dgm:prSet presAssocID="{2D8A1EE3-03C7-4413-8B4A-60DE200BD897}" presName="childText" presStyleLbl="bgAcc1" presStyleIdx="12" presStyleCnt="18" custScaleX="227990" custScaleY="167690" custLinFactNeighborX="2367" custLinFactNeighborY="-779">
        <dgm:presLayoutVars>
          <dgm:bulletEnabled val="1"/>
        </dgm:presLayoutVars>
      </dgm:prSet>
      <dgm:spPr/>
      <dgm:t>
        <a:bodyPr/>
        <a:lstStyle/>
        <a:p>
          <a:endParaRPr lang="pl-PL"/>
        </a:p>
      </dgm:t>
    </dgm:pt>
    <dgm:pt modelId="{7DE6A130-B28C-4D04-A363-6AA8C413DE51}" type="pres">
      <dgm:prSet presAssocID="{67AB6495-CBCD-4B99-8371-A5A1D1FA8E65}" presName="root" presStyleCnt="0"/>
      <dgm:spPr/>
      <dgm:t>
        <a:bodyPr/>
        <a:lstStyle/>
        <a:p>
          <a:endParaRPr lang="en-US"/>
        </a:p>
      </dgm:t>
    </dgm:pt>
    <dgm:pt modelId="{562D3267-30CB-4962-B7EE-546CAC0EBBC7}" type="pres">
      <dgm:prSet presAssocID="{67AB6495-CBCD-4B99-8371-A5A1D1FA8E65}" presName="rootComposite" presStyleCnt="0"/>
      <dgm:spPr/>
      <dgm:t>
        <a:bodyPr/>
        <a:lstStyle/>
        <a:p>
          <a:endParaRPr lang="en-US"/>
        </a:p>
      </dgm:t>
    </dgm:pt>
    <dgm:pt modelId="{6F543052-EA47-4979-A97C-ED3106DD2B12}" type="pres">
      <dgm:prSet presAssocID="{67AB6495-CBCD-4B99-8371-A5A1D1FA8E65}" presName="rootText" presStyleLbl="node1" presStyleIdx="3" presStyleCnt="4" custScaleX="251814" custScaleY="281329" custLinFactNeighborX="458" custLinFactNeighborY="-69953"/>
      <dgm:spPr/>
      <dgm:t>
        <a:bodyPr/>
        <a:lstStyle/>
        <a:p>
          <a:endParaRPr lang="pl-PL"/>
        </a:p>
      </dgm:t>
    </dgm:pt>
    <dgm:pt modelId="{36BCA011-A501-4776-ACE6-D2A94E56E9CF}" type="pres">
      <dgm:prSet presAssocID="{67AB6495-CBCD-4B99-8371-A5A1D1FA8E65}" presName="rootConnector" presStyleLbl="node1" presStyleIdx="3" presStyleCnt="4"/>
      <dgm:spPr/>
      <dgm:t>
        <a:bodyPr/>
        <a:lstStyle/>
        <a:p>
          <a:endParaRPr lang="pl-PL"/>
        </a:p>
      </dgm:t>
    </dgm:pt>
    <dgm:pt modelId="{24AFB0EF-6108-42E8-B6C5-9E9EDC0815F9}" type="pres">
      <dgm:prSet presAssocID="{67AB6495-CBCD-4B99-8371-A5A1D1FA8E65}" presName="childShape" presStyleCnt="0"/>
      <dgm:spPr/>
      <dgm:t>
        <a:bodyPr/>
        <a:lstStyle/>
        <a:p>
          <a:endParaRPr lang="en-US"/>
        </a:p>
      </dgm:t>
    </dgm:pt>
    <dgm:pt modelId="{F0DE10CB-B00D-4322-A9A8-13F956C9C526}" type="pres">
      <dgm:prSet presAssocID="{61845E4C-A8AD-4AD9-B087-C966C7851D02}" presName="Name13" presStyleLbl="parChTrans1D2" presStyleIdx="13" presStyleCnt="18"/>
      <dgm:spPr/>
      <dgm:t>
        <a:bodyPr/>
        <a:lstStyle/>
        <a:p>
          <a:endParaRPr lang="pl-PL"/>
        </a:p>
      </dgm:t>
    </dgm:pt>
    <dgm:pt modelId="{A3AF7125-D891-4E05-B105-6E68595BCDB7}" type="pres">
      <dgm:prSet presAssocID="{F601C784-F139-47CE-9325-493173F0A134}" presName="childText" presStyleLbl="bgAcc1" presStyleIdx="13" presStyleCnt="18" custScaleX="238744" custScaleY="152319" custLinFactNeighborY="-21464">
        <dgm:presLayoutVars>
          <dgm:bulletEnabled val="1"/>
        </dgm:presLayoutVars>
      </dgm:prSet>
      <dgm:spPr/>
      <dgm:t>
        <a:bodyPr/>
        <a:lstStyle/>
        <a:p>
          <a:endParaRPr lang="pl-PL"/>
        </a:p>
      </dgm:t>
    </dgm:pt>
    <dgm:pt modelId="{A06C98CE-F76C-4D2F-8135-A8E29D2830F2}" type="pres">
      <dgm:prSet presAssocID="{4FDC51A6-7437-41F9-93D3-33EE0EE84E17}" presName="Name13" presStyleLbl="parChTrans1D2" presStyleIdx="14" presStyleCnt="18"/>
      <dgm:spPr/>
      <dgm:t>
        <a:bodyPr/>
        <a:lstStyle/>
        <a:p>
          <a:endParaRPr lang="pl-PL"/>
        </a:p>
      </dgm:t>
    </dgm:pt>
    <dgm:pt modelId="{67430E49-CF36-43B2-B124-482A888AC5B9}" type="pres">
      <dgm:prSet presAssocID="{569659F1-9A17-49BF-96E1-2CB100B3129C}" presName="childText" presStyleLbl="bgAcc1" presStyleIdx="14" presStyleCnt="18" custScaleX="234928" custScaleY="113691" custLinFactNeighborX="4567" custLinFactNeighborY="5974">
        <dgm:presLayoutVars>
          <dgm:bulletEnabled val="1"/>
        </dgm:presLayoutVars>
      </dgm:prSet>
      <dgm:spPr/>
      <dgm:t>
        <a:bodyPr/>
        <a:lstStyle/>
        <a:p>
          <a:endParaRPr lang="pl-PL"/>
        </a:p>
      </dgm:t>
    </dgm:pt>
    <dgm:pt modelId="{7E2FDB81-CCCC-41EA-B733-4DCA67D23A26}" type="pres">
      <dgm:prSet presAssocID="{5D7C3779-DEC6-4562-AF30-08A26172E959}" presName="Name13" presStyleLbl="parChTrans1D2" presStyleIdx="15" presStyleCnt="18"/>
      <dgm:spPr/>
      <dgm:t>
        <a:bodyPr/>
        <a:lstStyle/>
        <a:p>
          <a:endParaRPr lang="pl-PL"/>
        </a:p>
      </dgm:t>
    </dgm:pt>
    <dgm:pt modelId="{75FED117-6C54-4854-A22F-39FED386A09B}" type="pres">
      <dgm:prSet presAssocID="{E8EEC7EE-B41B-49DD-B4E8-4C79CBC6DABA}" presName="childText" presStyleLbl="bgAcc1" presStyleIdx="15" presStyleCnt="18" custScaleX="238979" custScaleY="119999">
        <dgm:presLayoutVars>
          <dgm:bulletEnabled val="1"/>
        </dgm:presLayoutVars>
      </dgm:prSet>
      <dgm:spPr/>
      <dgm:t>
        <a:bodyPr/>
        <a:lstStyle/>
        <a:p>
          <a:endParaRPr lang="pl-PL"/>
        </a:p>
      </dgm:t>
    </dgm:pt>
    <dgm:pt modelId="{04B00295-95C5-4FB7-87A8-88C7360818FD}" type="pres">
      <dgm:prSet presAssocID="{241D48A6-392A-4C7B-83DC-24DC26497487}" presName="Name13" presStyleLbl="parChTrans1D2" presStyleIdx="16" presStyleCnt="18"/>
      <dgm:spPr/>
      <dgm:t>
        <a:bodyPr/>
        <a:lstStyle/>
        <a:p>
          <a:endParaRPr lang="ru-RU"/>
        </a:p>
      </dgm:t>
    </dgm:pt>
    <dgm:pt modelId="{13788C5A-EE57-4EAE-AEC5-AAB263E6504D}" type="pres">
      <dgm:prSet presAssocID="{378BFF86-2134-4382-BC01-8686D3291761}" presName="childText" presStyleLbl="bgAcc1" presStyleIdx="16" presStyleCnt="18" custScaleX="238979" custScaleY="119999">
        <dgm:presLayoutVars>
          <dgm:bulletEnabled val="1"/>
        </dgm:presLayoutVars>
      </dgm:prSet>
      <dgm:spPr/>
      <dgm:t>
        <a:bodyPr/>
        <a:lstStyle/>
        <a:p>
          <a:endParaRPr lang="ru-RU"/>
        </a:p>
      </dgm:t>
    </dgm:pt>
    <dgm:pt modelId="{3C10F9DA-F8C7-4228-BE77-9CD322C2A4A6}" type="pres">
      <dgm:prSet presAssocID="{0FFAF4FD-5562-4E5B-BBD2-A79B1566BFCC}" presName="Name13" presStyleLbl="parChTrans1D2" presStyleIdx="17" presStyleCnt="18"/>
      <dgm:spPr/>
      <dgm:t>
        <a:bodyPr/>
        <a:lstStyle/>
        <a:p>
          <a:endParaRPr lang="ru-RU"/>
        </a:p>
      </dgm:t>
    </dgm:pt>
    <dgm:pt modelId="{16B93A46-36B2-4207-B0C2-EDB09C76BF7F}" type="pres">
      <dgm:prSet presAssocID="{F2BBE6AA-9247-4717-84AC-D9683FAB2E98}" presName="childText" presStyleLbl="bgAcc1" presStyleIdx="17" presStyleCnt="18" custScaleX="238979" custScaleY="119999">
        <dgm:presLayoutVars>
          <dgm:bulletEnabled val="1"/>
        </dgm:presLayoutVars>
      </dgm:prSet>
      <dgm:spPr/>
      <dgm:t>
        <a:bodyPr/>
        <a:lstStyle/>
        <a:p>
          <a:endParaRPr lang="ru-RU"/>
        </a:p>
      </dgm:t>
    </dgm:pt>
  </dgm:ptLst>
  <dgm:cxnLst>
    <dgm:cxn modelId="{0BAF0D35-47E4-4467-8C84-B5A2AEF5AD4F}" srcId="{A38E40F2-7B88-4DBC-B358-677298E7A5FE}" destId="{82A1A353-EB5A-4A6C-8453-166F6D2D1EB3}" srcOrd="0" destOrd="0" parTransId="{D8BA2495-E572-4292-83D9-102C4E4D250A}" sibTransId="{8B9C98ED-7E07-41AC-944C-9E5FECDFCFE2}"/>
    <dgm:cxn modelId="{DCD2E632-3694-40E3-AA78-68171BF47931}" srcId="{F779EB7D-79C1-49F8-AE25-323F6411E25B}" destId="{77529003-F432-438E-A2EB-F83022675152}" srcOrd="0" destOrd="0" parTransId="{36AE39EC-48C1-48EA-A84F-C0185B73873A}" sibTransId="{79655167-A58E-495A-8C3B-468F2BDB76AD}"/>
    <dgm:cxn modelId="{99B4D571-F5D0-4913-8D91-E91A002FCD86}" type="presOf" srcId="{3400D0DD-F126-47CC-8375-933B6CB849E4}" destId="{898A2DCB-A5FB-4662-B6FE-E4CFE355F7D2}" srcOrd="0" destOrd="0" presId="urn:microsoft.com/office/officeart/2005/8/layout/hierarchy3"/>
    <dgm:cxn modelId="{47F2C9C6-71F7-4050-AE1D-6ED103B4CB83}" type="presOf" srcId="{2D8A1EE3-03C7-4413-8B4A-60DE200BD897}" destId="{CA3786A5-2AAF-4F41-A7EC-89965D17BC37}" srcOrd="0" destOrd="0" presId="urn:microsoft.com/office/officeart/2005/8/layout/hierarchy3"/>
    <dgm:cxn modelId="{1DC1E620-00BD-4F4F-9387-0E6F9466C88A}" type="presOf" srcId="{FD3C8F62-EA05-46DE-8145-0C99BF09CA7E}" destId="{E54017DB-A073-4976-B751-7CABBCE502FD}" srcOrd="0" destOrd="0" presId="urn:microsoft.com/office/officeart/2005/8/layout/hierarchy3"/>
    <dgm:cxn modelId="{FBD15800-A78B-424F-81B6-0EAEA8E062EA}" type="presOf" srcId="{36AE39EC-48C1-48EA-A84F-C0185B73873A}" destId="{DBF4B2FB-F3D8-4FFE-A314-A691D295582C}" srcOrd="0" destOrd="0" presId="urn:microsoft.com/office/officeart/2005/8/layout/hierarchy3"/>
    <dgm:cxn modelId="{77E60A53-48B7-403A-9E3A-E366A788B240}" type="presOf" srcId="{FB4A0878-27E5-4CA5-8E71-9A45703965C2}" destId="{6D89963F-04DD-4010-803F-847A4ED9E4EF}" srcOrd="0" destOrd="0" presId="urn:microsoft.com/office/officeart/2005/8/layout/hierarchy3"/>
    <dgm:cxn modelId="{387B9C0A-3E27-4013-8D39-E86EE9917348}" srcId="{67AB6495-CBCD-4B99-8371-A5A1D1FA8E65}" destId="{F2BBE6AA-9247-4717-84AC-D9683FAB2E98}" srcOrd="4" destOrd="0" parTransId="{0FFAF4FD-5562-4E5B-BBD2-A79B1566BFCC}" sibTransId="{CAC5FAA7-A97E-4C60-A851-CA52CBCC9E38}"/>
    <dgm:cxn modelId="{094A5676-0E66-4AE6-B405-7B5298E832F7}" srcId="{A38E40F2-7B88-4DBC-B358-677298E7A5FE}" destId="{94534934-3AC9-4030-9BB1-B25A822A8D35}" srcOrd="1" destOrd="0" parTransId="{5D7EFBDB-B5BB-4A50-BF5C-5B781CDDF44F}" sibTransId="{D37E49FC-331C-4175-A386-9F4B587534CA}"/>
    <dgm:cxn modelId="{F03F606F-F44C-402B-B228-B7B4DB3E616E}" type="presOf" srcId="{F779EB7D-79C1-49F8-AE25-323F6411E25B}" destId="{42133F39-00B6-4400-ADC2-C47AD0C002F2}" srcOrd="0" destOrd="0" presId="urn:microsoft.com/office/officeart/2005/8/layout/hierarchy3"/>
    <dgm:cxn modelId="{F165E9EF-10AF-444E-9AD5-4E5A60947BED}" srcId="{31757A2C-D357-43ED-96D1-C78B07798D08}" destId="{B6A7CCF3-43C0-468F-836A-FF90FF18BC48}" srcOrd="4" destOrd="0" parTransId="{91E46DC9-5E14-43CC-A9AF-EF6AFA19C8AA}" sibTransId="{8CB9DAD8-7B3E-4C75-BB22-95475727972E}"/>
    <dgm:cxn modelId="{0A1C8FD3-4EBC-4334-86FC-A493F9DFF0F6}" type="presOf" srcId="{31757A2C-D357-43ED-96D1-C78B07798D08}" destId="{AD9FE7BE-2A13-4950-B3D9-CBD99C2305FF}" srcOrd="1" destOrd="0" presId="urn:microsoft.com/office/officeart/2005/8/layout/hierarchy3"/>
    <dgm:cxn modelId="{0C2733DA-54B5-49FB-BA9C-21371B439809}" type="presOf" srcId="{73D025D5-F8C3-4D18-9A59-56D29A13EF4D}" destId="{811115B0-26C6-4F39-9F40-B421C63D7F31}" srcOrd="0" destOrd="0" presId="urn:microsoft.com/office/officeart/2005/8/layout/hierarchy3"/>
    <dgm:cxn modelId="{2540A182-4C81-4B42-8201-8A2A3D0CCCA4}" srcId="{FB4A0878-27E5-4CA5-8E71-9A45703965C2}" destId="{31757A2C-D357-43ED-96D1-C78B07798D08}" srcOrd="0" destOrd="0" parTransId="{A7FDD27A-DD4A-4236-9C5D-CC036AFE634E}" sibTransId="{AD11D4A1-48C5-40CA-9589-7239F4ABCD8F}"/>
    <dgm:cxn modelId="{3BDA0277-565B-4F51-B39B-DEED26B630DA}" type="presOf" srcId="{C5D364A5-24A4-4645-B16C-83410C0A129D}" destId="{BC7B617C-8A07-4091-BB93-4D3DCD3B9C35}" srcOrd="0" destOrd="0" presId="urn:microsoft.com/office/officeart/2005/8/layout/hierarchy3"/>
    <dgm:cxn modelId="{964DAAC6-D6E1-49C8-8CF9-0769C4921E58}" type="presOf" srcId="{F2BBE6AA-9247-4717-84AC-D9683FAB2E98}" destId="{16B93A46-36B2-4207-B0C2-EDB09C76BF7F}" srcOrd="0" destOrd="0" presId="urn:microsoft.com/office/officeart/2005/8/layout/hierarchy3"/>
    <dgm:cxn modelId="{4B12A1FB-520E-40B4-B54E-24C3AD8C9714}" type="presOf" srcId="{EF73C54D-BE58-41FA-9AE6-5CEE8C86E645}" destId="{8F86EFEC-0B35-458D-8919-724015A83E76}" srcOrd="0" destOrd="0" presId="urn:microsoft.com/office/officeart/2005/8/layout/hierarchy3"/>
    <dgm:cxn modelId="{EE4D6F97-218F-4B27-8C36-59E19E521053}" srcId="{F779EB7D-79C1-49F8-AE25-323F6411E25B}" destId="{73D025D5-F8C3-4D18-9A59-56D29A13EF4D}" srcOrd="2" destOrd="0" parTransId="{D88FF3B5-7283-41FC-9DFA-65FD91451361}" sibTransId="{B45BB59E-EEDF-4E5F-B2B9-38E5934FD514}"/>
    <dgm:cxn modelId="{2966FEB8-1585-484C-9231-6042070E67B6}" srcId="{FB4A0878-27E5-4CA5-8E71-9A45703965C2}" destId="{A38E40F2-7B88-4DBC-B358-677298E7A5FE}" srcOrd="2" destOrd="0" parTransId="{13F2210A-30AB-40B2-B0F1-1B24ECC672B8}" sibTransId="{747831C7-743E-47A9-A9A0-27A36514E6D1}"/>
    <dgm:cxn modelId="{92C6ED72-BDEB-4D8B-9113-410984845403}" srcId="{F779EB7D-79C1-49F8-AE25-323F6411E25B}" destId="{E61C6D03-2453-4662-ADEC-81809A6C0D52}" srcOrd="1" destOrd="0" parTransId="{B00A712C-1D27-4FFC-9A37-5698C08367AD}" sibTransId="{B93E5C82-2902-4D40-B38A-BF8C8CCB3125}"/>
    <dgm:cxn modelId="{F15FC744-A276-424B-8A0D-04C18F4EFA9B}" type="presOf" srcId="{5BA56F97-2DB4-447D-BD8A-1C4961B1C7FB}" destId="{B5A905CB-AC97-4D0B-A057-992CF8BDFB71}" srcOrd="0" destOrd="0" presId="urn:microsoft.com/office/officeart/2005/8/layout/hierarchy3"/>
    <dgm:cxn modelId="{EB096DE6-FE75-44A9-8D06-361BF43B13BC}" type="presOf" srcId="{91E46DC9-5E14-43CC-A9AF-EF6AFA19C8AA}" destId="{7DFCE162-1B33-4FA2-828F-DF1A27C20A94}" srcOrd="0" destOrd="0" presId="urn:microsoft.com/office/officeart/2005/8/layout/hierarchy3"/>
    <dgm:cxn modelId="{F659AA74-E966-452B-A3A1-C7E5C52A6152}" type="presOf" srcId="{D88FF3B5-7283-41FC-9DFA-65FD91451361}" destId="{19B7DB9E-B38A-4903-9540-2040994D817E}" srcOrd="0" destOrd="0" presId="urn:microsoft.com/office/officeart/2005/8/layout/hierarchy3"/>
    <dgm:cxn modelId="{B225D9CC-1AA2-4D2D-9F4C-410D66FD7322}" type="presOf" srcId="{209EBF56-E140-4ADB-884C-A8D9ADFA53B4}" destId="{77EBE3E9-D34C-4889-84AF-109905EBEE8B}" srcOrd="0" destOrd="0" presId="urn:microsoft.com/office/officeart/2005/8/layout/hierarchy3"/>
    <dgm:cxn modelId="{8EA78933-F32F-43C9-849E-ED413D92F4EA}" type="presOf" srcId="{82A1A353-EB5A-4A6C-8453-166F6D2D1EB3}" destId="{0B27A3B0-1EA1-4A4C-A48E-1970608BA429}" srcOrd="0" destOrd="0" presId="urn:microsoft.com/office/officeart/2005/8/layout/hierarchy3"/>
    <dgm:cxn modelId="{9FADCF90-02E8-40F2-B1B0-043BA66C54C0}" type="presOf" srcId="{61845E4C-A8AD-4AD9-B087-C966C7851D02}" destId="{F0DE10CB-B00D-4322-A9A8-13F956C9C526}" srcOrd="0" destOrd="0" presId="urn:microsoft.com/office/officeart/2005/8/layout/hierarchy3"/>
    <dgm:cxn modelId="{C90D4F67-B280-46A8-B964-850026AC65C8}" type="presOf" srcId="{3E1F3D96-9FCC-409E-94F4-E93836D71B92}" destId="{BDA6A84F-317E-4D5B-8F0C-88D050CCB969}" srcOrd="0" destOrd="0" presId="urn:microsoft.com/office/officeart/2005/8/layout/hierarchy3"/>
    <dgm:cxn modelId="{56370716-6348-4A1D-8DC3-82946F10FA3D}" type="presOf" srcId="{35DC9905-18F4-4F99-B2AE-D87E1668D8A9}" destId="{7A45B85C-9B73-421E-80DA-41453A0C4529}" srcOrd="0" destOrd="0" presId="urn:microsoft.com/office/officeart/2005/8/layout/hierarchy3"/>
    <dgm:cxn modelId="{E558CC80-9014-4599-9300-9915EF6049B7}" srcId="{31757A2C-D357-43ED-96D1-C78B07798D08}" destId="{C5D364A5-24A4-4645-B16C-83410C0A129D}" srcOrd="2" destOrd="0" parTransId="{5BA56F97-2DB4-447D-BD8A-1C4961B1C7FB}" sibTransId="{DCE09041-34D5-4F5C-9F61-27B85403C20C}"/>
    <dgm:cxn modelId="{0213C9EB-B8C9-4F85-AD8F-07E459214E55}" type="presOf" srcId="{E8EEC7EE-B41B-49DD-B4E8-4C79CBC6DABA}" destId="{75FED117-6C54-4854-A22F-39FED386A09B}" srcOrd="0" destOrd="0" presId="urn:microsoft.com/office/officeart/2005/8/layout/hierarchy3"/>
    <dgm:cxn modelId="{0D1A01C2-5638-417A-9BBE-19A301CD82FB}" srcId="{FB4A0878-27E5-4CA5-8E71-9A45703965C2}" destId="{67AB6495-CBCD-4B99-8371-A5A1D1FA8E65}" srcOrd="3" destOrd="0" parTransId="{5566629D-26AB-40B1-BF6E-C85F8E5B4F4A}" sibTransId="{5EF925D5-1B00-44B3-9127-104BCC922B40}"/>
    <dgm:cxn modelId="{EA7720B0-5236-442B-B2E1-38F358522C41}" type="presOf" srcId="{569659F1-9A17-49BF-96E1-2CB100B3129C}" destId="{67430E49-CF36-43B2-B124-482A888AC5B9}" srcOrd="0" destOrd="0" presId="urn:microsoft.com/office/officeart/2005/8/layout/hierarchy3"/>
    <dgm:cxn modelId="{6E6529F1-8050-4139-98B0-242CBE9A16FE}" srcId="{31757A2C-D357-43ED-96D1-C78B07798D08}" destId="{C6955185-A719-42EB-8D1F-D32192DE9B3C}" srcOrd="3" destOrd="0" parTransId="{9C58F235-5D71-4ADF-9878-1FFA25AC7EFA}" sibTransId="{8B4569C1-835E-49C3-836A-2DB026092FE9}"/>
    <dgm:cxn modelId="{E4DFFAEC-6576-4B64-9BC7-27A34659E58A}" type="presOf" srcId="{0FFAF4FD-5562-4E5B-BBD2-A79B1566BFCC}" destId="{3C10F9DA-F8C7-4228-BE77-9CD322C2A4A6}" srcOrd="0" destOrd="0" presId="urn:microsoft.com/office/officeart/2005/8/layout/hierarchy3"/>
    <dgm:cxn modelId="{A9DA202B-5EF2-43C3-9BD0-B18C27E54108}" type="presOf" srcId="{B00A712C-1D27-4FFC-9A37-5698C08367AD}" destId="{A5CA966E-F5AF-4648-BD90-A48DDF2EBDD9}" srcOrd="0" destOrd="0" presId="urn:microsoft.com/office/officeart/2005/8/layout/hierarchy3"/>
    <dgm:cxn modelId="{3AF88633-0D8B-4128-9DEB-CF37A6A4D349}" type="presOf" srcId="{A38E40F2-7B88-4DBC-B358-677298E7A5FE}" destId="{A49B4D96-89CA-412E-9A33-DE3EE89796BC}" srcOrd="0" destOrd="0" presId="urn:microsoft.com/office/officeart/2005/8/layout/hierarchy3"/>
    <dgm:cxn modelId="{7868ACF3-6DD7-42F0-AC1D-9FB1B15DA747}" type="presOf" srcId="{77529003-F432-438E-A2EB-F83022675152}" destId="{8C54FD41-3C68-4E49-B871-85DDE82C6B87}" srcOrd="0" destOrd="0" presId="urn:microsoft.com/office/officeart/2005/8/layout/hierarchy3"/>
    <dgm:cxn modelId="{8C5BB27A-82A5-449C-A51B-79C122DB9D64}" type="presOf" srcId="{A38E40F2-7B88-4DBC-B358-677298E7A5FE}" destId="{2F37D99F-B1D7-4FE9-81C9-937B998C7FCA}" srcOrd="1" destOrd="0" presId="urn:microsoft.com/office/officeart/2005/8/layout/hierarchy3"/>
    <dgm:cxn modelId="{F8E6C5ED-5675-4746-9AF7-D55E67ED3032}" type="presOf" srcId="{378BFF86-2134-4382-BC01-8686D3291761}" destId="{13788C5A-EE57-4EAE-AEC5-AAB263E6504D}" srcOrd="0" destOrd="0" presId="urn:microsoft.com/office/officeart/2005/8/layout/hierarchy3"/>
    <dgm:cxn modelId="{9F7CD430-69D8-4479-B141-3E7D6B2E268C}" type="presOf" srcId="{67AB6495-CBCD-4B99-8371-A5A1D1FA8E65}" destId="{36BCA011-A501-4776-ACE6-D2A94E56E9CF}" srcOrd="1" destOrd="0" presId="urn:microsoft.com/office/officeart/2005/8/layout/hierarchy3"/>
    <dgm:cxn modelId="{EFD53123-391B-47DF-84C9-E6FE7AD07632}" srcId="{F779EB7D-79C1-49F8-AE25-323F6411E25B}" destId="{35DC9905-18F4-4F99-B2AE-D87E1668D8A9}" srcOrd="3" destOrd="0" parTransId="{FD3C8F62-EA05-46DE-8145-0C99BF09CA7E}" sibTransId="{ABEC577C-B388-4782-8537-F6FDD9CA4127}"/>
    <dgm:cxn modelId="{D4223797-3CD9-4113-89D4-7654C7B93181}" type="presOf" srcId="{B6A7CCF3-43C0-468F-836A-FF90FF18BC48}" destId="{191CE980-F872-45ED-90E8-F9354DA1103E}" srcOrd="0" destOrd="0" presId="urn:microsoft.com/office/officeart/2005/8/layout/hierarchy3"/>
    <dgm:cxn modelId="{5FFDFB51-12FC-4A00-B3DF-F1509C417DAD}" type="presOf" srcId="{CC1A67AB-037A-4C6F-AA39-FD9CA206E9A1}" destId="{6615EF48-8A81-4DC5-A232-EBBF83B5CAB7}" srcOrd="0" destOrd="0" presId="urn:microsoft.com/office/officeart/2005/8/layout/hierarchy3"/>
    <dgm:cxn modelId="{BF068372-BA44-439C-9385-67EA88CC45F0}" type="presOf" srcId="{67AB6495-CBCD-4B99-8371-A5A1D1FA8E65}" destId="{6F543052-EA47-4979-A97C-ED3106DD2B12}" srcOrd="0" destOrd="0" presId="urn:microsoft.com/office/officeart/2005/8/layout/hierarchy3"/>
    <dgm:cxn modelId="{424BFC53-5B5B-4176-AB33-CDDBFDA2F23D}" type="presOf" srcId="{5D7C3779-DEC6-4562-AF30-08A26172E959}" destId="{7E2FDB81-CCCC-41EA-B733-4DCA67D23A26}" srcOrd="0" destOrd="0" presId="urn:microsoft.com/office/officeart/2005/8/layout/hierarchy3"/>
    <dgm:cxn modelId="{462903F4-9B74-4704-BAC8-9512A6F8D5FC}" type="presOf" srcId="{B0086F39-D314-4F3C-AD08-8652B889058A}" destId="{62E2C261-0821-4DDB-AC2B-126C6097938F}" srcOrd="0" destOrd="0" presId="urn:microsoft.com/office/officeart/2005/8/layout/hierarchy3"/>
    <dgm:cxn modelId="{11FFEEA4-C5A7-43CF-989A-9C9CE075DA3F}" srcId="{67AB6495-CBCD-4B99-8371-A5A1D1FA8E65}" destId="{569659F1-9A17-49BF-96E1-2CB100B3129C}" srcOrd="1" destOrd="0" parTransId="{4FDC51A6-7437-41F9-93D3-33EE0EE84E17}" sibTransId="{DFFE650D-1DC0-4F8D-BEA7-CA3EA2128C52}"/>
    <dgm:cxn modelId="{E06362F8-9EC7-42F5-8C49-BE6AA8BF7E94}" type="presOf" srcId="{5D7EFBDB-B5BB-4A50-BF5C-5B781CDDF44F}" destId="{86949256-CF18-4BD6-B1EC-96A85980DF71}" srcOrd="0" destOrd="0" presId="urn:microsoft.com/office/officeart/2005/8/layout/hierarchy3"/>
    <dgm:cxn modelId="{32FB7676-1339-4CB3-8A10-445E75C4498C}" srcId="{67AB6495-CBCD-4B99-8371-A5A1D1FA8E65}" destId="{F601C784-F139-47CE-9325-493173F0A134}" srcOrd="0" destOrd="0" parTransId="{61845E4C-A8AD-4AD9-B087-C966C7851D02}" sibTransId="{1BD4033C-44F6-45F8-B525-69D1811F0540}"/>
    <dgm:cxn modelId="{E2C75858-4319-4354-A575-8BC203C8E27E}" type="presOf" srcId="{9C58F235-5D71-4ADF-9878-1FFA25AC7EFA}" destId="{214F0863-00C2-4C51-BB09-D9C73D342DA6}" srcOrd="0" destOrd="0" presId="urn:microsoft.com/office/officeart/2005/8/layout/hierarchy3"/>
    <dgm:cxn modelId="{68BDA030-177D-4B34-B470-200739235F6B}" srcId="{31757A2C-D357-43ED-96D1-C78B07798D08}" destId="{3E1F3D96-9FCC-409E-94F4-E93836D71B92}" srcOrd="0" destOrd="0" parTransId="{3400D0DD-F126-47CC-8375-933B6CB849E4}" sibTransId="{6369AEAB-5416-4A47-B77C-5024AB1AFFBF}"/>
    <dgm:cxn modelId="{1710780B-9DB5-4C71-A017-A823B89A0E2B}" type="presOf" srcId="{241D48A6-392A-4C7B-83DC-24DC26497487}" destId="{04B00295-95C5-4FB7-87A8-88C7360818FD}" srcOrd="0" destOrd="0" presId="urn:microsoft.com/office/officeart/2005/8/layout/hierarchy3"/>
    <dgm:cxn modelId="{CD9DE2D2-BFB5-44D0-B39A-6F1009B6DCE8}" srcId="{31757A2C-D357-43ED-96D1-C78B07798D08}" destId="{C921A15E-B8FC-4139-B796-E5670006D845}" srcOrd="5" destOrd="0" parTransId="{EF73C54D-BE58-41FA-9AE6-5CEE8C86E645}" sibTransId="{7AF2CB21-EE88-462A-A950-92AF0DCA3AB7}"/>
    <dgm:cxn modelId="{B1407245-1480-47F4-B3B1-DC5F032DFA57}" type="presOf" srcId="{94534934-3AC9-4030-9BB1-B25A822A8D35}" destId="{0A61A027-D95E-498A-BD35-D88A4F02F588}" srcOrd="0" destOrd="0" presId="urn:microsoft.com/office/officeart/2005/8/layout/hierarchy3"/>
    <dgm:cxn modelId="{19876592-AFB4-442C-AB4E-BA6F8AC04E9D}" type="presOf" srcId="{E61C6D03-2453-4662-ADEC-81809A6C0D52}" destId="{EF872986-CC92-43F1-B0CA-1DB38380708C}" srcOrd="0" destOrd="0" presId="urn:microsoft.com/office/officeart/2005/8/layout/hierarchy3"/>
    <dgm:cxn modelId="{3748D22C-6354-4A7F-BAB1-41A0CE20A066}" srcId="{67AB6495-CBCD-4B99-8371-A5A1D1FA8E65}" destId="{E8EEC7EE-B41B-49DD-B4E8-4C79CBC6DABA}" srcOrd="2" destOrd="0" parTransId="{5D7C3779-DEC6-4562-AF30-08A26172E959}" sibTransId="{666DFE7C-5E3E-4159-837F-334FFC89DE80}"/>
    <dgm:cxn modelId="{F8917BD6-ABB7-47CA-8783-3330C62EAC08}" srcId="{31757A2C-D357-43ED-96D1-C78B07798D08}" destId="{B0086F39-D314-4F3C-AD08-8652B889058A}" srcOrd="1" destOrd="0" parTransId="{209EBF56-E140-4ADB-884C-A8D9ADFA53B4}" sibTransId="{56F32687-F94B-4DC3-BF5A-17739D90006E}"/>
    <dgm:cxn modelId="{025582DF-6040-4DCA-8344-3655B1C4390E}" srcId="{A38E40F2-7B88-4DBC-B358-677298E7A5FE}" destId="{2D8A1EE3-03C7-4413-8B4A-60DE200BD897}" srcOrd="2" destOrd="0" parTransId="{CC1A67AB-037A-4C6F-AA39-FD9CA206E9A1}" sibTransId="{D3E23F6A-B833-4E69-8B24-34476305BF91}"/>
    <dgm:cxn modelId="{FB43FC5C-643B-4013-A95F-B231451D22C1}" type="presOf" srcId="{F779EB7D-79C1-49F8-AE25-323F6411E25B}" destId="{9F483EAD-5BDE-4BD3-A892-E5E6D9241BD4}" srcOrd="1" destOrd="0" presId="urn:microsoft.com/office/officeart/2005/8/layout/hierarchy3"/>
    <dgm:cxn modelId="{09989437-9145-4101-B148-7D547312844D}" type="presOf" srcId="{F601C784-F139-47CE-9325-493173F0A134}" destId="{A3AF7125-D891-4E05-B105-6E68595BCDB7}" srcOrd="0" destOrd="0" presId="urn:microsoft.com/office/officeart/2005/8/layout/hierarchy3"/>
    <dgm:cxn modelId="{329FCCCA-5B06-4705-85CE-27A70C6E5052}" srcId="{FB4A0878-27E5-4CA5-8E71-9A45703965C2}" destId="{F779EB7D-79C1-49F8-AE25-323F6411E25B}" srcOrd="1" destOrd="0" parTransId="{7FB18452-2E61-409D-A7EA-1F4D43E6281D}" sibTransId="{0377579E-A07F-4A51-8998-34BF194E15FD}"/>
    <dgm:cxn modelId="{3EB1E633-C9A5-4116-BE34-F4A7F4EB3A3D}" type="presOf" srcId="{31757A2C-D357-43ED-96D1-C78B07798D08}" destId="{DDFC2821-20DC-4322-B04C-CD0EA3D2F880}" srcOrd="0" destOrd="0" presId="urn:microsoft.com/office/officeart/2005/8/layout/hierarchy3"/>
    <dgm:cxn modelId="{FAB6E388-B71B-4E72-AE1F-0BF1DF60E9C8}" type="presOf" srcId="{4FDC51A6-7437-41F9-93D3-33EE0EE84E17}" destId="{A06C98CE-F76C-4D2F-8135-A8E29D2830F2}" srcOrd="0" destOrd="0" presId="urn:microsoft.com/office/officeart/2005/8/layout/hierarchy3"/>
    <dgm:cxn modelId="{21B4327A-6A44-47F9-B68C-A19CDC54A8A1}" type="presOf" srcId="{D8BA2495-E572-4292-83D9-102C4E4D250A}" destId="{31EE45B8-3745-42CD-9184-3680B8EC0C8B}" srcOrd="0" destOrd="0" presId="urn:microsoft.com/office/officeart/2005/8/layout/hierarchy3"/>
    <dgm:cxn modelId="{EEE62807-BB50-4065-A9C6-C11E65CC141F}" type="presOf" srcId="{C921A15E-B8FC-4139-B796-E5670006D845}" destId="{38580561-03B0-4747-8E35-01B727B01FE4}" srcOrd="0" destOrd="0" presId="urn:microsoft.com/office/officeart/2005/8/layout/hierarchy3"/>
    <dgm:cxn modelId="{C17984AA-2F1A-4EB5-9F1F-71DE5460DA47}" type="presOf" srcId="{C6955185-A719-42EB-8D1F-D32192DE9B3C}" destId="{5EF26487-CB86-421A-A1B9-54B8D6F2E823}" srcOrd="0" destOrd="0" presId="urn:microsoft.com/office/officeart/2005/8/layout/hierarchy3"/>
    <dgm:cxn modelId="{531DAD80-5336-4D29-9D27-04740D800753}" srcId="{67AB6495-CBCD-4B99-8371-A5A1D1FA8E65}" destId="{378BFF86-2134-4382-BC01-8686D3291761}" srcOrd="3" destOrd="0" parTransId="{241D48A6-392A-4C7B-83DC-24DC26497487}" sibTransId="{AB294BB9-694F-4042-A86D-BC5F09D13FBD}"/>
    <dgm:cxn modelId="{A534742D-97F2-4D6D-8044-951E8E0D3262}" type="presParOf" srcId="{6D89963F-04DD-4010-803F-847A4ED9E4EF}" destId="{F259587A-9008-4229-8C26-F8312E2E79B2}" srcOrd="0" destOrd="0" presId="urn:microsoft.com/office/officeart/2005/8/layout/hierarchy3"/>
    <dgm:cxn modelId="{FCFE3763-8FC8-4458-B931-3067A8D8D6A4}" type="presParOf" srcId="{F259587A-9008-4229-8C26-F8312E2E79B2}" destId="{3358E140-55D5-4B18-8C9F-528B36F8967B}" srcOrd="0" destOrd="0" presId="urn:microsoft.com/office/officeart/2005/8/layout/hierarchy3"/>
    <dgm:cxn modelId="{5E7C7D1F-4930-400B-97C1-79A7F1A80483}" type="presParOf" srcId="{3358E140-55D5-4B18-8C9F-528B36F8967B}" destId="{DDFC2821-20DC-4322-B04C-CD0EA3D2F880}" srcOrd="0" destOrd="0" presId="urn:microsoft.com/office/officeart/2005/8/layout/hierarchy3"/>
    <dgm:cxn modelId="{805F4FC1-21F8-41C3-89EB-CAA400B01812}" type="presParOf" srcId="{3358E140-55D5-4B18-8C9F-528B36F8967B}" destId="{AD9FE7BE-2A13-4950-B3D9-CBD99C2305FF}" srcOrd="1" destOrd="0" presId="urn:microsoft.com/office/officeart/2005/8/layout/hierarchy3"/>
    <dgm:cxn modelId="{B3064029-A884-4B8D-B7A9-F6666330CBB5}" type="presParOf" srcId="{F259587A-9008-4229-8C26-F8312E2E79B2}" destId="{F8EDC1F7-045F-40CD-A36C-ABD1B7D927CB}" srcOrd="1" destOrd="0" presId="urn:microsoft.com/office/officeart/2005/8/layout/hierarchy3"/>
    <dgm:cxn modelId="{B552025E-2CF6-4E35-BE8C-85F584C71011}" type="presParOf" srcId="{F8EDC1F7-045F-40CD-A36C-ABD1B7D927CB}" destId="{898A2DCB-A5FB-4662-B6FE-E4CFE355F7D2}" srcOrd="0" destOrd="0" presId="urn:microsoft.com/office/officeart/2005/8/layout/hierarchy3"/>
    <dgm:cxn modelId="{7C2A7CBA-CD00-46C3-9F3A-E69ABF552134}" type="presParOf" srcId="{F8EDC1F7-045F-40CD-A36C-ABD1B7D927CB}" destId="{BDA6A84F-317E-4D5B-8F0C-88D050CCB969}" srcOrd="1" destOrd="0" presId="urn:microsoft.com/office/officeart/2005/8/layout/hierarchy3"/>
    <dgm:cxn modelId="{A6CE9428-A3AC-4FC5-ABC6-D3709FC9357B}" type="presParOf" srcId="{F8EDC1F7-045F-40CD-A36C-ABD1B7D927CB}" destId="{77EBE3E9-D34C-4889-84AF-109905EBEE8B}" srcOrd="2" destOrd="0" presId="urn:microsoft.com/office/officeart/2005/8/layout/hierarchy3"/>
    <dgm:cxn modelId="{6D6F72EE-A45C-4A55-8020-AC43961FC35F}" type="presParOf" srcId="{F8EDC1F7-045F-40CD-A36C-ABD1B7D927CB}" destId="{62E2C261-0821-4DDB-AC2B-126C6097938F}" srcOrd="3" destOrd="0" presId="urn:microsoft.com/office/officeart/2005/8/layout/hierarchy3"/>
    <dgm:cxn modelId="{28F87035-ABEB-46F5-8F46-F41F0F685FDE}" type="presParOf" srcId="{F8EDC1F7-045F-40CD-A36C-ABD1B7D927CB}" destId="{B5A905CB-AC97-4D0B-A057-992CF8BDFB71}" srcOrd="4" destOrd="0" presId="urn:microsoft.com/office/officeart/2005/8/layout/hierarchy3"/>
    <dgm:cxn modelId="{E4FC425E-3AD3-4C0D-B2E9-6AAB53F2632D}" type="presParOf" srcId="{F8EDC1F7-045F-40CD-A36C-ABD1B7D927CB}" destId="{BC7B617C-8A07-4091-BB93-4D3DCD3B9C35}" srcOrd="5" destOrd="0" presId="urn:microsoft.com/office/officeart/2005/8/layout/hierarchy3"/>
    <dgm:cxn modelId="{8E6815C0-D2D7-4992-BE06-CAAA11D62034}" type="presParOf" srcId="{F8EDC1F7-045F-40CD-A36C-ABD1B7D927CB}" destId="{214F0863-00C2-4C51-BB09-D9C73D342DA6}" srcOrd="6" destOrd="0" presId="urn:microsoft.com/office/officeart/2005/8/layout/hierarchy3"/>
    <dgm:cxn modelId="{63E9DC97-0737-44D2-B33F-B7F1FE988B03}" type="presParOf" srcId="{F8EDC1F7-045F-40CD-A36C-ABD1B7D927CB}" destId="{5EF26487-CB86-421A-A1B9-54B8D6F2E823}" srcOrd="7" destOrd="0" presId="urn:microsoft.com/office/officeart/2005/8/layout/hierarchy3"/>
    <dgm:cxn modelId="{71719397-76B2-4A95-8228-B2BF5AA475D6}" type="presParOf" srcId="{F8EDC1F7-045F-40CD-A36C-ABD1B7D927CB}" destId="{7DFCE162-1B33-4FA2-828F-DF1A27C20A94}" srcOrd="8" destOrd="0" presId="urn:microsoft.com/office/officeart/2005/8/layout/hierarchy3"/>
    <dgm:cxn modelId="{8AB32360-7FC4-4AD8-9E57-80ADA31DD6E9}" type="presParOf" srcId="{F8EDC1F7-045F-40CD-A36C-ABD1B7D927CB}" destId="{191CE980-F872-45ED-90E8-F9354DA1103E}" srcOrd="9" destOrd="0" presId="urn:microsoft.com/office/officeart/2005/8/layout/hierarchy3"/>
    <dgm:cxn modelId="{848CE8F4-791F-40DD-B71F-AD553BFD01FF}" type="presParOf" srcId="{F8EDC1F7-045F-40CD-A36C-ABD1B7D927CB}" destId="{8F86EFEC-0B35-458D-8919-724015A83E76}" srcOrd="10" destOrd="0" presId="urn:microsoft.com/office/officeart/2005/8/layout/hierarchy3"/>
    <dgm:cxn modelId="{3A2AFACB-BEAC-4005-A386-F716E6F8C6C1}" type="presParOf" srcId="{F8EDC1F7-045F-40CD-A36C-ABD1B7D927CB}" destId="{38580561-03B0-4747-8E35-01B727B01FE4}" srcOrd="11" destOrd="0" presId="urn:microsoft.com/office/officeart/2005/8/layout/hierarchy3"/>
    <dgm:cxn modelId="{2825EE8D-2650-42F7-966B-D9408FE5FFCC}" type="presParOf" srcId="{6D89963F-04DD-4010-803F-847A4ED9E4EF}" destId="{4764FE5A-B2E1-4F1E-A1CA-632C0ECE0DF1}" srcOrd="1" destOrd="0" presId="urn:microsoft.com/office/officeart/2005/8/layout/hierarchy3"/>
    <dgm:cxn modelId="{363ACFC9-CB43-4B8C-9093-2B4C095D38C9}" type="presParOf" srcId="{4764FE5A-B2E1-4F1E-A1CA-632C0ECE0DF1}" destId="{9F5EB76F-33BD-4DAC-ABC2-96E5A39C0CEF}" srcOrd="0" destOrd="0" presId="urn:microsoft.com/office/officeart/2005/8/layout/hierarchy3"/>
    <dgm:cxn modelId="{EB8BDA23-E79D-4C8E-89E1-4359C7E83FF1}" type="presParOf" srcId="{9F5EB76F-33BD-4DAC-ABC2-96E5A39C0CEF}" destId="{42133F39-00B6-4400-ADC2-C47AD0C002F2}" srcOrd="0" destOrd="0" presId="urn:microsoft.com/office/officeart/2005/8/layout/hierarchy3"/>
    <dgm:cxn modelId="{95C751F3-98B5-46CF-96CD-6EEF5AAE305D}" type="presParOf" srcId="{9F5EB76F-33BD-4DAC-ABC2-96E5A39C0CEF}" destId="{9F483EAD-5BDE-4BD3-A892-E5E6D9241BD4}" srcOrd="1" destOrd="0" presId="urn:microsoft.com/office/officeart/2005/8/layout/hierarchy3"/>
    <dgm:cxn modelId="{42E95CDC-B11A-4848-8F07-A0E6AF359117}" type="presParOf" srcId="{4764FE5A-B2E1-4F1E-A1CA-632C0ECE0DF1}" destId="{F5C160C9-1E3E-46D1-96AD-A8E2A44F0D94}" srcOrd="1" destOrd="0" presId="urn:microsoft.com/office/officeart/2005/8/layout/hierarchy3"/>
    <dgm:cxn modelId="{8904B05A-0C7C-4976-9AB1-27366CA69413}" type="presParOf" srcId="{F5C160C9-1E3E-46D1-96AD-A8E2A44F0D94}" destId="{DBF4B2FB-F3D8-4FFE-A314-A691D295582C}" srcOrd="0" destOrd="0" presId="urn:microsoft.com/office/officeart/2005/8/layout/hierarchy3"/>
    <dgm:cxn modelId="{DFF655F2-63D7-49FD-9F74-C2C65B9D850C}" type="presParOf" srcId="{F5C160C9-1E3E-46D1-96AD-A8E2A44F0D94}" destId="{8C54FD41-3C68-4E49-B871-85DDE82C6B87}" srcOrd="1" destOrd="0" presId="urn:microsoft.com/office/officeart/2005/8/layout/hierarchy3"/>
    <dgm:cxn modelId="{CD1F5DA5-C492-4987-96D9-95348FC19DC9}" type="presParOf" srcId="{F5C160C9-1E3E-46D1-96AD-A8E2A44F0D94}" destId="{A5CA966E-F5AF-4648-BD90-A48DDF2EBDD9}" srcOrd="2" destOrd="0" presId="urn:microsoft.com/office/officeart/2005/8/layout/hierarchy3"/>
    <dgm:cxn modelId="{6D64ED88-5055-4A07-8F97-4ED51C50A4FE}" type="presParOf" srcId="{F5C160C9-1E3E-46D1-96AD-A8E2A44F0D94}" destId="{EF872986-CC92-43F1-B0CA-1DB38380708C}" srcOrd="3" destOrd="0" presId="urn:microsoft.com/office/officeart/2005/8/layout/hierarchy3"/>
    <dgm:cxn modelId="{11549B6A-EEB8-4F4E-9C4E-02552D90A99F}" type="presParOf" srcId="{F5C160C9-1E3E-46D1-96AD-A8E2A44F0D94}" destId="{19B7DB9E-B38A-4903-9540-2040994D817E}" srcOrd="4" destOrd="0" presId="urn:microsoft.com/office/officeart/2005/8/layout/hierarchy3"/>
    <dgm:cxn modelId="{CF4C8334-4FC4-4B29-B67E-576667859A74}" type="presParOf" srcId="{F5C160C9-1E3E-46D1-96AD-A8E2A44F0D94}" destId="{811115B0-26C6-4F39-9F40-B421C63D7F31}" srcOrd="5" destOrd="0" presId="urn:microsoft.com/office/officeart/2005/8/layout/hierarchy3"/>
    <dgm:cxn modelId="{48EC0CC6-53D7-423D-A3F0-57E46EBDAB65}" type="presParOf" srcId="{F5C160C9-1E3E-46D1-96AD-A8E2A44F0D94}" destId="{E54017DB-A073-4976-B751-7CABBCE502FD}" srcOrd="6" destOrd="0" presId="urn:microsoft.com/office/officeart/2005/8/layout/hierarchy3"/>
    <dgm:cxn modelId="{F95A2038-CD03-46A2-9CA7-1327A732757A}" type="presParOf" srcId="{F5C160C9-1E3E-46D1-96AD-A8E2A44F0D94}" destId="{7A45B85C-9B73-421E-80DA-41453A0C4529}" srcOrd="7" destOrd="0" presId="urn:microsoft.com/office/officeart/2005/8/layout/hierarchy3"/>
    <dgm:cxn modelId="{7338D6EA-B727-4B53-B378-2B41E138DC26}" type="presParOf" srcId="{6D89963F-04DD-4010-803F-847A4ED9E4EF}" destId="{8CF0290F-1B85-4A87-80F6-7B068A933456}" srcOrd="2" destOrd="0" presId="urn:microsoft.com/office/officeart/2005/8/layout/hierarchy3"/>
    <dgm:cxn modelId="{173A773B-7BA8-45E4-9FBF-833435760147}" type="presParOf" srcId="{8CF0290F-1B85-4A87-80F6-7B068A933456}" destId="{E341F656-6402-4BED-A205-3D3B56D83F1E}" srcOrd="0" destOrd="0" presId="urn:microsoft.com/office/officeart/2005/8/layout/hierarchy3"/>
    <dgm:cxn modelId="{7B8CF5EA-E0AE-4660-9D50-84689745F805}" type="presParOf" srcId="{E341F656-6402-4BED-A205-3D3B56D83F1E}" destId="{A49B4D96-89CA-412E-9A33-DE3EE89796BC}" srcOrd="0" destOrd="0" presId="urn:microsoft.com/office/officeart/2005/8/layout/hierarchy3"/>
    <dgm:cxn modelId="{652E11A5-4FCB-41FE-B5A1-DDA993BE7A5E}" type="presParOf" srcId="{E341F656-6402-4BED-A205-3D3B56D83F1E}" destId="{2F37D99F-B1D7-4FE9-81C9-937B998C7FCA}" srcOrd="1" destOrd="0" presId="urn:microsoft.com/office/officeart/2005/8/layout/hierarchy3"/>
    <dgm:cxn modelId="{7AD075C9-19EC-4BF2-9F63-1051278A1E60}" type="presParOf" srcId="{8CF0290F-1B85-4A87-80F6-7B068A933456}" destId="{A28B48E4-B0FC-492A-ADCE-F9B5831C41F0}" srcOrd="1" destOrd="0" presId="urn:microsoft.com/office/officeart/2005/8/layout/hierarchy3"/>
    <dgm:cxn modelId="{62D5C2D9-7093-4508-80D1-2B843DBC7B14}" type="presParOf" srcId="{A28B48E4-B0FC-492A-ADCE-F9B5831C41F0}" destId="{31EE45B8-3745-42CD-9184-3680B8EC0C8B}" srcOrd="0" destOrd="0" presId="urn:microsoft.com/office/officeart/2005/8/layout/hierarchy3"/>
    <dgm:cxn modelId="{355933CD-BCBD-4B95-9934-1BCFC94E211D}" type="presParOf" srcId="{A28B48E4-B0FC-492A-ADCE-F9B5831C41F0}" destId="{0B27A3B0-1EA1-4A4C-A48E-1970608BA429}" srcOrd="1" destOrd="0" presId="urn:microsoft.com/office/officeart/2005/8/layout/hierarchy3"/>
    <dgm:cxn modelId="{2F3604A6-7AC4-48CE-8E27-EF1AEDFA5AAE}" type="presParOf" srcId="{A28B48E4-B0FC-492A-ADCE-F9B5831C41F0}" destId="{86949256-CF18-4BD6-B1EC-96A85980DF71}" srcOrd="2" destOrd="0" presId="urn:microsoft.com/office/officeart/2005/8/layout/hierarchy3"/>
    <dgm:cxn modelId="{02913673-2DB4-455A-9521-3B7D1E9139FA}" type="presParOf" srcId="{A28B48E4-B0FC-492A-ADCE-F9B5831C41F0}" destId="{0A61A027-D95E-498A-BD35-D88A4F02F588}" srcOrd="3" destOrd="0" presId="urn:microsoft.com/office/officeart/2005/8/layout/hierarchy3"/>
    <dgm:cxn modelId="{9FC2076B-8FFC-41FC-AABC-226BD7D113D2}" type="presParOf" srcId="{A28B48E4-B0FC-492A-ADCE-F9B5831C41F0}" destId="{6615EF48-8A81-4DC5-A232-EBBF83B5CAB7}" srcOrd="4" destOrd="0" presId="urn:microsoft.com/office/officeart/2005/8/layout/hierarchy3"/>
    <dgm:cxn modelId="{72EB2C85-2BB8-4EA8-BAB9-B1EADB0577F3}" type="presParOf" srcId="{A28B48E4-B0FC-492A-ADCE-F9B5831C41F0}" destId="{CA3786A5-2AAF-4F41-A7EC-89965D17BC37}" srcOrd="5" destOrd="0" presId="urn:microsoft.com/office/officeart/2005/8/layout/hierarchy3"/>
    <dgm:cxn modelId="{C1EF4AD6-7CEE-4B53-A454-306B3231582D}" type="presParOf" srcId="{6D89963F-04DD-4010-803F-847A4ED9E4EF}" destId="{7DE6A130-B28C-4D04-A363-6AA8C413DE51}" srcOrd="3" destOrd="0" presId="urn:microsoft.com/office/officeart/2005/8/layout/hierarchy3"/>
    <dgm:cxn modelId="{100CFCB3-CB57-4A02-96D0-0B25693C58FE}" type="presParOf" srcId="{7DE6A130-B28C-4D04-A363-6AA8C413DE51}" destId="{562D3267-30CB-4962-B7EE-546CAC0EBBC7}" srcOrd="0" destOrd="0" presId="urn:microsoft.com/office/officeart/2005/8/layout/hierarchy3"/>
    <dgm:cxn modelId="{F41F561A-AB8F-4360-ACE3-E1C5ABF81437}" type="presParOf" srcId="{562D3267-30CB-4962-B7EE-546CAC0EBBC7}" destId="{6F543052-EA47-4979-A97C-ED3106DD2B12}" srcOrd="0" destOrd="0" presId="urn:microsoft.com/office/officeart/2005/8/layout/hierarchy3"/>
    <dgm:cxn modelId="{6E3008E2-40B8-4594-92AE-538D3635B5D4}" type="presParOf" srcId="{562D3267-30CB-4962-B7EE-546CAC0EBBC7}" destId="{36BCA011-A501-4776-ACE6-D2A94E56E9CF}" srcOrd="1" destOrd="0" presId="urn:microsoft.com/office/officeart/2005/8/layout/hierarchy3"/>
    <dgm:cxn modelId="{801F07CC-B07B-4DA2-9CF5-FD2FBC30FCE1}" type="presParOf" srcId="{7DE6A130-B28C-4D04-A363-6AA8C413DE51}" destId="{24AFB0EF-6108-42E8-B6C5-9E9EDC0815F9}" srcOrd="1" destOrd="0" presId="urn:microsoft.com/office/officeart/2005/8/layout/hierarchy3"/>
    <dgm:cxn modelId="{5FD9BB2B-009A-461E-ADCE-788F06C26D31}" type="presParOf" srcId="{24AFB0EF-6108-42E8-B6C5-9E9EDC0815F9}" destId="{F0DE10CB-B00D-4322-A9A8-13F956C9C526}" srcOrd="0" destOrd="0" presId="urn:microsoft.com/office/officeart/2005/8/layout/hierarchy3"/>
    <dgm:cxn modelId="{15A16BFC-A15D-45BF-9E6C-2E049519750B}" type="presParOf" srcId="{24AFB0EF-6108-42E8-B6C5-9E9EDC0815F9}" destId="{A3AF7125-D891-4E05-B105-6E68595BCDB7}" srcOrd="1" destOrd="0" presId="urn:microsoft.com/office/officeart/2005/8/layout/hierarchy3"/>
    <dgm:cxn modelId="{3FF7C055-D4E6-430C-9194-6F5D6ADD3BA0}" type="presParOf" srcId="{24AFB0EF-6108-42E8-B6C5-9E9EDC0815F9}" destId="{A06C98CE-F76C-4D2F-8135-A8E29D2830F2}" srcOrd="2" destOrd="0" presId="urn:microsoft.com/office/officeart/2005/8/layout/hierarchy3"/>
    <dgm:cxn modelId="{616D2CAF-8BB5-4985-A660-CCA2CAF969D8}" type="presParOf" srcId="{24AFB0EF-6108-42E8-B6C5-9E9EDC0815F9}" destId="{67430E49-CF36-43B2-B124-482A888AC5B9}" srcOrd="3" destOrd="0" presId="urn:microsoft.com/office/officeart/2005/8/layout/hierarchy3"/>
    <dgm:cxn modelId="{DB94CC49-67E5-44E8-8EC0-BEB7A0F6131D}" type="presParOf" srcId="{24AFB0EF-6108-42E8-B6C5-9E9EDC0815F9}" destId="{7E2FDB81-CCCC-41EA-B733-4DCA67D23A26}" srcOrd="4" destOrd="0" presId="urn:microsoft.com/office/officeart/2005/8/layout/hierarchy3"/>
    <dgm:cxn modelId="{52B614CD-8369-44EF-9E46-AE9ACB9A6304}" type="presParOf" srcId="{24AFB0EF-6108-42E8-B6C5-9E9EDC0815F9}" destId="{75FED117-6C54-4854-A22F-39FED386A09B}" srcOrd="5" destOrd="0" presId="urn:microsoft.com/office/officeart/2005/8/layout/hierarchy3"/>
    <dgm:cxn modelId="{2F8F6FA6-8A5A-47AA-911D-5048B81F5BCE}" type="presParOf" srcId="{24AFB0EF-6108-42E8-B6C5-9E9EDC0815F9}" destId="{04B00295-95C5-4FB7-87A8-88C7360818FD}" srcOrd="6" destOrd="0" presId="urn:microsoft.com/office/officeart/2005/8/layout/hierarchy3"/>
    <dgm:cxn modelId="{64C26253-43AD-4C70-9F66-E236DCFA46BB}" type="presParOf" srcId="{24AFB0EF-6108-42E8-B6C5-9E9EDC0815F9}" destId="{13788C5A-EE57-4EAE-AEC5-AAB263E6504D}" srcOrd="7" destOrd="0" presId="urn:microsoft.com/office/officeart/2005/8/layout/hierarchy3"/>
    <dgm:cxn modelId="{DB674A68-B81D-497D-BE64-CDA1F14BA41F}" type="presParOf" srcId="{24AFB0EF-6108-42E8-B6C5-9E9EDC0815F9}" destId="{3C10F9DA-F8C7-4228-BE77-9CD322C2A4A6}" srcOrd="8" destOrd="0" presId="urn:microsoft.com/office/officeart/2005/8/layout/hierarchy3"/>
    <dgm:cxn modelId="{AB3EDA66-F8E4-4902-88E3-5D89FDAFC9BF}" type="presParOf" srcId="{24AFB0EF-6108-42E8-B6C5-9E9EDC0815F9}" destId="{16B93A46-36B2-4207-B0C2-EDB09C76BF7F}" srcOrd="9"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FB4A0878-27E5-4CA5-8E71-9A45703965C2}" type="doc">
      <dgm:prSet loTypeId="urn:microsoft.com/office/officeart/2005/8/layout/hierarchy3" loCatId="hierarchy" qsTypeId="urn:microsoft.com/office/officeart/2005/8/quickstyle/simple1" qsCatId="simple" csTypeId="urn:microsoft.com/office/officeart/2005/8/colors/accent5_1" csCatId="accent5" phldr="1"/>
      <dgm:spPr/>
      <dgm:t>
        <a:bodyPr/>
        <a:lstStyle/>
        <a:p>
          <a:endParaRPr lang="pl-PL"/>
        </a:p>
      </dgm:t>
    </dgm:pt>
    <dgm:pt modelId="{82A1A353-EB5A-4A6C-8453-166F6D2D1EB3}">
      <dgm:prSet phldrT="[Tekst]" custT="1"/>
      <dgm:spPr/>
      <dgm:t>
        <a:bodyPr/>
        <a:lstStyle/>
        <a:p>
          <a:r>
            <a:rPr lang="pl-PL" sz="1000" b="1" dirty="0">
              <a:latin typeface="Arial Narrow" pitchFamily="34" charset="0"/>
            </a:rPr>
            <a:t>Design and </a:t>
          </a:r>
          <a:r>
            <a:rPr lang="pl-PL" sz="1000" b="1" dirty="0" err="1">
              <a:latin typeface="Arial Narrow" pitchFamily="34" charset="0"/>
            </a:rPr>
            <a:t>develop</a:t>
          </a:r>
          <a:r>
            <a:rPr lang="pl-PL" sz="1000" b="1" dirty="0">
              <a:latin typeface="Arial Narrow" pitchFamily="34" charset="0"/>
            </a:rPr>
            <a:t> learning </a:t>
          </a:r>
          <a:r>
            <a:rPr lang="pl-PL" sz="1000" b="1" dirty="0" err="1">
              <a:latin typeface="Arial Narrow" pitchFamily="34" charset="0"/>
            </a:rPr>
            <a:t>strategies</a:t>
          </a:r>
          <a:endParaRPr lang="pl-PL" sz="1000" b="1" dirty="0">
            <a:latin typeface="Arial Narrow" pitchFamily="34" charset="0"/>
          </a:endParaRPr>
        </a:p>
      </dgm:t>
    </dgm:pt>
    <dgm:pt modelId="{D8BA2495-E572-4292-83D9-102C4E4D250A}" type="parTrans" cxnId="{0BAF0D35-47E4-4467-8C84-B5A2AEF5AD4F}">
      <dgm:prSet/>
      <dgm:spPr/>
      <dgm:t>
        <a:bodyPr/>
        <a:lstStyle/>
        <a:p>
          <a:endParaRPr lang="pl-PL"/>
        </a:p>
      </dgm:t>
    </dgm:pt>
    <dgm:pt modelId="{8B9C98ED-7E07-41AC-944C-9E5FECDFCFE2}" type="sibTrans" cxnId="{0BAF0D35-47E4-4467-8C84-B5A2AEF5AD4F}">
      <dgm:prSet/>
      <dgm:spPr/>
      <dgm:t>
        <a:bodyPr/>
        <a:lstStyle/>
        <a:p>
          <a:endParaRPr lang="pl-PL"/>
        </a:p>
      </dgm:t>
    </dgm:pt>
    <dgm:pt modelId="{F601C784-F139-47CE-9325-493173F0A134}">
      <dgm:prSet phldrT="[Tekst]" custT="1"/>
      <dgm:spPr/>
      <dgm:t>
        <a:bodyPr/>
        <a:lstStyle/>
        <a:p>
          <a:r>
            <a:rPr lang="pl-PL" sz="1000" b="1" dirty="0" err="1">
              <a:latin typeface="Arial Narrow" pitchFamily="34" charset="0"/>
            </a:rPr>
            <a:t>Address</a:t>
          </a:r>
          <a:r>
            <a:rPr lang="pl-PL" sz="1000" b="1" dirty="0">
              <a:latin typeface="Arial Narrow" pitchFamily="34" charset="0"/>
            </a:rPr>
            <a:t> </a:t>
          </a:r>
          <a:r>
            <a:rPr lang="pl-PL" sz="1000" b="1" dirty="0" err="1">
              <a:latin typeface="Arial Narrow" pitchFamily="34" charset="0"/>
            </a:rPr>
            <a:t>adult</a:t>
          </a:r>
          <a:r>
            <a:rPr lang="pl-PL" sz="1000" b="1" dirty="0">
              <a:latin typeface="Arial Narrow" pitchFamily="34" charset="0"/>
            </a:rPr>
            <a:t> </a:t>
          </a:r>
          <a:r>
            <a:rPr lang="pl-PL" sz="1000" b="1" dirty="0" err="1">
              <a:latin typeface="Arial Narrow" pitchFamily="34" charset="0"/>
            </a:rPr>
            <a:t>language</a:t>
          </a:r>
          <a:r>
            <a:rPr lang="pl-PL" sz="1000" b="1" dirty="0">
              <a:latin typeface="Arial Narrow" pitchFamily="34" charset="0"/>
            </a:rPr>
            <a:t>, </a:t>
          </a:r>
          <a:r>
            <a:rPr lang="pl-PL" sz="1000" b="1" dirty="0" err="1">
              <a:latin typeface="Arial Narrow" pitchFamily="34" charset="0"/>
            </a:rPr>
            <a:t>literacy</a:t>
          </a:r>
          <a:r>
            <a:rPr lang="pl-PL" sz="1000" b="1" dirty="0">
              <a:latin typeface="Arial Narrow" pitchFamily="34" charset="0"/>
            </a:rPr>
            <a:t> and </a:t>
          </a:r>
          <a:r>
            <a:rPr lang="pl-PL" sz="1000" b="1" dirty="0" err="1">
              <a:latin typeface="Arial Narrow" pitchFamily="34" charset="0"/>
            </a:rPr>
            <a:t>numeracy</a:t>
          </a:r>
          <a:r>
            <a:rPr lang="pl-PL" sz="1000" b="1" dirty="0">
              <a:latin typeface="Arial Narrow" pitchFamily="34" charset="0"/>
            </a:rPr>
            <a:t> </a:t>
          </a:r>
          <a:r>
            <a:rPr lang="pl-PL" sz="1000" b="1" dirty="0" err="1">
              <a:latin typeface="Arial Narrow" pitchFamily="34" charset="0"/>
            </a:rPr>
            <a:t>skil</a:t>
          </a:r>
          <a:r>
            <a:rPr lang="pl-PL" sz="700" dirty="0" err="1"/>
            <a:t>ls</a:t>
          </a:r>
          <a:endParaRPr lang="pl-PL" sz="700" b="1" dirty="0"/>
        </a:p>
      </dgm:t>
    </dgm:pt>
    <dgm:pt modelId="{61845E4C-A8AD-4AD9-B087-C966C7851D02}" type="parTrans" cxnId="{32FB7676-1339-4CB3-8A10-445E75C4498C}">
      <dgm:prSet/>
      <dgm:spPr/>
      <dgm:t>
        <a:bodyPr/>
        <a:lstStyle/>
        <a:p>
          <a:endParaRPr lang="pl-PL"/>
        </a:p>
      </dgm:t>
    </dgm:pt>
    <dgm:pt modelId="{1BD4033C-44F6-45F8-B525-69D1811F0540}" type="sibTrans" cxnId="{32FB7676-1339-4CB3-8A10-445E75C4498C}">
      <dgm:prSet/>
      <dgm:spPr/>
      <dgm:t>
        <a:bodyPr/>
        <a:lstStyle/>
        <a:p>
          <a:endParaRPr lang="pl-PL"/>
        </a:p>
      </dgm:t>
    </dgm:pt>
    <dgm:pt modelId="{77529003-F432-438E-A2EB-F83022675152}">
      <dgm:prSet custT="1"/>
      <dgm:spPr/>
      <dgm:t>
        <a:bodyPr/>
        <a:lstStyle/>
        <a:p>
          <a:r>
            <a:rPr lang="pl-PL" sz="1000" b="1" dirty="0">
              <a:latin typeface="Arial Narrow" pitchFamily="34" charset="0"/>
            </a:rPr>
            <a:t>Plan </a:t>
          </a:r>
          <a:r>
            <a:rPr lang="pl-PL" sz="1000" b="1" dirty="0" err="1">
              <a:latin typeface="Arial Narrow" pitchFamily="34" charset="0"/>
            </a:rPr>
            <a:t>assessment</a:t>
          </a:r>
          <a:r>
            <a:rPr lang="pl-PL" sz="1000" b="1" dirty="0">
              <a:latin typeface="Arial Narrow" pitchFamily="34" charset="0"/>
            </a:rPr>
            <a:t> </a:t>
          </a:r>
          <a:r>
            <a:rPr lang="pl-PL" sz="1000" b="1" dirty="0" err="1">
              <a:latin typeface="Arial Narrow" pitchFamily="34" charset="0"/>
            </a:rPr>
            <a:t>activities</a:t>
          </a:r>
          <a:r>
            <a:rPr lang="pl-PL" sz="1000" b="1" dirty="0">
              <a:latin typeface="Arial Narrow" pitchFamily="34" charset="0"/>
            </a:rPr>
            <a:t> and </a:t>
          </a:r>
          <a:r>
            <a:rPr lang="pl-PL" sz="1000" b="1" dirty="0" err="1">
              <a:latin typeface="Arial Narrow" pitchFamily="34" charset="0"/>
            </a:rPr>
            <a:t>processes</a:t>
          </a:r>
          <a:endParaRPr lang="pl-PL" sz="1000" b="1" dirty="0">
            <a:latin typeface="Arial Narrow" pitchFamily="34" charset="0"/>
          </a:endParaRPr>
        </a:p>
      </dgm:t>
    </dgm:pt>
    <dgm:pt modelId="{36AE39EC-48C1-48EA-A84F-C0185B73873A}" type="parTrans" cxnId="{DCD2E632-3694-40E3-AA78-68171BF47931}">
      <dgm:prSet/>
      <dgm:spPr/>
      <dgm:t>
        <a:bodyPr/>
        <a:lstStyle/>
        <a:p>
          <a:endParaRPr lang="pl-PL"/>
        </a:p>
      </dgm:t>
    </dgm:pt>
    <dgm:pt modelId="{79655167-A58E-495A-8C3B-468F2BDB76AD}" type="sibTrans" cxnId="{DCD2E632-3694-40E3-AA78-68171BF47931}">
      <dgm:prSet/>
      <dgm:spPr/>
      <dgm:t>
        <a:bodyPr/>
        <a:lstStyle/>
        <a:p>
          <a:endParaRPr lang="pl-PL"/>
        </a:p>
      </dgm:t>
    </dgm:pt>
    <dgm:pt modelId="{3E1F3D96-9FCC-409E-94F4-E93836D71B92}">
      <dgm:prSet custT="1"/>
      <dgm:spPr/>
      <dgm:t>
        <a:bodyPr/>
        <a:lstStyle/>
        <a:p>
          <a:r>
            <a:rPr lang="pl-PL" sz="1000" b="1" dirty="0" err="1">
              <a:latin typeface="Arial Narrow" pitchFamily="34" charset="0"/>
            </a:rPr>
            <a:t>Provide</a:t>
          </a:r>
          <a:r>
            <a:rPr lang="pl-PL" sz="1000" b="1" dirty="0">
              <a:latin typeface="Arial Narrow" pitchFamily="34" charset="0"/>
            </a:rPr>
            <a:t> </a:t>
          </a:r>
          <a:r>
            <a:rPr lang="pl-PL" sz="1000" b="1" dirty="0" err="1">
              <a:latin typeface="Arial Narrow" pitchFamily="34" charset="0"/>
            </a:rPr>
            <a:t>work</a:t>
          </a:r>
          <a:r>
            <a:rPr lang="pl-PL" sz="1000" b="1" dirty="0">
              <a:latin typeface="Arial Narrow" pitchFamily="34" charset="0"/>
            </a:rPr>
            <a:t> </a:t>
          </a:r>
          <a:r>
            <a:rPr lang="pl-PL" sz="1000" b="1" dirty="0" err="1">
              <a:latin typeface="Arial Narrow" pitchFamily="34" charset="0"/>
            </a:rPr>
            <a:t>skill</a:t>
          </a:r>
          <a:r>
            <a:rPr lang="pl-PL" sz="1000" b="1" dirty="0">
              <a:latin typeface="Arial Narrow" pitchFamily="34" charset="0"/>
            </a:rPr>
            <a:t> </a:t>
          </a:r>
          <a:r>
            <a:rPr lang="pl-PL" sz="1000" b="1" dirty="0" err="1">
              <a:latin typeface="Arial Narrow" pitchFamily="34" charset="0"/>
            </a:rPr>
            <a:t>instruction</a:t>
          </a:r>
          <a:r>
            <a:rPr lang="pl-PL" sz="1000" b="1" dirty="0">
              <a:latin typeface="Arial Narrow" pitchFamily="34" charset="0"/>
            </a:rPr>
            <a:t> </a:t>
          </a:r>
          <a:endParaRPr lang="pl-PL" sz="1000" b="1" baseline="30000" dirty="0">
            <a:latin typeface="Arial Narrow" pitchFamily="34" charset="0"/>
          </a:endParaRPr>
        </a:p>
      </dgm:t>
    </dgm:pt>
    <dgm:pt modelId="{3400D0DD-F126-47CC-8375-933B6CB849E4}" type="parTrans" cxnId="{68BDA030-177D-4B34-B470-200739235F6B}">
      <dgm:prSet/>
      <dgm:spPr/>
      <dgm:t>
        <a:bodyPr/>
        <a:lstStyle/>
        <a:p>
          <a:endParaRPr lang="pl-PL"/>
        </a:p>
      </dgm:t>
    </dgm:pt>
    <dgm:pt modelId="{6369AEAB-5416-4A47-B77C-5024AB1AFFBF}" type="sibTrans" cxnId="{68BDA030-177D-4B34-B470-200739235F6B}">
      <dgm:prSet/>
      <dgm:spPr/>
      <dgm:t>
        <a:bodyPr/>
        <a:lstStyle/>
        <a:p>
          <a:endParaRPr lang="pl-PL"/>
        </a:p>
      </dgm:t>
    </dgm:pt>
    <dgm:pt modelId="{31757A2C-D357-43ED-96D1-C78B07798D08}">
      <dgm:prSet custT="1"/>
      <dgm:spPr/>
      <dgm:t>
        <a:bodyPr/>
        <a:lstStyle/>
        <a:p>
          <a:r>
            <a:rPr lang="en-US" sz="1400" b="1" dirty="0">
              <a:latin typeface="Arial Narrow" pitchFamily="34" charset="0"/>
            </a:rPr>
            <a:t>Delivery and facilitate of TVET learning</a:t>
          </a:r>
          <a:endParaRPr lang="pl-PL" sz="1400" b="1" dirty="0">
            <a:latin typeface="Arial Narrow" pitchFamily="34" charset="0"/>
          </a:endParaRPr>
        </a:p>
      </dgm:t>
    </dgm:pt>
    <dgm:pt modelId="{A7FDD27A-DD4A-4236-9C5D-CC036AFE634E}" type="parTrans" cxnId="{2540A182-4C81-4B42-8201-8A2A3D0CCCA4}">
      <dgm:prSet/>
      <dgm:spPr/>
      <dgm:t>
        <a:bodyPr/>
        <a:lstStyle/>
        <a:p>
          <a:endParaRPr lang="pl-PL"/>
        </a:p>
      </dgm:t>
    </dgm:pt>
    <dgm:pt modelId="{AD11D4A1-48C5-40CA-9589-7239F4ABCD8F}" type="sibTrans" cxnId="{2540A182-4C81-4B42-8201-8A2A3D0CCCA4}">
      <dgm:prSet/>
      <dgm:spPr/>
      <dgm:t>
        <a:bodyPr/>
        <a:lstStyle/>
        <a:p>
          <a:endParaRPr lang="pl-PL"/>
        </a:p>
      </dgm:t>
    </dgm:pt>
    <dgm:pt modelId="{F779EB7D-79C1-49F8-AE25-323F6411E25B}">
      <dgm:prSet custT="1"/>
      <dgm:spPr/>
      <dgm:t>
        <a:bodyPr/>
        <a:lstStyle/>
        <a:p>
          <a:r>
            <a:rPr lang="en-US" sz="1400" b="1" dirty="0">
              <a:latin typeface="Arial Narrow" pitchFamily="34" charset="0"/>
            </a:rPr>
            <a:t>Assessment in TVET learning</a:t>
          </a:r>
          <a:endParaRPr lang="pl-PL" sz="1400" b="1" dirty="0">
            <a:latin typeface="Arial Narrow" pitchFamily="34" charset="0"/>
          </a:endParaRPr>
        </a:p>
      </dgm:t>
    </dgm:pt>
    <dgm:pt modelId="{7FB18452-2E61-409D-A7EA-1F4D43E6281D}" type="parTrans" cxnId="{329FCCCA-5B06-4705-85CE-27A70C6E5052}">
      <dgm:prSet/>
      <dgm:spPr/>
      <dgm:t>
        <a:bodyPr/>
        <a:lstStyle/>
        <a:p>
          <a:endParaRPr lang="pl-PL"/>
        </a:p>
      </dgm:t>
    </dgm:pt>
    <dgm:pt modelId="{0377579E-A07F-4A51-8998-34BF194E15FD}" type="sibTrans" cxnId="{329FCCCA-5B06-4705-85CE-27A70C6E5052}">
      <dgm:prSet/>
      <dgm:spPr/>
      <dgm:t>
        <a:bodyPr/>
        <a:lstStyle/>
        <a:p>
          <a:endParaRPr lang="pl-PL"/>
        </a:p>
      </dgm:t>
    </dgm:pt>
    <dgm:pt modelId="{A38E40F2-7B88-4DBC-B358-677298E7A5FE}">
      <dgm:prSet custT="1"/>
      <dgm:spPr/>
      <dgm:t>
        <a:bodyPr/>
        <a:lstStyle/>
        <a:p>
          <a:r>
            <a:rPr lang="en-US" sz="1400" b="1" dirty="0">
              <a:latin typeface="Arial Narrow" pitchFamily="34" charset="0"/>
            </a:rPr>
            <a:t>Design and develop TVET learning resources</a:t>
          </a:r>
          <a:endParaRPr lang="pl-PL" sz="1400" dirty="0">
            <a:latin typeface="Arial Narrow" pitchFamily="34" charset="0"/>
          </a:endParaRPr>
        </a:p>
      </dgm:t>
    </dgm:pt>
    <dgm:pt modelId="{13F2210A-30AB-40B2-B0F1-1B24ECC672B8}" type="parTrans" cxnId="{2966FEB8-1585-484C-9231-6042070E67B6}">
      <dgm:prSet/>
      <dgm:spPr/>
      <dgm:t>
        <a:bodyPr/>
        <a:lstStyle/>
        <a:p>
          <a:endParaRPr lang="pl-PL"/>
        </a:p>
      </dgm:t>
    </dgm:pt>
    <dgm:pt modelId="{747831C7-743E-47A9-A9A0-27A36514E6D1}" type="sibTrans" cxnId="{2966FEB8-1585-484C-9231-6042070E67B6}">
      <dgm:prSet/>
      <dgm:spPr/>
      <dgm:t>
        <a:bodyPr/>
        <a:lstStyle/>
        <a:p>
          <a:endParaRPr lang="pl-PL"/>
        </a:p>
      </dgm:t>
    </dgm:pt>
    <dgm:pt modelId="{7B15E392-0F75-4ACB-9208-3B9972E20E22}">
      <dgm:prSet custT="1"/>
      <dgm:spPr/>
      <dgm:t>
        <a:bodyPr/>
        <a:lstStyle/>
        <a:p>
          <a:r>
            <a:rPr lang="pl-PL" sz="1000" b="1" dirty="0" err="1">
              <a:latin typeface="Arial Narrow" pitchFamily="34" charset="0"/>
            </a:rPr>
            <a:t>Research</a:t>
          </a:r>
          <a:r>
            <a:rPr lang="pl-PL" sz="1000" b="1" dirty="0">
              <a:latin typeface="Arial Narrow" pitchFamily="34" charset="0"/>
            </a:rPr>
            <a:t> and </a:t>
          </a:r>
          <a:r>
            <a:rPr lang="pl-PL" sz="1000" b="1" dirty="0" err="1">
              <a:latin typeface="Arial Narrow" pitchFamily="34" charset="0"/>
            </a:rPr>
            <a:t>develop</a:t>
          </a:r>
          <a:r>
            <a:rPr lang="pl-PL" sz="1000" b="1" dirty="0">
              <a:latin typeface="Arial Narrow" pitchFamily="34" charset="0"/>
            </a:rPr>
            <a:t> </a:t>
          </a:r>
          <a:r>
            <a:rPr lang="pl-PL" sz="1000" b="1" dirty="0" err="1">
              <a:latin typeface="Arial Narrow" pitchFamily="34" charset="0"/>
            </a:rPr>
            <a:t>units</a:t>
          </a:r>
          <a:r>
            <a:rPr lang="pl-PL" sz="1000" b="1" dirty="0">
              <a:latin typeface="Arial Narrow" pitchFamily="34" charset="0"/>
            </a:rPr>
            <a:t> of </a:t>
          </a:r>
          <a:r>
            <a:rPr lang="pl-PL" sz="1000" b="1" dirty="0" err="1">
              <a:latin typeface="Arial Narrow" pitchFamily="34" charset="0"/>
            </a:rPr>
            <a:t>competency</a:t>
          </a:r>
          <a:endParaRPr lang="pl-PL" sz="1000" b="1" dirty="0">
            <a:latin typeface="Arial Narrow" pitchFamily="34" charset="0"/>
          </a:endParaRPr>
        </a:p>
      </dgm:t>
    </dgm:pt>
    <dgm:pt modelId="{086B8C3D-F8C0-4CC4-8933-DF0F7C448841}" type="parTrans" cxnId="{F9293E4A-3606-4576-A43E-220A7ACA6135}">
      <dgm:prSet/>
      <dgm:spPr/>
      <dgm:t>
        <a:bodyPr/>
        <a:lstStyle/>
        <a:p>
          <a:endParaRPr lang="pl-PL"/>
        </a:p>
      </dgm:t>
    </dgm:pt>
    <dgm:pt modelId="{23229016-7B1D-415D-B307-DFA2B87E3D76}" type="sibTrans" cxnId="{F9293E4A-3606-4576-A43E-220A7ACA6135}">
      <dgm:prSet/>
      <dgm:spPr/>
      <dgm:t>
        <a:bodyPr/>
        <a:lstStyle/>
        <a:p>
          <a:endParaRPr lang="pl-PL"/>
        </a:p>
      </dgm:t>
    </dgm:pt>
    <dgm:pt modelId="{E61C6D03-2453-4662-ADEC-81809A6C0D52}">
      <dgm:prSet custT="1"/>
      <dgm:spPr/>
      <dgm:t>
        <a:bodyPr/>
        <a:lstStyle/>
        <a:p>
          <a:r>
            <a:rPr lang="pl-PL" sz="1000" b="1" dirty="0" err="1">
              <a:latin typeface="Arial Narrow" pitchFamily="34" charset="0"/>
            </a:rPr>
            <a:t>Maintain</a:t>
          </a:r>
          <a:r>
            <a:rPr lang="pl-PL" sz="1000" b="1" dirty="0">
              <a:latin typeface="Arial Narrow" pitchFamily="34" charset="0"/>
            </a:rPr>
            <a:t> </a:t>
          </a:r>
          <a:r>
            <a:rPr lang="pl-PL" sz="1000" b="1" dirty="0" err="1">
              <a:latin typeface="Arial Narrow" pitchFamily="34" charset="0"/>
            </a:rPr>
            <a:t>training</a:t>
          </a:r>
          <a:r>
            <a:rPr lang="pl-PL" sz="1000" b="1" dirty="0">
              <a:latin typeface="Arial Narrow" pitchFamily="34" charset="0"/>
            </a:rPr>
            <a:t> and </a:t>
          </a:r>
          <a:r>
            <a:rPr lang="pl-PL" sz="1000" b="1" dirty="0" err="1">
              <a:latin typeface="Arial Narrow" pitchFamily="34" charset="0"/>
            </a:rPr>
            <a:t>assessment</a:t>
          </a:r>
          <a:r>
            <a:rPr lang="pl-PL" sz="1000" b="1" dirty="0">
              <a:latin typeface="Arial Narrow" pitchFamily="34" charset="0"/>
            </a:rPr>
            <a:t> </a:t>
          </a:r>
          <a:r>
            <a:rPr lang="pl-PL" sz="1000" b="1" dirty="0" err="1">
              <a:latin typeface="Arial Narrow" pitchFamily="34" charset="0"/>
            </a:rPr>
            <a:t>information</a:t>
          </a:r>
          <a:endParaRPr lang="pl-PL" sz="1000" b="1" dirty="0">
            <a:latin typeface="Arial Narrow" pitchFamily="34" charset="0"/>
          </a:endParaRPr>
        </a:p>
      </dgm:t>
    </dgm:pt>
    <dgm:pt modelId="{B00A712C-1D27-4FFC-9A37-5698C08367AD}" type="parTrans" cxnId="{92C6ED72-BDEB-4D8B-9113-410984845403}">
      <dgm:prSet/>
      <dgm:spPr/>
      <dgm:t>
        <a:bodyPr/>
        <a:lstStyle/>
        <a:p>
          <a:endParaRPr lang="pl-PL"/>
        </a:p>
      </dgm:t>
    </dgm:pt>
    <dgm:pt modelId="{B93E5C82-2902-4D40-B38A-BF8C8CCB3125}" type="sibTrans" cxnId="{92C6ED72-BDEB-4D8B-9113-410984845403}">
      <dgm:prSet/>
      <dgm:spPr/>
      <dgm:t>
        <a:bodyPr/>
        <a:lstStyle/>
        <a:p>
          <a:endParaRPr lang="pl-PL"/>
        </a:p>
      </dgm:t>
    </dgm:pt>
    <dgm:pt modelId="{67AB6495-CBCD-4B99-8371-A5A1D1FA8E65}">
      <dgm:prSet custT="1"/>
      <dgm:spPr/>
      <dgm:t>
        <a:bodyPr/>
        <a:lstStyle/>
        <a:p>
          <a:r>
            <a:rPr lang="en-US" sz="1400" b="1" dirty="0">
              <a:latin typeface="Arial Narrow" pitchFamily="34" charset="0"/>
            </a:rPr>
            <a:t>Address foundation skills in vocational practice</a:t>
          </a:r>
          <a:endParaRPr lang="pl-PL" sz="1400" dirty="0">
            <a:latin typeface="Arial Narrow" pitchFamily="34" charset="0"/>
          </a:endParaRPr>
        </a:p>
      </dgm:t>
    </dgm:pt>
    <dgm:pt modelId="{5566629D-26AB-40B1-BF6E-C85F8E5B4F4A}" type="parTrans" cxnId="{0D1A01C2-5638-417A-9BBE-19A301CD82FB}">
      <dgm:prSet/>
      <dgm:spPr/>
      <dgm:t>
        <a:bodyPr/>
        <a:lstStyle/>
        <a:p>
          <a:endParaRPr lang="pl-PL"/>
        </a:p>
      </dgm:t>
    </dgm:pt>
    <dgm:pt modelId="{5EF925D5-1B00-44B3-9127-104BCC922B40}" type="sibTrans" cxnId="{0D1A01C2-5638-417A-9BBE-19A301CD82FB}">
      <dgm:prSet/>
      <dgm:spPr/>
      <dgm:t>
        <a:bodyPr/>
        <a:lstStyle/>
        <a:p>
          <a:endParaRPr lang="pl-PL"/>
        </a:p>
      </dgm:t>
    </dgm:pt>
    <dgm:pt modelId="{569659F1-9A17-49BF-96E1-2CB100B3129C}">
      <dgm:prSet custT="1"/>
      <dgm:spPr/>
      <dgm:t>
        <a:bodyPr/>
        <a:lstStyle/>
        <a:p>
          <a:r>
            <a:rPr lang="pl-PL" sz="1000" b="1" dirty="0">
              <a:latin typeface="Arial Narrow" pitchFamily="34" charset="0"/>
            </a:rPr>
            <a:t>Access resources and </a:t>
          </a:r>
          <a:r>
            <a:rPr lang="pl-PL" sz="1000" b="1" dirty="0" err="1">
              <a:latin typeface="Arial Narrow" pitchFamily="34" charset="0"/>
            </a:rPr>
            <a:t>support</a:t>
          </a:r>
          <a:r>
            <a:rPr lang="pl-PL" sz="1000" b="1" dirty="0">
              <a:latin typeface="Arial Narrow" pitchFamily="34" charset="0"/>
            </a:rPr>
            <a:t> to </a:t>
          </a:r>
          <a:r>
            <a:rPr lang="pl-PL" sz="1000" b="1" dirty="0" err="1">
              <a:latin typeface="Arial Narrow" pitchFamily="34" charset="0"/>
            </a:rPr>
            <a:t>address</a:t>
          </a:r>
          <a:r>
            <a:rPr lang="pl-PL" sz="1000" b="1" dirty="0">
              <a:latin typeface="Arial Narrow" pitchFamily="34" charset="0"/>
            </a:rPr>
            <a:t> </a:t>
          </a:r>
          <a:r>
            <a:rPr lang="pl-PL" sz="1000" b="1" dirty="0" err="1">
              <a:latin typeface="Arial Narrow" pitchFamily="34" charset="0"/>
            </a:rPr>
            <a:t>foundation</a:t>
          </a:r>
          <a:r>
            <a:rPr lang="pl-PL" sz="1000" b="1" dirty="0">
              <a:latin typeface="Arial Narrow" pitchFamily="34" charset="0"/>
            </a:rPr>
            <a:t> </a:t>
          </a:r>
          <a:r>
            <a:rPr lang="pl-PL" sz="1000" b="1" dirty="0" err="1">
              <a:latin typeface="Arial Narrow" pitchFamily="34" charset="0"/>
            </a:rPr>
            <a:t>skills</a:t>
          </a:r>
          <a:endParaRPr lang="pl-PL" sz="1000" b="1" dirty="0">
            <a:latin typeface="Arial Narrow" pitchFamily="34" charset="0"/>
          </a:endParaRPr>
        </a:p>
      </dgm:t>
    </dgm:pt>
    <dgm:pt modelId="{4FDC51A6-7437-41F9-93D3-33EE0EE84E17}" type="parTrans" cxnId="{11FFEEA4-C5A7-43CF-989A-9C9CE075DA3F}">
      <dgm:prSet/>
      <dgm:spPr/>
      <dgm:t>
        <a:bodyPr/>
        <a:lstStyle/>
        <a:p>
          <a:endParaRPr lang="pl-PL"/>
        </a:p>
      </dgm:t>
    </dgm:pt>
    <dgm:pt modelId="{DFFE650D-1DC0-4F8D-BEA7-CA3EA2128C52}" type="sibTrans" cxnId="{11FFEEA4-C5A7-43CF-989A-9C9CE075DA3F}">
      <dgm:prSet/>
      <dgm:spPr/>
      <dgm:t>
        <a:bodyPr/>
        <a:lstStyle/>
        <a:p>
          <a:endParaRPr lang="pl-PL"/>
        </a:p>
      </dgm:t>
    </dgm:pt>
    <dgm:pt modelId="{C7B6F037-9308-4AFA-8843-5E74ABCDA155}">
      <dgm:prSet custT="1"/>
      <dgm:spPr/>
      <dgm:t>
        <a:bodyPr/>
        <a:lstStyle/>
        <a:p>
          <a:r>
            <a:rPr lang="pl-PL" sz="1000" b="1" dirty="0" err="1">
              <a:latin typeface="Arial Narrow" pitchFamily="34" charset="0"/>
            </a:rPr>
            <a:t>Evaluate</a:t>
          </a:r>
          <a:r>
            <a:rPr lang="pl-PL" sz="1000" b="1" dirty="0">
              <a:latin typeface="Arial Narrow" pitchFamily="34" charset="0"/>
            </a:rPr>
            <a:t> a </a:t>
          </a:r>
          <a:r>
            <a:rPr lang="pl-PL" sz="1000" b="1" dirty="0" err="1">
              <a:latin typeface="Arial Narrow" pitchFamily="34" charset="0"/>
            </a:rPr>
            <a:t>training</a:t>
          </a:r>
          <a:r>
            <a:rPr lang="pl-PL" sz="1000" b="1" dirty="0">
              <a:latin typeface="Arial Narrow" pitchFamily="34" charset="0"/>
            </a:rPr>
            <a:t> program</a:t>
          </a:r>
        </a:p>
      </dgm:t>
    </dgm:pt>
    <dgm:pt modelId="{7ACA1CCD-DF25-4A27-8087-00EA63E1894E}" type="parTrans" cxnId="{38E13917-B6C5-4104-9CB5-41A86EFE9CAC}">
      <dgm:prSet/>
      <dgm:spPr/>
      <dgm:t>
        <a:bodyPr/>
        <a:lstStyle/>
        <a:p>
          <a:endParaRPr lang="pl-PL"/>
        </a:p>
      </dgm:t>
    </dgm:pt>
    <dgm:pt modelId="{5636206A-A875-4A9A-863B-17DF57754543}" type="sibTrans" cxnId="{38E13917-B6C5-4104-9CB5-41A86EFE9CAC}">
      <dgm:prSet/>
      <dgm:spPr/>
      <dgm:t>
        <a:bodyPr/>
        <a:lstStyle/>
        <a:p>
          <a:endParaRPr lang="pl-PL"/>
        </a:p>
      </dgm:t>
    </dgm:pt>
    <dgm:pt modelId="{C5D364A5-24A4-4645-B16C-83410C0A129D}">
      <dgm:prSet custT="1"/>
      <dgm:spPr/>
      <dgm:t>
        <a:bodyPr/>
        <a:lstStyle/>
        <a:p>
          <a:r>
            <a:rPr lang="pl-PL" sz="1000" b="1" dirty="0"/>
            <a:t>Plan, </a:t>
          </a:r>
          <a:r>
            <a:rPr lang="pl-PL" sz="1000" b="1" dirty="0" err="1"/>
            <a:t>organise</a:t>
          </a:r>
          <a:r>
            <a:rPr lang="pl-PL" sz="1000" b="1" dirty="0"/>
            <a:t> and </a:t>
          </a:r>
          <a:r>
            <a:rPr lang="pl-PL" sz="1000" b="1" dirty="0" err="1"/>
            <a:t>facilitate</a:t>
          </a:r>
          <a:r>
            <a:rPr lang="pl-PL" sz="1000" b="1" dirty="0"/>
            <a:t> learning </a:t>
          </a:r>
          <a:r>
            <a:rPr lang="pl-PL" sz="1000" b="1" dirty="0" err="1"/>
            <a:t>in</a:t>
          </a:r>
          <a:r>
            <a:rPr lang="pl-PL" sz="1000" b="1" dirty="0"/>
            <a:t> </a:t>
          </a:r>
          <a:r>
            <a:rPr lang="pl-PL" sz="1000" b="1" dirty="0" err="1"/>
            <a:t>the</a:t>
          </a:r>
          <a:r>
            <a:rPr lang="pl-PL" sz="1000" b="1" dirty="0"/>
            <a:t> </a:t>
          </a:r>
          <a:r>
            <a:rPr lang="pl-PL" sz="1000" b="1" dirty="0" err="1"/>
            <a:t>workplace</a:t>
          </a:r>
          <a:endParaRPr lang="pl-PL" sz="1000" b="1" dirty="0"/>
        </a:p>
      </dgm:t>
    </dgm:pt>
    <dgm:pt modelId="{5BA56F97-2DB4-447D-BD8A-1C4961B1C7FB}" type="parTrans" cxnId="{E558CC80-9014-4599-9300-9915EF6049B7}">
      <dgm:prSet/>
      <dgm:spPr/>
      <dgm:t>
        <a:bodyPr/>
        <a:lstStyle/>
        <a:p>
          <a:endParaRPr lang="pl-PL"/>
        </a:p>
      </dgm:t>
    </dgm:pt>
    <dgm:pt modelId="{DCE09041-34D5-4F5C-9F61-27B85403C20C}" type="sibTrans" cxnId="{E558CC80-9014-4599-9300-9915EF6049B7}">
      <dgm:prSet/>
      <dgm:spPr/>
      <dgm:t>
        <a:bodyPr/>
        <a:lstStyle/>
        <a:p>
          <a:endParaRPr lang="pl-PL"/>
        </a:p>
      </dgm:t>
    </dgm:pt>
    <dgm:pt modelId="{E8EEC7EE-B41B-49DD-B4E8-4C79CBC6DABA}">
      <dgm:prSet custT="1"/>
      <dgm:spPr/>
      <dgm:t>
        <a:bodyPr/>
        <a:lstStyle/>
        <a:p>
          <a:r>
            <a:rPr lang="pl-PL" sz="1000" b="1" dirty="0" err="1">
              <a:latin typeface="Arial Narrow" pitchFamily="34" charset="0"/>
            </a:rPr>
            <a:t>Integrate</a:t>
          </a:r>
          <a:r>
            <a:rPr lang="pl-PL" sz="1000" b="1" dirty="0">
              <a:latin typeface="Arial Narrow" pitchFamily="34" charset="0"/>
            </a:rPr>
            <a:t> </a:t>
          </a:r>
          <a:r>
            <a:rPr lang="pl-PL" sz="1000" b="1" dirty="0" err="1">
              <a:latin typeface="Arial Narrow" pitchFamily="34" charset="0"/>
            </a:rPr>
            <a:t>foundation</a:t>
          </a:r>
          <a:r>
            <a:rPr lang="pl-PL" sz="1000" b="1" dirty="0">
              <a:latin typeface="Arial Narrow" pitchFamily="34" charset="0"/>
            </a:rPr>
            <a:t> </a:t>
          </a:r>
          <a:r>
            <a:rPr lang="pl-PL" sz="1000" b="1" dirty="0" err="1">
              <a:latin typeface="Arial Narrow" pitchFamily="34" charset="0"/>
            </a:rPr>
            <a:t>skills</a:t>
          </a:r>
          <a:r>
            <a:rPr lang="pl-PL" sz="1000" b="1" dirty="0">
              <a:latin typeface="Arial Narrow" pitchFamily="34" charset="0"/>
            </a:rPr>
            <a:t> </a:t>
          </a:r>
          <a:r>
            <a:rPr lang="pl-PL" sz="1000" b="1" dirty="0" err="1">
              <a:latin typeface="Arial Narrow" pitchFamily="34" charset="0"/>
            </a:rPr>
            <a:t>into</a:t>
          </a:r>
          <a:r>
            <a:rPr lang="pl-PL" sz="1000" b="1" dirty="0">
              <a:latin typeface="Arial Narrow" pitchFamily="34" charset="0"/>
            </a:rPr>
            <a:t> </a:t>
          </a:r>
          <a:r>
            <a:rPr lang="pl-PL" sz="1000" b="1" dirty="0" err="1">
              <a:latin typeface="Arial Narrow" pitchFamily="34" charset="0"/>
            </a:rPr>
            <a:t>vocational</a:t>
          </a:r>
          <a:r>
            <a:rPr lang="pl-PL" sz="1000" b="1" dirty="0">
              <a:latin typeface="Arial Narrow" pitchFamily="34" charset="0"/>
            </a:rPr>
            <a:t> </a:t>
          </a:r>
          <a:r>
            <a:rPr lang="pl-PL" sz="1000" b="1" dirty="0" err="1">
              <a:latin typeface="Arial Narrow" pitchFamily="34" charset="0"/>
            </a:rPr>
            <a:t>training</a:t>
          </a:r>
          <a:r>
            <a:rPr lang="pl-PL" sz="1000" b="1" dirty="0">
              <a:latin typeface="Arial Narrow" pitchFamily="34" charset="0"/>
            </a:rPr>
            <a:t> </a:t>
          </a:r>
          <a:r>
            <a:rPr lang="pl-PL" sz="1000" b="1" dirty="0" err="1">
              <a:latin typeface="Arial Narrow" pitchFamily="34" charset="0"/>
            </a:rPr>
            <a:t>delivery</a:t>
          </a:r>
          <a:endParaRPr lang="pl-PL" sz="1000" b="1" dirty="0">
            <a:latin typeface="Arial Narrow" pitchFamily="34" charset="0"/>
          </a:endParaRPr>
        </a:p>
      </dgm:t>
    </dgm:pt>
    <dgm:pt modelId="{5D7C3779-DEC6-4562-AF30-08A26172E959}" type="parTrans" cxnId="{3748D22C-6354-4A7F-BAB1-41A0CE20A066}">
      <dgm:prSet/>
      <dgm:spPr/>
      <dgm:t>
        <a:bodyPr/>
        <a:lstStyle/>
        <a:p>
          <a:endParaRPr lang="pl-PL"/>
        </a:p>
      </dgm:t>
    </dgm:pt>
    <dgm:pt modelId="{666DFE7C-5E3E-4159-837F-334FFC89DE80}" type="sibTrans" cxnId="{3748D22C-6354-4A7F-BAB1-41A0CE20A066}">
      <dgm:prSet/>
      <dgm:spPr/>
      <dgm:t>
        <a:bodyPr/>
        <a:lstStyle/>
        <a:p>
          <a:endParaRPr lang="pl-PL"/>
        </a:p>
      </dgm:t>
    </dgm:pt>
    <dgm:pt modelId="{73D025D5-F8C3-4D18-9A59-56D29A13EF4D}">
      <dgm:prSet custT="1"/>
      <dgm:spPr/>
      <dgm:t>
        <a:bodyPr/>
        <a:lstStyle/>
        <a:p>
          <a:r>
            <a:rPr lang="pl-PL" sz="1000" b="1" dirty="0" err="1">
              <a:latin typeface="Arial Narrow" pitchFamily="34" charset="0"/>
            </a:rPr>
            <a:t>Assess</a:t>
          </a:r>
          <a:r>
            <a:rPr lang="pl-PL" sz="1000" b="1" dirty="0">
              <a:latin typeface="Arial Narrow" pitchFamily="34" charset="0"/>
            </a:rPr>
            <a:t> </a:t>
          </a:r>
          <a:r>
            <a:rPr lang="pl-PL" sz="1000" b="1" dirty="0" err="1">
              <a:latin typeface="Arial Narrow" pitchFamily="34" charset="0"/>
            </a:rPr>
            <a:t>competencies</a:t>
          </a:r>
          <a:endParaRPr lang="pl-PL" sz="1000" b="1" dirty="0">
            <a:latin typeface="Arial Narrow" pitchFamily="34" charset="0"/>
          </a:endParaRPr>
        </a:p>
      </dgm:t>
    </dgm:pt>
    <dgm:pt modelId="{D88FF3B5-7283-41FC-9DFA-65FD91451361}" type="parTrans" cxnId="{EE4D6F97-218F-4B27-8C36-59E19E521053}">
      <dgm:prSet/>
      <dgm:spPr/>
      <dgm:t>
        <a:bodyPr/>
        <a:lstStyle/>
        <a:p>
          <a:endParaRPr lang="pl-PL"/>
        </a:p>
      </dgm:t>
    </dgm:pt>
    <dgm:pt modelId="{B45BB59E-EEDF-4E5F-B2B9-38E5934FD514}" type="sibTrans" cxnId="{EE4D6F97-218F-4B27-8C36-59E19E521053}">
      <dgm:prSet/>
      <dgm:spPr/>
      <dgm:t>
        <a:bodyPr/>
        <a:lstStyle/>
        <a:p>
          <a:endParaRPr lang="pl-PL"/>
        </a:p>
      </dgm:t>
    </dgm:pt>
    <dgm:pt modelId="{2D8A1EE3-03C7-4413-8B4A-60DE200BD897}">
      <dgm:prSet custT="1"/>
      <dgm:spPr/>
      <dgm:t>
        <a:bodyPr/>
        <a:lstStyle/>
        <a:p>
          <a:r>
            <a:rPr lang="pl-PL" sz="1000" b="1" dirty="0">
              <a:latin typeface="Arial Narrow" pitchFamily="34" charset="0"/>
            </a:rPr>
            <a:t>Design and </a:t>
          </a:r>
          <a:r>
            <a:rPr lang="pl-PL" sz="1000" b="1" dirty="0" err="1">
              <a:latin typeface="Arial Narrow" pitchFamily="34" charset="0"/>
            </a:rPr>
            <a:t>develop</a:t>
          </a:r>
          <a:r>
            <a:rPr lang="pl-PL" sz="1000" b="1" dirty="0">
              <a:latin typeface="Arial Narrow" pitchFamily="34" charset="0"/>
            </a:rPr>
            <a:t> e-learning resources</a:t>
          </a:r>
          <a:r>
            <a:rPr lang="en-US" sz="1000" b="1" dirty="0">
              <a:latin typeface="Arial Narrow" pitchFamily="34" charset="0"/>
            </a:rPr>
            <a:t>s</a:t>
          </a:r>
          <a:endParaRPr lang="pl-PL" sz="1000" b="1" dirty="0">
            <a:latin typeface="Arial Narrow" pitchFamily="34" charset="0"/>
          </a:endParaRPr>
        </a:p>
      </dgm:t>
    </dgm:pt>
    <dgm:pt modelId="{CC1A67AB-037A-4C6F-AA39-FD9CA206E9A1}" type="parTrans" cxnId="{025582DF-6040-4DCA-8344-3655B1C4390E}">
      <dgm:prSet/>
      <dgm:spPr/>
      <dgm:t>
        <a:bodyPr/>
        <a:lstStyle/>
        <a:p>
          <a:endParaRPr lang="pl-PL"/>
        </a:p>
      </dgm:t>
    </dgm:pt>
    <dgm:pt modelId="{D3E23F6A-B833-4E69-8B24-34476305BF91}" type="sibTrans" cxnId="{025582DF-6040-4DCA-8344-3655B1C4390E}">
      <dgm:prSet/>
      <dgm:spPr/>
      <dgm:t>
        <a:bodyPr/>
        <a:lstStyle/>
        <a:p>
          <a:endParaRPr lang="pl-PL"/>
        </a:p>
      </dgm:t>
    </dgm:pt>
    <dgm:pt modelId="{C6955185-A719-42EB-8D1F-D32192DE9B3C}">
      <dgm:prSet custT="1"/>
      <dgm:spPr/>
      <dgm:t>
        <a:bodyPr/>
        <a:lstStyle/>
        <a:p>
          <a:r>
            <a:rPr lang="pl-PL" sz="1000" b="1" dirty="0"/>
            <a:t>Mentor </a:t>
          </a:r>
          <a:r>
            <a:rPr lang="pl-PL" sz="1000" b="1" dirty="0" err="1"/>
            <a:t>in</a:t>
          </a:r>
          <a:r>
            <a:rPr lang="pl-PL" sz="1000" b="1" dirty="0"/>
            <a:t> </a:t>
          </a:r>
          <a:r>
            <a:rPr lang="pl-PL" sz="1000" b="1" dirty="0" err="1"/>
            <a:t>the</a:t>
          </a:r>
          <a:r>
            <a:rPr lang="pl-PL" sz="1000" b="1" dirty="0"/>
            <a:t> </a:t>
          </a:r>
          <a:r>
            <a:rPr lang="pl-PL" sz="1100" b="1" dirty="0" err="1"/>
            <a:t>workplace</a:t>
          </a:r>
          <a:endParaRPr lang="pl-PL" sz="1100" b="1" dirty="0"/>
        </a:p>
      </dgm:t>
    </dgm:pt>
    <dgm:pt modelId="{8B4569C1-835E-49C3-836A-2DB026092FE9}" type="sibTrans" cxnId="{6E6529F1-8050-4139-98B0-242CBE9A16FE}">
      <dgm:prSet/>
      <dgm:spPr/>
      <dgm:t>
        <a:bodyPr/>
        <a:lstStyle/>
        <a:p>
          <a:endParaRPr lang="pl-PL"/>
        </a:p>
      </dgm:t>
    </dgm:pt>
    <dgm:pt modelId="{9C58F235-5D71-4ADF-9878-1FFA25AC7EFA}" type="parTrans" cxnId="{6E6529F1-8050-4139-98B0-242CBE9A16FE}">
      <dgm:prSet/>
      <dgm:spPr/>
      <dgm:t>
        <a:bodyPr/>
        <a:lstStyle/>
        <a:p>
          <a:endParaRPr lang="pl-PL"/>
        </a:p>
      </dgm:t>
    </dgm:pt>
    <dgm:pt modelId="{B0086F39-D314-4F3C-AD08-8652B889058A}">
      <dgm:prSet custT="1"/>
      <dgm:spPr/>
      <dgm:t>
        <a:bodyPr/>
        <a:lstStyle/>
        <a:p>
          <a:r>
            <a:rPr lang="pl-PL" sz="1000" b="1" dirty="0">
              <a:latin typeface="Arial Narrow" pitchFamily="34" charset="0"/>
            </a:rPr>
            <a:t>Plan, </a:t>
          </a:r>
          <a:r>
            <a:rPr lang="pl-PL" sz="1000" b="1" dirty="0" err="1">
              <a:latin typeface="Arial Narrow" pitchFamily="34" charset="0"/>
            </a:rPr>
            <a:t>organise</a:t>
          </a:r>
          <a:r>
            <a:rPr lang="pl-PL" sz="1000" b="1" dirty="0">
              <a:latin typeface="Arial Narrow" pitchFamily="34" charset="0"/>
            </a:rPr>
            <a:t> and </a:t>
          </a:r>
          <a:r>
            <a:rPr lang="pl-PL" sz="1000" b="1" dirty="0" err="1">
              <a:latin typeface="Arial Narrow" pitchFamily="34" charset="0"/>
            </a:rPr>
            <a:t>deliver</a:t>
          </a:r>
          <a:r>
            <a:rPr lang="pl-PL" sz="1000" b="1" dirty="0">
              <a:latin typeface="Arial Narrow" pitchFamily="34" charset="0"/>
            </a:rPr>
            <a:t> </a:t>
          </a:r>
          <a:r>
            <a:rPr lang="pl-PL" sz="1000" b="1" dirty="0" err="1">
              <a:latin typeface="Arial Narrow" pitchFamily="34" charset="0"/>
            </a:rPr>
            <a:t>group-based</a:t>
          </a:r>
          <a:r>
            <a:rPr lang="pl-PL" sz="1000" b="1" dirty="0">
              <a:latin typeface="Arial Narrow" pitchFamily="34" charset="0"/>
            </a:rPr>
            <a:t> learning</a:t>
          </a:r>
          <a:endParaRPr lang="pl-PL" sz="1000" b="1" baseline="30000" dirty="0">
            <a:latin typeface="Arial Narrow" pitchFamily="34" charset="0"/>
          </a:endParaRPr>
        </a:p>
      </dgm:t>
    </dgm:pt>
    <dgm:pt modelId="{209EBF56-E140-4ADB-884C-A8D9ADFA53B4}" type="parTrans" cxnId="{F8917BD6-ABB7-47CA-8783-3330C62EAC08}">
      <dgm:prSet/>
      <dgm:spPr/>
      <dgm:t>
        <a:bodyPr/>
        <a:lstStyle/>
        <a:p>
          <a:endParaRPr lang="pl-PL"/>
        </a:p>
      </dgm:t>
    </dgm:pt>
    <dgm:pt modelId="{56F32687-F94B-4DC3-BF5A-17739D90006E}" type="sibTrans" cxnId="{F8917BD6-ABB7-47CA-8783-3330C62EAC08}">
      <dgm:prSet/>
      <dgm:spPr/>
      <dgm:t>
        <a:bodyPr/>
        <a:lstStyle/>
        <a:p>
          <a:endParaRPr lang="pl-PL"/>
        </a:p>
      </dgm:t>
    </dgm:pt>
    <dgm:pt modelId="{B6A7CCF3-43C0-468F-836A-FF90FF18BC48}">
      <dgm:prSet custT="1"/>
      <dgm:spPr/>
      <dgm:t>
        <a:bodyPr/>
        <a:lstStyle/>
        <a:p>
          <a:r>
            <a:rPr lang="pl-PL" sz="1100" b="1" dirty="0" err="1">
              <a:latin typeface="Arial Narrow" pitchFamily="34" charset="0"/>
            </a:rPr>
            <a:t>Facilitate</a:t>
          </a:r>
          <a:r>
            <a:rPr lang="pl-PL" sz="1100" b="1" dirty="0">
              <a:latin typeface="Arial Narrow" pitchFamily="34" charset="0"/>
            </a:rPr>
            <a:t> e-learni</a:t>
          </a:r>
          <a:r>
            <a:rPr lang="pl-PL" sz="1100" b="1" dirty="0"/>
            <a:t>ng</a:t>
          </a:r>
        </a:p>
      </dgm:t>
    </dgm:pt>
    <dgm:pt modelId="{91E46DC9-5E14-43CC-A9AF-EF6AFA19C8AA}" type="parTrans" cxnId="{F165E9EF-10AF-444E-9AD5-4E5A60947BED}">
      <dgm:prSet/>
      <dgm:spPr/>
      <dgm:t>
        <a:bodyPr/>
        <a:lstStyle/>
        <a:p>
          <a:endParaRPr lang="pl-PL"/>
        </a:p>
      </dgm:t>
    </dgm:pt>
    <dgm:pt modelId="{8CB9DAD8-7B3E-4C75-BB22-95475727972E}" type="sibTrans" cxnId="{F165E9EF-10AF-444E-9AD5-4E5A60947BED}">
      <dgm:prSet/>
      <dgm:spPr/>
      <dgm:t>
        <a:bodyPr/>
        <a:lstStyle/>
        <a:p>
          <a:endParaRPr lang="pl-PL"/>
        </a:p>
      </dgm:t>
    </dgm:pt>
    <dgm:pt modelId="{35DC9905-18F4-4F99-B2AE-D87E1668D8A9}">
      <dgm:prSet custT="1"/>
      <dgm:spPr/>
      <dgm:t>
        <a:bodyPr/>
        <a:lstStyle/>
        <a:p>
          <a:r>
            <a:rPr lang="pl-PL" sz="1000" b="1" dirty="0" err="1">
              <a:latin typeface="Arial Narrow" pitchFamily="34" charset="0"/>
            </a:rPr>
            <a:t>Participate</a:t>
          </a:r>
          <a:r>
            <a:rPr lang="pl-PL" sz="1000" b="1" dirty="0">
              <a:latin typeface="Arial Narrow" pitchFamily="34" charset="0"/>
            </a:rPr>
            <a:t> </a:t>
          </a:r>
          <a:r>
            <a:rPr lang="pl-PL" sz="1000" b="1" dirty="0" err="1">
              <a:latin typeface="Arial Narrow" pitchFamily="34" charset="0"/>
            </a:rPr>
            <a:t>in</a:t>
          </a:r>
          <a:r>
            <a:rPr lang="pl-PL" sz="1000" b="1" dirty="0">
              <a:latin typeface="Arial Narrow" pitchFamily="34" charset="0"/>
            </a:rPr>
            <a:t> </a:t>
          </a:r>
          <a:r>
            <a:rPr lang="pl-PL" sz="1000" b="1" dirty="0" err="1">
              <a:latin typeface="Arial Narrow" pitchFamily="34" charset="0"/>
            </a:rPr>
            <a:t>assessment</a:t>
          </a:r>
          <a:r>
            <a:rPr lang="pl-PL" sz="1000" b="1" dirty="0"/>
            <a:t> </a:t>
          </a:r>
          <a:r>
            <a:rPr lang="pl-PL" sz="1000" b="1" dirty="0" err="1"/>
            <a:t>validation</a:t>
          </a:r>
          <a:endParaRPr lang="pl-PL" sz="1000" b="1" dirty="0"/>
        </a:p>
      </dgm:t>
    </dgm:pt>
    <dgm:pt modelId="{FD3C8F62-EA05-46DE-8145-0C99BF09CA7E}" type="parTrans" cxnId="{EFD53123-391B-47DF-84C9-E6FE7AD07632}">
      <dgm:prSet/>
      <dgm:spPr/>
      <dgm:t>
        <a:bodyPr/>
        <a:lstStyle/>
        <a:p>
          <a:endParaRPr lang="pl-PL"/>
        </a:p>
      </dgm:t>
    </dgm:pt>
    <dgm:pt modelId="{ABEC577C-B388-4782-8537-F6FDD9CA4127}" type="sibTrans" cxnId="{EFD53123-391B-47DF-84C9-E6FE7AD07632}">
      <dgm:prSet/>
      <dgm:spPr/>
      <dgm:t>
        <a:bodyPr/>
        <a:lstStyle/>
        <a:p>
          <a:endParaRPr lang="pl-PL"/>
        </a:p>
      </dgm:t>
    </dgm:pt>
    <dgm:pt modelId="{2F2275FE-D538-4657-A05C-4A7764D30AE5}">
      <dgm:prSet custT="1"/>
      <dgm:spPr/>
      <dgm:t>
        <a:bodyPr/>
        <a:lstStyle/>
        <a:p>
          <a:r>
            <a:rPr lang="pl-PL" sz="1000" b="1" dirty="0">
              <a:latin typeface="Arial Narrow" pitchFamily="34" charset="0"/>
            </a:rPr>
            <a:t>Design and </a:t>
          </a:r>
          <a:r>
            <a:rPr lang="pl-PL" sz="1000" b="1" dirty="0" err="1">
              <a:latin typeface="Arial Narrow" pitchFamily="34" charset="0"/>
            </a:rPr>
            <a:t>develop</a:t>
          </a:r>
          <a:r>
            <a:rPr lang="pl-PL" sz="1000" b="1" dirty="0">
              <a:latin typeface="Arial Narrow" pitchFamily="34" charset="0"/>
            </a:rPr>
            <a:t> </a:t>
          </a:r>
          <a:r>
            <a:rPr lang="pl-PL" sz="1000" b="1" dirty="0" err="1">
              <a:latin typeface="Arial Narrow" pitchFamily="34" charset="0"/>
            </a:rPr>
            <a:t>assessment</a:t>
          </a:r>
          <a:r>
            <a:rPr lang="pl-PL" sz="1000" b="1" dirty="0">
              <a:latin typeface="Arial Narrow" pitchFamily="34" charset="0"/>
            </a:rPr>
            <a:t> </a:t>
          </a:r>
          <a:r>
            <a:rPr lang="pl-PL" sz="1000" b="1" dirty="0" err="1">
              <a:latin typeface="Arial Narrow" pitchFamily="34" charset="0"/>
            </a:rPr>
            <a:t>tools</a:t>
          </a:r>
          <a:endParaRPr lang="pl-PL" sz="1000" b="1" dirty="0">
            <a:latin typeface="Arial Narrow" pitchFamily="34" charset="0"/>
          </a:endParaRPr>
        </a:p>
      </dgm:t>
    </dgm:pt>
    <dgm:pt modelId="{63F073FC-2D79-4C1B-BEA0-6144938A794B}" type="parTrans" cxnId="{FB73096D-EC3A-4796-A3AB-C0D071CC678E}">
      <dgm:prSet/>
      <dgm:spPr/>
      <dgm:t>
        <a:bodyPr/>
        <a:lstStyle/>
        <a:p>
          <a:endParaRPr lang="pl-PL"/>
        </a:p>
      </dgm:t>
    </dgm:pt>
    <dgm:pt modelId="{46785F90-02F5-4564-B321-0920F6067F27}" type="sibTrans" cxnId="{FB73096D-EC3A-4796-A3AB-C0D071CC678E}">
      <dgm:prSet/>
      <dgm:spPr/>
      <dgm:t>
        <a:bodyPr/>
        <a:lstStyle/>
        <a:p>
          <a:endParaRPr lang="pl-PL"/>
        </a:p>
      </dgm:t>
    </dgm:pt>
    <dgm:pt modelId="{893D6821-B743-4F9F-A952-9461A544CFB2}">
      <dgm:prSet custT="1"/>
      <dgm:spPr/>
      <dgm:t>
        <a:bodyPr/>
        <a:lstStyle/>
        <a:p>
          <a:r>
            <a:rPr lang="pl-PL" sz="1000" b="1" dirty="0" err="1"/>
            <a:t>Develop</a:t>
          </a:r>
          <a:r>
            <a:rPr lang="pl-PL" sz="1000" b="1" dirty="0"/>
            <a:t> and </a:t>
          </a:r>
          <a:r>
            <a:rPr lang="pl-PL" sz="1000" b="1" dirty="0" err="1"/>
            <a:t>implement</a:t>
          </a:r>
          <a:r>
            <a:rPr lang="pl-PL" sz="1000" b="1" dirty="0"/>
            <a:t> </a:t>
          </a:r>
          <a:r>
            <a:rPr lang="pl-PL" sz="1000" b="1" dirty="0" err="1"/>
            <a:t>recognition</a:t>
          </a:r>
          <a:r>
            <a:rPr lang="pl-PL" sz="1000" b="1" dirty="0"/>
            <a:t> </a:t>
          </a:r>
          <a:r>
            <a:rPr lang="pl-PL" sz="1000" b="1" dirty="0" err="1"/>
            <a:t>strategies</a:t>
          </a:r>
          <a:endParaRPr lang="pl-PL" sz="1000" b="1" dirty="0"/>
        </a:p>
      </dgm:t>
    </dgm:pt>
    <dgm:pt modelId="{CB88315F-88FB-40FA-A790-1B47FD12F50E}" type="parTrans" cxnId="{B401FBB4-5890-456C-A717-ADC870156DC2}">
      <dgm:prSet/>
      <dgm:spPr/>
      <dgm:t>
        <a:bodyPr/>
        <a:lstStyle/>
        <a:p>
          <a:endParaRPr lang="pl-PL"/>
        </a:p>
      </dgm:t>
    </dgm:pt>
    <dgm:pt modelId="{0733BDA2-D14D-4739-8D49-861C565F79D7}" type="sibTrans" cxnId="{B401FBB4-5890-456C-A717-ADC870156DC2}">
      <dgm:prSet/>
      <dgm:spPr/>
      <dgm:t>
        <a:bodyPr/>
        <a:lstStyle/>
        <a:p>
          <a:endParaRPr lang="pl-PL"/>
        </a:p>
      </dgm:t>
    </dgm:pt>
    <dgm:pt modelId="{D54DB90B-736B-4AAC-AD1E-4B4D5F20FF48}">
      <dgm:prSet custT="1"/>
      <dgm:spPr/>
      <dgm:t>
        <a:bodyPr/>
        <a:lstStyle/>
        <a:p>
          <a:r>
            <a:rPr lang="pl-PL" sz="1000" b="0" dirty="0" err="1"/>
            <a:t>Analyse</a:t>
          </a:r>
          <a:r>
            <a:rPr lang="pl-PL" sz="1000" b="0" dirty="0"/>
            <a:t>, </a:t>
          </a:r>
          <a:r>
            <a:rPr lang="pl-PL" sz="1000" b="0" dirty="0" err="1"/>
            <a:t>implement</a:t>
          </a:r>
          <a:r>
            <a:rPr lang="pl-PL" sz="1000" b="0" dirty="0"/>
            <a:t> and </a:t>
          </a:r>
          <a:r>
            <a:rPr lang="pl-PL" sz="1000" b="0" dirty="0" err="1"/>
            <a:t>evaluate</a:t>
          </a:r>
          <a:r>
            <a:rPr lang="pl-PL" sz="1000" b="0" dirty="0"/>
            <a:t> </a:t>
          </a:r>
          <a:r>
            <a:rPr lang="pl-PL" sz="1000" b="0" dirty="0" err="1"/>
            <a:t>e-assessment</a:t>
          </a:r>
          <a:endParaRPr lang="pl-PL" sz="1000" b="0" dirty="0"/>
        </a:p>
      </dgm:t>
    </dgm:pt>
    <dgm:pt modelId="{486879A0-3C10-4890-8FCB-01FA336480B1}" type="parTrans" cxnId="{41F98A2C-0CA7-40CB-9360-E2A29A36BB14}">
      <dgm:prSet/>
      <dgm:spPr/>
      <dgm:t>
        <a:bodyPr/>
        <a:lstStyle/>
        <a:p>
          <a:endParaRPr lang="pl-PL"/>
        </a:p>
      </dgm:t>
    </dgm:pt>
    <dgm:pt modelId="{186C60AB-2608-4E54-ABBA-B5BC0914F4A2}" type="sibTrans" cxnId="{41F98A2C-0CA7-40CB-9360-E2A29A36BB14}">
      <dgm:prSet/>
      <dgm:spPr/>
      <dgm:t>
        <a:bodyPr/>
        <a:lstStyle/>
        <a:p>
          <a:endParaRPr lang="pl-PL"/>
        </a:p>
      </dgm:t>
    </dgm:pt>
    <dgm:pt modelId="{C921A15E-B8FC-4139-B796-E5670006D845}">
      <dgm:prSet custT="1"/>
      <dgm:spPr/>
      <dgm:t>
        <a:bodyPr/>
        <a:lstStyle/>
        <a:p>
          <a:r>
            <a:rPr lang="pl-PL" sz="1000" b="1" dirty="0" err="1">
              <a:latin typeface="Arial Narrow" pitchFamily="34" charset="0"/>
            </a:rPr>
            <a:t>Evaluate</a:t>
          </a:r>
          <a:r>
            <a:rPr lang="pl-PL" sz="1000" b="1" dirty="0">
              <a:latin typeface="Arial Narrow" pitchFamily="34" charset="0"/>
            </a:rPr>
            <a:t>, </a:t>
          </a:r>
          <a:r>
            <a:rPr lang="pl-PL" sz="1000" b="1" dirty="0" err="1">
              <a:latin typeface="Arial Narrow" pitchFamily="34" charset="0"/>
            </a:rPr>
            <a:t>implement</a:t>
          </a:r>
          <a:r>
            <a:rPr lang="pl-PL" sz="1000" b="1" dirty="0">
              <a:latin typeface="Arial Narrow" pitchFamily="34" charset="0"/>
            </a:rPr>
            <a:t> and </a:t>
          </a:r>
          <a:r>
            <a:rPr lang="pl-PL" sz="1000" b="1" dirty="0" err="1">
              <a:latin typeface="Arial Narrow" pitchFamily="34" charset="0"/>
            </a:rPr>
            <a:t>use</a:t>
          </a:r>
          <a:r>
            <a:rPr lang="pl-PL" sz="1000" b="1" dirty="0">
              <a:latin typeface="Arial Narrow" pitchFamily="34" charset="0"/>
            </a:rPr>
            <a:t> </a:t>
          </a:r>
          <a:r>
            <a:rPr lang="pl-PL" sz="1000" b="1" dirty="0" err="1">
              <a:latin typeface="Arial Narrow" pitchFamily="34" charset="0"/>
            </a:rPr>
            <a:t>ICT-based</a:t>
          </a:r>
          <a:r>
            <a:rPr lang="pl-PL" sz="1000" b="1" dirty="0">
              <a:latin typeface="Arial Narrow" pitchFamily="34" charset="0"/>
            </a:rPr>
            <a:t> </a:t>
          </a:r>
          <a:r>
            <a:rPr lang="pl-PL" sz="1000" b="1" dirty="0" err="1">
              <a:latin typeface="Arial Narrow" pitchFamily="34" charset="0"/>
            </a:rPr>
            <a:t>educational</a:t>
          </a:r>
          <a:r>
            <a:rPr lang="pl-PL" sz="1000" b="1" dirty="0">
              <a:latin typeface="Arial Narrow" pitchFamily="34" charset="0"/>
            </a:rPr>
            <a:t> </a:t>
          </a:r>
          <a:r>
            <a:rPr lang="pl-PL" sz="1000" b="1" dirty="0" err="1">
              <a:latin typeface="Arial Narrow" pitchFamily="34" charset="0"/>
            </a:rPr>
            <a:t>platforms</a:t>
          </a:r>
          <a:endParaRPr lang="pl-PL" sz="1000" b="1" dirty="0">
            <a:latin typeface="Arial Narrow" pitchFamily="34" charset="0"/>
          </a:endParaRPr>
        </a:p>
      </dgm:t>
    </dgm:pt>
    <dgm:pt modelId="{EF73C54D-BE58-41FA-9AE6-5CEE8C86E645}" type="parTrans" cxnId="{CD9DE2D2-BFB5-44D0-B39A-6F1009B6DCE8}">
      <dgm:prSet/>
      <dgm:spPr/>
      <dgm:t>
        <a:bodyPr/>
        <a:lstStyle/>
        <a:p>
          <a:endParaRPr lang="pl-PL"/>
        </a:p>
      </dgm:t>
    </dgm:pt>
    <dgm:pt modelId="{7AF2CB21-EE88-462A-A950-92AF0DCA3AB7}" type="sibTrans" cxnId="{CD9DE2D2-BFB5-44D0-B39A-6F1009B6DCE8}">
      <dgm:prSet/>
      <dgm:spPr/>
      <dgm:t>
        <a:bodyPr/>
        <a:lstStyle/>
        <a:p>
          <a:endParaRPr lang="pl-PL"/>
        </a:p>
      </dgm:t>
    </dgm:pt>
    <dgm:pt modelId="{6D89963F-04DD-4010-803F-847A4ED9E4EF}" type="pres">
      <dgm:prSet presAssocID="{FB4A0878-27E5-4CA5-8E71-9A45703965C2}" presName="diagram" presStyleCnt="0">
        <dgm:presLayoutVars>
          <dgm:chPref val="1"/>
          <dgm:dir/>
          <dgm:animOne val="branch"/>
          <dgm:animLvl val="lvl"/>
          <dgm:resizeHandles/>
        </dgm:presLayoutVars>
      </dgm:prSet>
      <dgm:spPr/>
      <dgm:t>
        <a:bodyPr/>
        <a:lstStyle/>
        <a:p>
          <a:endParaRPr lang="pl-PL"/>
        </a:p>
      </dgm:t>
    </dgm:pt>
    <dgm:pt modelId="{F259587A-9008-4229-8C26-F8312E2E79B2}" type="pres">
      <dgm:prSet presAssocID="{31757A2C-D357-43ED-96D1-C78B07798D08}" presName="root" presStyleCnt="0"/>
      <dgm:spPr/>
      <dgm:t>
        <a:bodyPr/>
        <a:lstStyle/>
        <a:p>
          <a:endParaRPr lang="en-US"/>
        </a:p>
      </dgm:t>
    </dgm:pt>
    <dgm:pt modelId="{3358E140-55D5-4B18-8C9F-528B36F8967B}" type="pres">
      <dgm:prSet presAssocID="{31757A2C-D357-43ED-96D1-C78B07798D08}" presName="rootComposite" presStyleCnt="0"/>
      <dgm:spPr/>
      <dgm:t>
        <a:bodyPr/>
        <a:lstStyle/>
        <a:p>
          <a:endParaRPr lang="en-US"/>
        </a:p>
      </dgm:t>
    </dgm:pt>
    <dgm:pt modelId="{DDFC2821-20DC-4322-B04C-CD0EA3D2F880}" type="pres">
      <dgm:prSet presAssocID="{31757A2C-D357-43ED-96D1-C78B07798D08}" presName="rootText" presStyleLbl="node1" presStyleIdx="0" presStyleCnt="4" custScaleX="314391" custScaleY="334563"/>
      <dgm:spPr/>
      <dgm:t>
        <a:bodyPr/>
        <a:lstStyle/>
        <a:p>
          <a:endParaRPr lang="pl-PL"/>
        </a:p>
      </dgm:t>
    </dgm:pt>
    <dgm:pt modelId="{AD9FE7BE-2A13-4950-B3D9-CBD99C2305FF}" type="pres">
      <dgm:prSet presAssocID="{31757A2C-D357-43ED-96D1-C78B07798D08}" presName="rootConnector" presStyleLbl="node1" presStyleIdx="0" presStyleCnt="4"/>
      <dgm:spPr/>
      <dgm:t>
        <a:bodyPr/>
        <a:lstStyle/>
        <a:p>
          <a:endParaRPr lang="pl-PL"/>
        </a:p>
      </dgm:t>
    </dgm:pt>
    <dgm:pt modelId="{F8EDC1F7-045F-40CD-A36C-ABD1B7D927CB}" type="pres">
      <dgm:prSet presAssocID="{31757A2C-D357-43ED-96D1-C78B07798D08}" presName="childShape" presStyleCnt="0"/>
      <dgm:spPr/>
      <dgm:t>
        <a:bodyPr/>
        <a:lstStyle/>
        <a:p>
          <a:endParaRPr lang="en-US"/>
        </a:p>
      </dgm:t>
    </dgm:pt>
    <dgm:pt modelId="{898A2DCB-A5FB-4662-B6FE-E4CFE355F7D2}" type="pres">
      <dgm:prSet presAssocID="{3400D0DD-F126-47CC-8375-933B6CB849E4}" presName="Name13" presStyleLbl="parChTrans1D2" presStyleIdx="0" presStyleCnt="20"/>
      <dgm:spPr/>
      <dgm:t>
        <a:bodyPr/>
        <a:lstStyle/>
        <a:p>
          <a:endParaRPr lang="pl-PL"/>
        </a:p>
      </dgm:t>
    </dgm:pt>
    <dgm:pt modelId="{BDA6A84F-317E-4D5B-8F0C-88D050CCB969}" type="pres">
      <dgm:prSet presAssocID="{3E1F3D96-9FCC-409E-94F4-E93836D71B92}" presName="childText" presStyleLbl="bgAcc1" presStyleIdx="0" presStyleCnt="20" custScaleX="312267" custScaleY="119475">
        <dgm:presLayoutVars>
          <dgm:bulletEnabled val="1"/>
        </dgm:presLayoutVars>
      </dgm:prSet>
      <dgm:spPr/>
      <dgm:t>
        <a:bodyPr/>
        <a:lstStyle/>
        <a:p>
          <a:endParaRPr lang="pl-PL"/>
        </a:p>
      </dgm:t>
    </dgm:pt>
    <dgm:pt modelId="{77EBE3E9-D34C-4889-84AF-109905EBEE8B}" type="pres">
      <dgm:prSet presAssocID="{209EBF56-E140-4ADB-884C-A8D9ADFA53B4}" presName="Name13" presStyleLbl="parChTrans1D2" presStyleIdx="1" presStyleCnt="20"/>
      <dgm:spPr/>
      <dgm:t>
        <a:bodyPr/>
        <a:lstStyle/>
        <a:p>
          <a:endParaRPr lang="pl-PL"/>
        </a:p>
      </dgm:t>
    </dgm:pt>
    <dgm:pt modelId="{62E2C261-0821-4DDB-AC2B-126C6097938F}" type="pres">
      <dgm:prSet presAssocID="{B0086F39-D314-4F3C-AD08-8652B889058A}" presName="childText" presStyleLbl="bgAcc1" presStyleIdx="1" presStyleCnt="20" custScaleX="316640" custScaleY="191857" custLinFactNeighborY="55089">
        <dgm:presLayoutVars>
          <dgm:bulletEnabled val="1"/>
        </dgm:presLayoutVars>
      </dgm:prSet>
      <dgm:spPr/>
      <dgm:t>
        <a:bodyPr/>
        <a:lstStyle/>
        <a:p>
          <a:endParaRPr lang="pl-PL"/>
        </a:p>
      </dgm:t>
    </dgm:pt>
    <dgm:pt modelId="{B5A905CB-AC97-4D0B-A057-992CF8BDFB71}" type="pres">
      <dgm:prSet presAssocID="{5BA56F97-2DB4-447D-BD8A-1C4961B1C7FB}" presName="Name13" presStyleLbl="parChTrans1D2" presStyleIdx="2" presStyleCnt="20"/>
      <dgm:spPr/>
      <dgm:t>
        <a:bodyPr/>
        <a:lstStyle/>
        <a:p>
          <a:endParaRPr lang="pl-PL"/>
        </a:p>
      </dgm:t>
    </dgm:pt>
    <dgm:pt modelId="{BC7B617C-8A07-4091-BB93-4D3DCD3B9C35}" type="pres">
      <dgm:prSet presAssocID="{C5D364A5-24A4-4645-B16C-83410C0A129D}" presName="childText" presStyleLbl="bgAcc1" presStyleIdx="2" presStyleCnt="20" custScaleX="313662" custScaleY="225879" custLinFactNeighborY="81243">
        <dgm:presLayoutVars>
          <dgm:bulletEnabled val="1"/>
        </dgm:presLayoutVars>
      </dgm:prSet>
      <dgm:spPr/>
      <dgm:t>
        <a:bodyPr/>
        <a:lstStyle/>
        <a:p>
          <a:endParaRPr lang="pl-PL"/>
        </a:p>
      </dgm:t>
    </dgm:pt>
    <dgm:pt modelId="{214F0863-00C2-4C51-BB09-D9C73D342DA6}" type="pres">
      <dgm:prSet presAssocID="{9C58F235-5D71-4ADF-9878-1FFA25AC7EFA}" presName="Name13" presStyleLbl="parChTrans1D2" presStyleIdx="3" presStyleCnt="20"/>
      <dgm:spPr/>
      <dgm:t>
        <a:bodyPr/>
        <a:lstStyle/>
        <a:p>
          <a:endParaRPr lang="pl-PL"/>
        </a:p>
      </dgm:t>
    </dgm:pt>
    <dgm:pt modelId="{5EF26487-CB86-421A-A1B9-54B8D6F2E823}" type="pres">
      <dgm:prSet presAssocID="{C6955185-A719-42EB-8D1F-D32192DE9B3C}" presName="childText" presStyleLbl="bgAcc1" presStyleIdx="3" presStyleCnt="20" custScaleX="313662" custScaleY="195413" custLinFactY="7120" custLinFactNeighborY="100000">
        <dgm:presLayoutVars>
          <dgm:bulletEnabled val="1"/>
        </dgm:presLayoutVars>
      </dgm:prSet>
      <dgm:spPr/>
      <dgm:t>
        <a:bodyPr/>
        <a:lstStyle/>
        <a:p>
          <a:endParaRPr lang="pl-PL"/>
        </a:p>
      </dgm:t>
    </dgm:pt>
    <dgm:pt modelId="{7DFCE162-1B33-4FA2-828F-DF1A27C20A94}" type="pres">
      <dgm:prSet presAssocID="{91E46DC9-5E14-43CC-A9AF-EF6AFA19C8AA}" presName="Name13" presStyleLbl="parChTrans1D2" presStyleIdx="4" presStyleCnt="20"/>
      <dgm:spPr/>
      <dgm:t>
        <a:bodyPr/>
        <a:lstStyle/>
        <a:p>
          <a:endParaRPr lang="pl-PL"/>
        </a:p>
      </dgm:t>
    </dgm:pt>
    <dgm:pt modelId="{191CE980-F872-45ED-90E8-F9354DA1103E}" type="pres">
      <dgm:prSet presAssocID="{B6A7CCF3-43C0-468F-836A-FF90FF18BC48}" presName="childText" presStyleLbl="bgAcc1" presStyleIdx="4" presStyleCnt="20" custScaleX="315246" custScaleY="170807" custLinFactY="41808" custLinFactNeighborY="100000">
        <dgm:presLayoutVars>
          <dgm:bulletEnabled val="1"/>
        </dgm:presLayoutVars>
      </dgm:prSet>
      <dgm:spPr/>
      <dgm:t>
        <a:bodyPr/>
        <a:lstStyle/>
        <a:p>
          <a:endParaRPr lang="pl-PL"/>
        </a:p>
      </dgm:t>
    </dgm:pt>
    <dgm:pt modelId="{8F86EFEC-0B35-458D-8919-724015A83E76}" type="pres">
      <dgm:prSet presAssocID="{EF73C54D-BE58-41FA-9AE6-5CEE8C86E645}" presName="Name13" presStyleLbl="parChTrans1D2" presStyleIdx="5" presStyleCnt="20"/>
      <dgm:spPr/>
      <dgm:t>
        <a:bodyPr/>
        <a:lstStyle/>
        <a:p>
          <a:endParaRPr lang="ru-RU"/>
        </a:p>
      </dgm:t>
    </dgm:pt>
    <dgm:pt modelId="{38580561-03B0-4747-8E35-01B727B01FE4}" type="pres">
      <dgm:prSet presAssocID="{C921A15E-B8FC-4139-B796-E5670006D845}" presName="childText" presStyleLbl="bgAcc1" presStyleIdx="5" presStyleCnt="20" custScaleX="313663" custScaleY="217570" custLinFactY="100000" custLinFactNeighborY="192219">
        <dgm:presLayoutVars>
          <dgm:bulletEnabled val="1"/>
        </dgm:presLayoutVars>
      </dgm:prSet>
      <dgm:spPr/>
      <dgm:t>
        <a:bodyPr/>
        <a:lstStyle/>
        <a:p>
          <a:endParaRPr lang="pl-PL"/>
        </a:p>
      </dgm:t>
    </dgm:pt>
    <dgm:pt modelId="{4764FE5A-B2E1-4F1E-A1CA-632C0ECE0DF1}" type="pres">
      <dgm:prSet presAssocID="{F779EB7D-79C1-49F8-AE25-323F6411E25B}" presName="root" presStyleCnt="0"/>
      <dgm:spPr/>
      <dgm:t>
        <a:bodyPr/>
        <a:lstStyle/>
        <a:p>
          <a:endParaRPr lang="en-US"/>
        </a:p>
      </dgm:t>
    </dgm:pt>
    <dgm:pt modelId="{9F5EB76F-33BD-4DAC-ABC2-96E5A39C0CEF}" type="pres">
      <dgm:prSet presAssocID="{F779EB7D-79C1-49F8-AE25-323F6411E25B}" presName="rootComposite" presStyleCnt="0"/>
      <dgm:spPr/>
      <dgm:t>
        <a:bodyPr/>
        <a:lstStyle/>
        <a:p>
          <a:endParaRPr lang="en-US"/>
        </a:p>
      </dgm:t>
    </dgm:pt>
    <dgm:pt modelId="{42133F39-00B6-4400-ADC2-C47AD0C002F2}" type="pres">
      <dgm:prSet presAssocID="{F779EB7D-79C1-49F8-AE25-323F6411E25B}" presName="rootText" presStyleLbl="node1" presStyleIdx="1" presStyleCnt="4" custScaleX="337215" custScaleY="333042" custLinFactNeighborY="-5903"/>
      <dgm:spPr/>
      <dgm:t>
        <a:bodyPr/>
        <a:lstStyle/>
        <a:p>
          <a:endParaRPr lang="pl-PL"/>
        </a:p>
      </dgm:t>
    </dgm:pt>
    <dgm:pt modelId="{9F483EAD-5BDE-4BD3-A892-E5E6D9241BD4}" type="pres">
      <dgm:prSet presAssocID="{F779EB7D-79C1-49F8-AE25-323F6411E25B}" presName="rootConnector" presStyleLbl="node1" presStyleIdx="1" presStyleCnt="4"/>
      <dgm:spPr/>
      <dgm:t>
        <a:bodyPr/>
        <a:lstStyle/>
        <a:p>
          <a:endParaRPr lang="pl-PL"/>
        </a:p>
      </dgm:t>
    </dgm:pt>
    <dgm:pt modelId="{F5C160C9-1E3E-46D1-96AD-A8E2A44F0D94}" type="pres">
      <dgm:prSet presAssocID="{F779EB7D-79C1-49F8-AE25-323F6411E25B}" presName="childShape" presStyleCnt="0"/>
      <dgm:spPr/>
      <dgm:t>
        <a:bodyPr/>
        <a:lstStyle/>
        <a:p>
          <a:endParaRPr lang="en-US"/>
        </a:p>
      </dgm:t>
    </dgm:pt>
    <dgm:pt modelId="{DBF4B2FB-F3D8-4FFE-A314-A691D295582C}" type="pres">
      <dgm:prSet presAssocID="{36AE39EC-48C1-48EA-A84F-C0185B73873A}" presName="Name13" presStyleLbl="parChTrans1D2" presStyleIdx="6" presStyleCnt="20"/>
      <dgm:spPr/>
      <dgm:t>
        <a:bodyPr/>
        <a:lstStyle/>
        <a:p>
          <a:endParaRPr lang="pl-PL"/>
        </a:p>
      </dgm:t>
    </dgm:pt>
    <dgm:pt modelId="{8C54FD41-3C68-4E49-B871-85DDE82C6B87}" type="pres">
      <dgm:prSet presAssocID="{77529003-F432-438E-A2EB-F83022675152}" presName="childText" presStyleLbl="bgAcc1" presStyleIdx="6" presStyleCnt="20" custScaleX="320832" custScaleY="141743" custLinFactNeighborX="-1127" custLinFactNeighborY="460">
        <dgm:presLayoutVars>
          <dgm:bulletEnabled val="1"/>
        </dgm:presLayoutVars>
      </dgm:prSet>
      <dgm:spPr/>
      <dgm:t>
        <a:bodyPr/>
        <a:lstStyle/>
        <a:p>
          <a:endParaRPr lang="pl-PL"/>
        </a:p>
      </dgm:t>
    </dgm:pt>
    <dgm:pt modelId="{A5CA966E-F5AF-4648-BD90-A48DDF2EBDD9}" type="pres">
      <dgm:prSet presAssocID="{B00A712C-1D27-4FFC-9A37-5698C08367AD}" presName="Name13" presStyleLbl="parChTrans1D2" presStyleIdx="7" presStyleCnt="20"/>
      <dgm:spPr/>
      <dgm:t>
        <a:bodyPr/>
        <a:lstStyle/>
        <a:p>
          <a:endParaRPr lang="pl-PL"/>
        </a:p>
      </dgm:t>
    </dgm:pt>
    <dgm:pt modelId="{EF872986-CC92-43F1-B0CA-1DB38380708C}" type="pres">
      <dgm:prSet presAssocID="{E61C6D03-2453-4662-ADEC-81809A6C0D52}" presName="childText" presStyleLbl="bgAcc1" presStyleIdx="7" presStyleCnt="20" custScaleX="330602" custScaleY="168802">
        <dgm:presLayoutVars>
          <dgm:bulletEnabled val="1"/>
        </dgm:presLayoutVars>
      </dgm:prSet>
      <dgm:spPr/>
      <dgm:t>
        <a:bodyPr/>
        <a:lstStyle/>
        <a:p>
          <a:endParaRPr lang="pl-PL"/>
        </a:p>
      </dgm:t>
    </dgm:pt>
    <dgm:pt modelId="{19B7DB9E-B38A-4903-9540-2040994D817E}" type="pres">
      <dgm:prSet presAssocID="{D88FF3B5-7283-41FC-9DFA-65FD91451361}" presName="Name13" presStyleLbl="parChTrans1D2" presStyleIdx="8" presStyleCnt="20"/>
      <dgm:spPr/>
      <dgm:t>
        <a:bodyPr/>
        <a:lstStyle/>
        <a:p>
          <a:endParaRPr lang="pl-PL"/>
        </a:p>
      </dgm:t>
    </dgm:pt>
    <dgm:pt modelId="{811115B0-26C6-4F39-9F40-B421C63D7F31}" type="pres">
      <dgm:prSet presAssocID="{73D025D5-F8C3-4D18-9A59-56D29A13EF4D}" presName="childText" presStyleLbl="bgAcc1" presStyleIdx="8" presStyleCnt="20" custScaleX="309108" custScaleY="177342">
        <dgm:presLayoutVars>
          <dgm:bulletEnabled val="1"/>
        </dgm:presLayoutVars>
      </dgm:prSet>
      <dgm:spPr/>
      <dgm:t>
        <a:bodyPr/>
        <a:lstStyle/>
        <a:p>
          <a:endParaRPr lang="pl-PL"/>
        </a:p>
      </dgm:t>
    </dgm:pt>
    <dgm:pt modelId="{E54017DB-A073-4976-B751-7CABBCE502FD}" type="pres">
      <dgm:prSet presAssocID="{FD3C8F62-EA05-46DE-8145-0C99BF09CA7E}" presName="Name13" presStyleLbl="parChTrans1D2" presStyleIdx="9" presStyleCnt="20"/>
      <dgm:spPr/>
      <dgm:t>
        <a:bodyPr/>
        <a:lstStyle/>
        <a:p>
          <a:endParaRPr lang="ru-RU"/>
        </a:p>
      </dgm:t>
    </dgm:pt>
    <dgm:pt modelId="{7A45B85C-9B73-421E-80DA-41453A0C4529}" type="pres">
      <dgm:prSet presAssocID="{35DC9905-18F4-4F99-B2AE-D87E1668D8A9}" presName="childText" presStyleLbl="bgAcc1" presStyleIdx="9" presStyleCnt="20" custScaleX="303595" custScaleY="159332">
        <dgm:presLayoutVars>
          <dgm:bulletEnabled val="1"/>
        </dgm:presLayoutVars>
      </dgm:prSet>
      <dgm:spPr/>
      <dgm:t>
        <a:bodyPr/>
        <a:lstStyle/>
        <a:p>
          <a:endParaRPr lang="pl-PL"/>
        </a:p>
      </dgm:t>
    </dgm:pt>
    <dgm:pt modelId="{52055062-2F80-4A7D-A62D-59B6A1ED961C}" type="pres">
      <dgm:prSet presAssocID="{63F073FC-2D79-4C1B-BEA0-6144938A794B}" presName="Name13" presStyleLbl="parChTrans1D2" presStyleIdx="10" presStyleCnt="20"/>
      <dgm:spPr/>
      <dgm:t>
        <a:bodyPr/>
        <a:lstStyle/>
        <a:p>
          <a:endParaRPr lang="ru-RU"/>
        </a:p>
      </dgm:t>
    </dgm:pt>
    <dgm:pt modelId="{88354560-B130-481F-BF98-AD0EE4C4FF47}" type="pres">
      <dgm:prSet presAssocID="{2F2275FE-D538-4657-A05C-4A7764D30AE5}" presName="childText" presStyleLbl="bgAcc1" presStyleIdx="10" presStyleCnt="20" custScaleX="316001" custScaleY="167504">
        <dgm:presLayoutVars>
          <dgm:bulletEnabled val="1"/>
        </dgm:presLayoutVars>
      </dgm:prSet>
      <dgm:spPr/>
      <dgm:t>
        <a:bodyPr/>
        <a:lstStyle/>
        <a:p>
          <a:endParaRPr lang="pl-PL"/>
        </a:p>
      </dgm:t>
    </dgm:pt>
    <dgm:pt modelId="{A4C36850-8816-4FAA-88E8-57B7949001D5}" type="pres">
      <dgm:prSet presAssocID="{CB88315F-88FB-40FA-A790-1B47FD12F50E}" presName="Name13" presStyleLbl="parChTrans1D2" presStyleIdx="11" presStyleCnt="20"/>
      <dgm:spPr/>
      <dgm:t>
        <a:bodyPr/>
        <a:lstStyle/>
        <a:p>
          <a:endParaRPr lang="ru-RU"/>
        </a:p>
      </dgm:t>
    </dgm:pt>
    <dgm:pt modelId="{C93E2564-511A-4D5F-8695-FF3B19BE0138}" type="pres">
      <dgm:prSet presAssocID="{893D6821-B743-4F9F-A952-9461A544CFB2}" presName="childText" presStyleLbl="bgAcc1" presStyleIdx="11" presStyleCnt="20" custScaleX="345039" custScaleY="210295">
        <dgm:presLayoutVars>
          <dgm:bulletEnabled val="1"/>
        </dgm:presLayoutVars>
      </dgm:prSet>
      <dgm:spPr/>
      <dgm:t>
        <a:bodyPr/>
        <a:lstStyle/>
        <a:p>
          <a:endParaRPr lang="pl-PL"/>
        </a:p>
      </dgm:t>
    </dgm:pt>
    <dgm:pt modelId="{4D4F0305-DCB5-483B-AA79-35144019C648}" type="pres">
      <dgm:prSet presAssocID="{486879A0-3C10-4890-8FCB-01FA336480B1}" presName="Name13" presStyleLbl="parChTrans1D2" presStyleIdx="12" presStyleCnt="20"/>
      <dgm:spPr/>
      <dgm:t>
        <a:bodyPr/>
        <a:lstStyle/>
        <a:p>
          <a:endParaRPr lang="ru-RU"/>
        </a:p>
      </dgm:t>
    </dgm:pt>
    <dgm:pt modelId="{CC2640A9-27E2-43BF-8652-5986DEFA432D}" type="pres">
      <dgm:prSet presAssocID="{D54DB90B-736B-4AAC-AD1E-4B4D5F20FF48}" presName="childText" presStyleLbl="bgAcc1" presStyleIdx="12" presStyleCnt="20" custScaleX="361786" custScaleY="210825">
        <dgm:presLayoutVars>
          <dgm:bulletEnabled val="1"/>
        </dgm:presLayoutVars>
      </dgm:prSet>
      <dgm:spPr/>
      <dgm:t>
        <a:bodyPr/>
        <a:lstStyle/>
        <a:p>
          <a:endParaRPr lang="pl-PL"/>
        </a:p>
      </dgm:t>
    </dgm:pt>
    <dgm:pt modelId="{8CF0290F-1B85-4A87-80F6-7B068A933456}" type="pres">
      <dgm:prSet presAssocID="{A38E40F2-7B88-4DBC-B358-677298E7A5FE}" presName="root" presStyleCnt="0"/>
      <dgm:spPr/>
      <dgm:t>
        <a:bodyPr/>
        <a:lstStyle/>
        <a:p>
          <a:endParaRPr lang="en-US"/>
        </a:p>
      </dgm:t>
    </dgm:pt>
    <dgm:pt modelId="{E341F656-6402-4BED-A205-3D3B56D83F1E}" type="pres">
      <dgm:prSet presAssocID="{A38E40F2-7B88-4DBC-B358-677298E7A5FE}" presName="rootComposite" presStyleCnt="0"/>
      <dgm:spPr/>
      <dgm:t>
        <a:bodyPr/>
        <a:lstStyle/>
        <a:p>
          <a:endParaRPr lang="en-US"/>
        </a:p>
      </dgm:t>
    </dgm:pt>
    <dgm:pt modelId="{A49B4D96-89CA-412E-9A33-DE3EE89796BC}" type="pres">
      <dgm:prSet presAssocID="{A38E40F2-7B88-4DBC-B358-677298E7A5FE}" presName="rootText" presStyleLbl="node1" presStyleIdx="2" presStyleCnt="4" custScaleX="400376" custScaleY="305466"/>
      <dgm:spPr/>
      <dgm:t>
        <a:bodyPr/>
        <a:lstStyle/>
        <a:p>
          <a:endParaRPr lang="pl-PL"/>
        </a:p>
      </dgm:t>
    </dgm:pt>
    <dgm:pt modelId="{2F37D99F-B1D7-4FE9-81C9-937B998C7FCA}" type="pres">
      <dgm:prSet presAssocID="{A38E40F2-7B88-4DBC-B358-677298E7A5FE}" presName="rootConnector" presStyleLbl="node1" presStyleIdx="2" presStyleCnt="4"/>
      <dgm:spPr/>
      <dgm:t>
        <a:bodyPr/>
        <a:lstStyle/>
        <a:p>
          <a:endParaRPr lang="pl-PL"/>
        </a:p>
      </dgm:t>
    </dgm:pt>
    <dgm:pt modelId="{A28B48E4-B0FC-492A-ADCE-F9B5831C41F0}" type="pres">
      <dgm:prSet presAssocID="{A38E40F2-7B88-4DBC-B358-677298E7A5FE}" presName="childShape" presStyleCnt="0"/>
      <dgm:spPr/>
      <dgm:t>
        <a:bodyPr/>
        <a:lstStyle/>
        <a:p>
          <a:endParaRPr lang="en-US"/>
        </a:p>
      </dgm:t>
    </dgm:pt>
    <dgm:pt modelId="{31EE45B8-3745-42CD-9184-3680B8EC0C8B}" type="pres">
      <dgm:prSet presAssocID="{D8BA2495-E572-4292-83D9-102C4E4D250A}" presName="Name13" presStyleLbl="parChTrans1D2" presStyleIdx="13" presStyleCnt="20"/>
      <dgm:spPr/>
      <dgm:t>
        <a:bodyPr/>
        <a:lstStyle/>
        <a:p>
          <a:endParaRPr lang="pl-PL"/>
        </a:p>
      </dgm:t>
    </dgm:pt>
    <dgm:pt modelId="{0B27A3B0-1EA1-4A4C-A48E-1970608BA429}" type="pres">
      <dgm:prSet presAssocID="{82A1A353-EB5A-4A6C-8453-166F6D2D1EB3}" presName="childText" presStyleLbl="bgAcc1" presStyleIdx="13" presStyleCnt="20" custScaleX="307136" custScaleY="224775">
        <dgm:presLayoutVars>
          <dgm:bulletEnabled val="1"/>
        </dgm:presLayoutVars>
      </dgm:prSet>
      <dgm:spPr/>
      <dgm:t>
        <a:bodyPr/>
        <a:lstStyle/>
        <a:p>
          <a:endParaRPr lang="pl-PL"/>
        </a:p>
      </dgm:t>
    </dgm:pt>
    <dgm:pt modelId="{6615EF48-8A81-4DC5-A232-EBBF83B5CAB7}" type="pres">
      <dgm:prSet presAssocID="{CC1A67AB-037A-4C6F-AA39-FD9CA206E9A1}" presName="Name13" presStyleLbl="parChTrans1D2" presStyleIdx="14" presStyleCnt="20"/>
      <dgm:spPr/>
      <dgm:t>
        <a:bodyPr/>
        <a:lstStyle/>
        <a:p>
          <a:endParaRPr lang="pl-PL"/>
        </a:p>
      </dgm:t>
    </dgm:pt>
    <dgm:pt modelId="{CA3786A5-2AAF-4F41-A7EC-89965D17BC37}" type="pres">
      <dgm:prSet presAssocID="{2D8A1EE3-03C7-4413-8B4A-60DE200BD897}" presName="childText" presStyleLbl="bgAcc1" presStyleIdx="14" presStyleCnt="20" custScaleX="304453" custScaleY="167690" custLinFactNeighborX="2367" custLinFactNeighborY="-779">
        <dgm:presLayoutVars>
          <dgm:bulletEnabled val="1"/>
        </dgm:presLayoutVars>
      </dgm:prSet>
      <dgm:spPr/>
      <dgm:t>
        <a:bodyPr/>
        <a:lstStyle/>
        <a:p>
          <a:endParaRPr lang="pl-PL"/>
        </a:p>
      </dgm:t>
    </dgm:pt>
    <dgm:pt modelId="{F180C83E-FBAF-4200-AD6B-92A49B0BF30B}" type="pres">
      <dgm:prSet presAssocID="{086B8C3D-F8C0-4CC4-8933-DF0F7C448841}" presName="Name13" presStyleLbl="parChTrans1D2" presStyleIdx="15" presStyleCnt="20"/>
      <dgm:spPr/>
      <dgm:t>
        <a:bodyPr/>
        <a:lstStyle/>
        <a:p>
          <a:endParaRPr lang="pl-PL"/>
        </a:p>
      </dgm:t>
    </dgm:pt>
    <dgm:pt modelId="{9C050969-5BDE-41EA-8B6E-4F3B5DB627BA}" type="pres">
      <dgm:prSet presAssocID="{7B15E392-0F75-4ACB-9208-3B9972E20E22}" presName="childText" presStyleLbl="bgAcc1" presStyleIdx="15" presStyleCnt="20" custScaleX="306225" custScaleY="208100" custLinFactNeighborY="0">
        <dgm:presLayoutVars>
          <dgm:bulletEnabled val="1"/>
        </dgm:presLayoutVars>
      </dgm:prSet>
      <dgm:spPr/>
      <dgm:t>
        <a:bodyPr/>
        <a:lstStyle/>
        <a:p>
          <a:endParaRPr lang="pl-PL"/>
        </a:p>
      </dgm:t>
    </dgm:pt>
    <dgm:pt modelId="{DABF8AA0-85EB-4B8D-ACCB-6653798F77EA}" type="pres">
      <dgm:prSet presAssocID="{7ACA1CCD-DF25-4A27-8087-00EA63E1894E}" presName="Name13" presStyleLbl="parChTrans1D2" presStyleIdx="16" presStyleCnt="20" custSzY="2450361"/>
      <dgm:spPr/>
      <dgm:t>
        <a:bodyPr/>
        <a:lstStyle/>
        <a:p>
          <a:endParaRPr lang="pl-PL"/>
        </a:p>
      </dgm:t>
    </dgm:pt>
    <dgm:pt modelId="{CEB33318-F0C7-42F3-A060-C0C01CAA1541}" type="pres">
      <dgm:prSet presAssocID="{C7B6F037-9308-4AFA-8843-5E74ABCDA155}" presName="childText" presStyleLbl="bgAcc1" presStyleIdx="16" presStyleCnt="20" custScaleX="305811" custScaleY="176060" custLinFactNeighborY="3917">
        <dgm:presLayoutVars>
          <dgm:bulletEnabled val="1"/>
        </dgm:presLayoutVars>
      </dgm:prSet>
      <dgm:spPr/>
      <dgm:t>
        <a:bodyPr/>
        <a:lstStyle/>
        <a:p>
          <a:endParaRPr lang="pl-PL"/>
        </a:p>
      </dgm:t>
    </dgm:pt>
    <dgm:pt modelId="{7DE6A130-B28C-4D04-A363-6AA8C413DE51}" type="pres">
      <dgm:prSet presAssocID="{67AB6495-CBCD-4B99-8371-A5A1D1FA8E65}" presName="root" presStyleCnt="0"/>
      <dgm:spPr/>
      <dgm:t>
        <a:bodyPr/>
        <a:lstStyle/>
        <a:p>
          <a:endParaRPr lang="en-US"/>
        </a:p>
      </dgm:t>
    </dgm:pt>
    <dgm:pt modelId="{562D3267-30CB-4962-B7EE-546CAC0EBBC7}" type="pres">
      <dgm:prSet presAssocID="{67AB6495-CBCD-4B99-8371-A5A1D1FA8E65}" presName="rootComposite" presStyleCnt="0"/>
      <dgm:spPr/>
      <dgm:t>
        <a:bodyPr/>
        <a:lstStyle/>
        <a:p>
          <a:endParaRPr lang="en-US"/>
        </a:p>
      </dgm:t>
    </dgm:pt>
    <dgm:pt modelId="{6F543052-EA47-4979-A97C-ED3106DD2B12}" type="pres">
      <dgm:prSet presAssocID="{67AB6495-CBCD-4B99-8371-A5A1D1FA8E65}" presName="rootText" presStyleLbl="node1" presStyleIdx="3" presStyleCnt="4" custScaleX="358895" custScaleY="308290" custLinFactNeighborX="11321" custLinFactNeighborY="-2264"/>
      <dgm:spPr/>
      <dgm:t>
        <a:bodyPr/>
        <a:lstStyle/>
        <a:p>
          <a:endParaRPr lang="pl-PL"/>
        </a:p>
      </dgm:t>
    </dgm:pt>
    <dgm:pt modelId="{36BCA011-A501-4776-ACE6-D2A94E56E9CF}" type="pres">
      <dgm:prSet presAssocID="{67AB6495-CBCD-4B99-8371-A5A1D1FA8E65}" presName="rootConnector" presStyleLbl="node1" presStyleIdx="3" presStyleCnt="4"/>
      <dgm:spPr/>
      <dgm:t>
        <a:bodyPr/>
        <a:lstStyle/>
        <a:p>
          <a:endParaRPr lang="pl-PL"/>
        </a:p>
      </dgm:t>
    </dgm:pt>
    <dgm:pt modelId="{24AFB0EF-6108-42E8-B6C5-9E9EDC0815F9}" type="pres">
      <dgm:prSet presAssocID="{67AB6495-CBCD-4B99-8371-A5A1D1FA8E65}" presName="childShape" presStyleCnt="0"/>
      <dgm:spPr/>
      <dgm:t>
        <a:bodyPr/>
        <a:lstStyle/>
        <a:p>
          <a:endParaRPr lang="en-US"/>
        </a:p>
      </dgm:t>
    </dgm:pt>
    <dgm:pt modelId="{F0DE10CB-B00D-4322-A9A8-13F956C9C526}" type="pres">
      <dgm:prSet presAssocID="{61845E4C-A8AD-4AD9-B087-C966C7851D02}" presName="Name13" presStyleLbl="parChTrans1D2" presStyleIdx="17" presStyleCnt="20"/>
      <dgm:spPr/>
      <dgm:t>
        <a:bodyPr/>
        <a:lstStyle/>
        <a:p>
          <a:endParaRPr lang="pl-PL"/>
        </a:p>
      </dgm:t>
    </dgm:pt>
    <dgm:pt modelId="{A3AF7125-D891-4E05-B105-6E68595BCDB7}" type="pres">
      <dgm:prSet presAssocID="{F601C784-F139-47CE-9325-493173F0A134}" presName="childText" presStyleLbl="bgAcc1" presStyleIdx="17" presStyleCnt="20" custScaleX="330709" custScaleY="202118">
        <dgm:presLayoutVars>
          <dgm:bulletEnabled val="1"/>
        </dgm:presLayoutVars>
      </dgm:prSet>
      <dgm:spPr/>
      <dgm:t>
        <a:bodyPr/>
        <a:lstStyle/>
        <a:p>
          <a:endParaRPr lang="pl-PL"/>
        </a:p>
      </dgm:t>
    </dgm:pt>
    <dgm:pt modelId="{A06C98CE-F76C-4D2F-8135-A8E29D2830F2}" type="pres">
      <dgm:prSet presAssocID="{4FDC51A6-7437-41F9-93D3-33EE0EE84E17}" presName="Name13" presStyleLbl="parChTrans1D2" presStyleIdx="18" presStyleCnt="20"/>
      <dgm:spPr/>
      <dgm:t>
        <a:bodyPr/>
        <a:lstStyle/>
        <a:p>
          <a:endParaRPr lang="pl-PL"/>
        </a:p>
      </dgm:t>
    </dgm:pt>
    <dgm:pt modelId="{67430E49-CF36-43B2-B124-482A888AC5B9}" type="pres">
      <dgm:prSet presAssocID="{569659F1-9A17-49BF-96E1-2CB100B3129C}" presName="childText" presStyleLbl="bgAcc1" presStyleIdx="18" presStyleCnt="20" custScaleX="346014" custScaleY="164732" custLinFactNeighborX="4567" custLinFactNeighborY="5974">
        <dgm:presLayoutVars>
          <dgm:bulletEnabled val="1"/>
        </dgm:presLayoutVars>
      </dgm:prSet>
      <dgm:spPr/>
      <dgm:t>
        <a:bodyPr/>
        <a:lstStyle/>
        <a:p>
          <a:endParaRPr lang="pl-PL"/>
        </a:p>
      </dgm:t>
    </dgm:pt>
    <dgm:pt modelId="{7E2FDB81-CCCC-41EA-B733-4DCA67D23A26}" type="pres">
      <dgm:prSet presAssocID="{5D7C3779-DEC6-4562-AF30-08A26172E959}" presName="Name13" presStyleLbl="parChTrans1D2" presStyleIdx="19" presStyleCnt="20"/>
      <dgm:spPr/>
      <dgm:t>
        <a:bodyPr/>
        <a:lstStyle/>
        <a:p>
          <a:endParaRPr lang="pl-PL"/>
        </a:p>
      </dgm:t>
    </dgm:pt>
    <dgm:pt modelId="{75FED117-6C54-4854-A22F-39FED386A09B}" type="pres">
      <dgm:prSet presAssocID="{E8EEC7EE-B41B-49DD-B4E8-4C79CBC6DABA}" presName="childText" presStyleLbl="bgAcc1" presStyleIdx="19" presStyleCnt="20" custScaleX="351097" custScaleY="220021">
        <dgm:presLayoutVars>
          <dgm:bulletEnabled val="1"/>
        </dgm:presLayoutVars>
      </dgm:prSet>
      <dgm:spPr/>
      <dgm:t>
        <a:bodyPr/>
        <a:lstStyle/>
        <a:p>
          <a:endParaRPr lang="pl-PL"/>
        </a:p>
      </dgm:t>
    </dgm:pt>
  </dgm:ptLst>
  <dgm:cxnLst>
    <dgm:cxn modelId="{0BAF0D35-47E4-4467-8C84-B5A2AEF5AD4F}" srcId="{A38E40F2-7B88-4DBC-B358-677298E7A5FE}" destId="{82A1A353-EB5A-4A6C-8453-166F6D2D1EB3}" srcOrd="0" destOrd="0" parTransId="{D8BA2495-E572-4292-83D9-102C4E4D250A}" sibTransId="{8B9C98ED-7E07-41AC-944C-9E5FECDFCFE2}"/>
    <dgm:cxn modelId="{FDA5DA39-94FF-4BA6-BB5F-D33DE73813DA}" type="presOf" srcId="{CB88315F-88FB-40FA-A790-1B47FD12F50E}" destId="{A4C36850-8816-4FAA-88E8-57B7949001D5}" srcOrd="0" destOrd="0" presId="urn:microsoft.com/office/officeart/2005/8/layout/hierarchy3"/>
    <dgm:cxn modelId="{DCD2E632-3694-40E3-AA78-68171BF47931}" srcId="{F779EB7D-79C1-49F8-AE25-323F6411E25B}" destId="{77529003-F432-438E-A2EB-F83022675152}" srcOrd="0" destOrd="0" parTransId="{36AE39EC-48C1-48EA-A84F-C0185B73873A}" sibTransId="{79655167-A58E-495A-8C3B-468F2BDB76AD}"/>
    <dgm:cxn modelId="{C88BC92E-371F-4516-9F01-58E035E7D2BC}" type="presOf" srcId="{C5D364A5-24A4-4645-B16C-83410C0A129D}" destId="{BC7B617C-8A07-4091-BB93-4D3DCD3B9C35}" srcOrd="0" destOrd="0" presId="urn:microsoft.com/office/officeart/2005/8/layout/hierarchy3"/>
    <dgm:cxn modelId="{B401FBB4-5890-456C-A717-ADC870156DC2}" srcId="{F779EB7D-79C1-49F8-AE25-323F6411E25B}" destId="{893D6821-B743-4F9F-A952-9461A544CFB2}" srcOrd="5" destOrd="0" parTransId="{CB88315F-88FB-40FA-A790-1B47FD12F50E}" sibTransId="{0733BDA2-D14D-4739-8D49-861C565F79D7}"/>
    <dgm:cxn modelId="{CF19981C-1A65-4373-A8DA-EA707634C849}" type="presOf" srcId="{D54DB90B-736B-4AAC-AD1E-4B4D5F20FF48}" destId="{CC2640A9-27E2-43BF-8652-5986DEFA432D}" srcOrd="0" destOrd="0" presId="urn:microsoft.com/office/officeart/2005/8/layout/hierarchy3"/>
    <dgm:cxn modelId="{F165E9EF-10AF-444E-9AD5-4E5A60947BED}" srcId="{31757A2C-D357-43ED-96D1-C78B07798D08}" destId="{B6A7CCF3-43C0-468F-836A-FF90FF18BC48}" srcOrd="4" destOrd="0" parTransId="{91E46DC9-5E14-43CC-A9AF-EF6AFA19C8AA}" sibTransId="{8CB9DAD8-7B3E-4C75-BB22-95475727972E}"/>
    <dgm:cxn modelId="{AFBE67F0-1566-4028-938E-17D0FBFF5EA4}" type="presOf" srcId="{4FDC51A6-7437-41F9-93D3-33EE0EE84E17}" destId="{A06C98CE-F76C-4D2F-8135-A8E29D2830F2}" srcOrd="0" destOrd="0" presId="urn:microsoft.com/office/officeart/2005/8/layout/hierarchy3"/>
    <dgm:cxn modelId="{B84804E0-8481-49F8-B098-0809AB101A5E}" type="presOf" srcId="{569659F1-9A17-49BF-96E1-2CB100B3129C}" destId="{67430E49-CF36-43B2-B124-482A888AC5B9}" srcOrd="0" destOrd="0" presId="urn:microsoft.com/office/officeart/2005/8/layout/hierarchy3"/>
    <dgm:cxn modelId="{2540A182-4C81-4B42-8201-8A2A3D0CCCA4}" srcId="{FB4A0878-27E5-4CA5-8E71-9A45703965C2}" destId="{31757A2C-D357-43ED-96D1-C78B07798D08}" srcOrd="0" destOrd="0" parTransId="{A7FDD27A-DD4A-4236-9C5D-CC036AFE634E}" sibTransId="{AD11D4A1-48C5-40CA-9589-7239F4ABCD8F}"/>
    <dgm:cxn modelId="{5996102B-0359-4D5E-A787-7CE2BF948AF7}" type="presOf" srcId="{67AB6495-CBCD-4B99-8371-A5A1D1FA8E65}" destId="{6F543052-EA47-4979-A97C-ED3106DD2B12}" srcOrd="0" destOrd="0" presId="urn:microsoft.com/office/officeart/2005/8/layout/hierarchy3"/>
    <dgm:cxn modelId="{EE4D6F97-218F-4B27-8C36-59E19E521053}" srcId="{F779EB7D-79C1-49F8-AE25-323F6411E25B}" destId="{73D025D5-F8C3-4D18-9A59-56D29A13EF4D}" srcOrd="2" destOrd="0" parTransId="{D88FF3B5-7283-41FC-9DFA-65FD91451361}" sibTransId="{B45BB59E-EEDF-4E5F-B2B9-38E5934FD514}"/>
    <dgm:cxn modelId="{2966FEB8-1585-484C-9231-6042070E67B6}" srcId="{FB4A0878-27E5-4CA5-8E71-9A45703965C2}" destId="{A38E40F2-7B88-4DBC-B358-677298E7A5FE}" srcOrd="2" destOrd="0" parTransId="{13F2210A-30AB-40B2-B0F1-1B24ECC672B8}" sibTransId="{747831C7-743E-47A9-A9A0-27A36514E6D1}"/>
    <dgm:cxn modelId="{CC5917CA-3304-43E5-B97D-A3093909732A}" type="presOf" srcId="{2F2275FE-D538-4657-A05C-4A7764D30AE5}" destId="{88354560-B130-481F-BF98-AD0EE4C4FF47}" srcOrd="0" destOrd="0" presId="urn:microsoft.com/office/officeart/2005/8/layout/hierarchy3"/>
    <dgm:cxn modelId="{CFE9C9E1-43FE-494B-92CF-67907A40E7B3}" type="presOf" srcId="{F779EB7D-79C1-49F8-AE25-323F6411E25B}" destId="{42133F39-00B6-4400-ADC2-C47AD0C002F2}" srcOrd="0" destOrd="0" presId="urn:microsoft.com/office/officeart/2005/8/layout/hierarchy3"/>
    <dgm:cxn modelId="{92C6ED72-BDEB-4D8B-9113-410984845403}" srcId="{F779EB7D-79C1-49F8-AE25-323F6411E25B}" destId="{E61C6D03-2453-4662-ADEC-81809A6C0D52}" srcOrd="1" destOrd="0" parTransId="{B00A712C-1D27-4FFC-9A37-5698C08367AD}" sibTransId="{B93E5C82-2902-4D40-B38A-BF8C8CCB3125}"/>
    <dgm:cxn modelId="{76DE28CF-CCC5-4224-BE78-CB9A8FC9270D}" type="presOf" srcId="{2D8A1EE3-03C7-4413-8B4A-60DE200BD897}" destId="{CA3786A5-2AAF-4F41-A7EC-89965D17BC37}" srcOrd="0" destOrd="0" presId="urn:microsoft.com/office/officeart/2005/8/layout/hierarchy3"/>
    <dgm:cxn modelId="{C028950D-ACC4-45CF-A696-F1B057D9CCAE}" type="presOf" srcId="{893D6821-B743-4F9F-A952-9461A544CFB2}" destId="{C93E2564-511A-4D5F-8695-FF3B19BE0138}" srcOrd="0" destOrd="0" presId="urn:microsoft.com/office/officeart/2005/8/layout/hierarchy3"/>
    <dgm:cxn modelId="{9270DFF9-DA03-4271-A51D-37A3E511F0D1}" type="presOf" srcId="{B6A7CCF3-43C0-468F-836A-FF90FF18BC48}" destId="{191CE980-F872-45ED-90E8-F9354DA1103E}" srcOrd="0" destOrd="0" presId="urn:microsoft.com/office/officeart/2005/8/layout/hierarchy3"/>
    <dgm:cxn modelId="{9E6217BB-6D05-420B-8B4F-F7EC0C11F43E}" type="presOf" srcId="{9C58F235-5D71-4ADF-9878-1FFA25AC7EFA}" destId="{214F0863-00C2-4C51-BB09-D9C73D342DA6}" srcOrd="0" destOrd="0" presId="urn:microsoft.com/office/officeart/2005/8/layout/hierarchy3"/>
    <dgm:cxn modelId="{E558CC80-9014-4599-9300-9915EF6049B7}" srcId="{31757A2C-D357-43ED-96D1-C78B07798D08}" destId="{C5D364A5-24A4-4645-B16C-83410C0A129D}" srcOrd="2" destOrd="0" parTransId="{5BA56F97-2DB4-447D-BD8A-1C4961B1C7FB}" sibTransId="{DCE09041-34D5-4F5C-9F61-27B85403C20C}"/>
    <dgm:cxn modelId="{F4348C92-F2B5-457A-BEC7-347184C357AA}" type="presOf" srcId="{C921A15E-B8FC-4139-B796-E5670006D845}" destId="{38580561-03B0-4747-8E35-01B727B01FE4}" srcOrd="0" destOrd="0" presId="urn:microsoft.com/office/officeart/2005/8/layout/hierarchy3"/>
    <dgm:cxn modelId="{ED0AB6A6-FB14-4311-9A3C-FB37DAA5EF29}" type="presOf" srcId="{209EBF56-E140-4ADB-884C-A8D9ADFA53B4}" destId="{77EBE3E9-D34C-4889-84AF-109905EBEE8B}" srcOrd="0" destOrd="0" presId="urn:microsoft.com/office/officeart/2005/8/layout/hierarchy3"/>
    <dgm:cxn modelId="{0D1A01C2-5638-417A-9BBE-19A301CD82FB}" srcId="{FB4A0878-27E5-4CA5-8E71-9A45703965C2}" destId="{67AB6495-CBCD-4B99-8371-A5A1D1FA8E65}" srcOrd="3" destOrd="0" parTransId="{5566629D-26AB-40B1-BF6E-C85F8E5B4F4A}" sibTransId="{5EF925D5-1B00-44B3-9127-104BCC922B40}"/>
    <dgm:cxn modelId="{C761F2A5-589F-419E-88E0-71B023204606}" type="presOf" srcId="{82A1A353-EB5A-4A6C-8453-166F6D2D1EB3}" destId="{0B27A3B0-1EA1-4A4C-A48E-1970608BA429}" srcOrd="0" destOrd="0" presId="urn:microsoft.com/office/officeart/2005/8/layout/hierarchy3"/>
    <dgm:cxn modelId="{6E6529F1-8050-4139-98B0-242CBE9A16FE}" srcId="{31757A2C-D357-43ED-96D1-C78B07798D08}" destId="{C6955185-A719-42EB-8D1F-D32192DE9B3C}" srcOrd="3" destOrd="0" parTransId="{9C58F235-5D71-4ADF-9878-1FFA25AC7EFA}" sibTransId="{8B4569C1-835E-49C3-836A-2DB026092FE9}"/>
    <dgm:cxn modelId="{E49DAB35-EBAB-4811-AD3B-AF02AC26CEE8}" type="presOf" srcId="{A38E40F2-7B88-4DBC-B358-677298E7A5FE}" destId="{2F37D99F-B1D7-4FE9-81C9-937B998C7FCA}" srcOrd="1" destOrd="0" presId="urn:microsoft.com/office/officeart/2005/8/layout/hierarchy3"/>
    <dgm:cxn modelId="{E192D675-FA25-4EC3-903D-38E0301698DC}" type="presOf" srcId="{7ACA1CCD-DF25-4A27-8087-00EA63E1894E}" destId="{DABF8AA0-85EB-4B8D-ACCB-6653798F77EA}" srcOrd="0" destOrd="0" presId="urn:microsoft.com/office/officeart/2005/8/layout/hierarchy3"/>
    <dgm:cxn modelId="{6BBD2248-F6DE-4118-AEBA-8D2DD8FD99AF}" type="presOf" srcId="{D88FF3B5-7283-41FC-9DFA-65FD91451361}" destId="{19B7DB9E-B38A-4903-9540-2040994D817E}" srcOrd="0" destOrd="0" presId="urn:microsoft.com/office/officeart/2005/8/layout/hierarchy3"/>
    <dgm:cxn modelId="{F9293E4A-3606-4576-A43E-220A7ACA6135}" srcId="{A38E40F2-7B88-4DBC-B358-677298E7A5FE}" destId="{7B15E392-0F75-4ACB-9208-3B9972E20E22}" srcOrd="2" destOrd="0" parTransId="{086B8C3D-F8C0-4CC4-8933-DF0F7C448841}" sibTransId="{23229016-7B1D-415D-B307-DFA2B87E3D76}"/>
    <dgm:cxn modelId="{8A56D1A0-DC63-4C43-8301-9CFE5FCB10AE}" type="presOf" srcId="{E8EEC7EE-B41B-49DD-B4E8-4C79CBC6DABA}" destId="{75FED117-6C54-4854-A22F-39FED386A09B}" srcOrd="0" destOrd="0" presId="urn:microsoft.com/office/officeart/2005/8/layout/hierarchy3"/>
    <dgm:cxn modelId="{9E26968A-A514-485B-B505-7CAD39907E7F}" type="presOf" srcId="{086B8C3D-F8C0-4CC4-8933-DF0F7C448841}" destId="{F180C83E-FBAF-4200-AD6B-92A49B0BF30B}" srcOrd="0" destOrd="0" presId="urn:microsoft.com/office/officeart/2005/8/layout/hierarchy3"/>
    <dgm:cxn modelId="{EFD53123-391B-47DF-84C9-E6FE7AD07632}" srcId="{F779EB7D-79C1-49F8-AE25-323F6411E25B}" destId="{35DC9905-18F4-4F99-B2AE-D87E1668D8A9}" srcOrd="3" destOrd="0" parTransId="{FD3C8F62-EA05-46DE-8145-0C99BF09CA7E}" sibTransId="{ABEC577C-B388-4782-8537-F6FDD9CA4127}"/>
    <dgm:cxn modelId="{8018B111-E55F-4E00-A58E-82E983060F4B}" type="presOf" srcId="{5BA56F97-2DB4-447D-BD8A-1C4961B1C7FB}" destId="{B5A905CB-AC97-4D0B-A057-992CF8BDFB71}" srcOrd="0" destOrd="0" presId="urn:microsoft.com/office/officeart/2005/8/layout/hierarchy3"/>
    <dgm:cxn modelId="{847D802C-CB69-4D6C-98B8-FD0B507E1E93}" type="presOf" srcId="{36AE39EC-48C1-48EA-A84F-C0185B73873A}" destId="{DBF4B2FB-F3D8-4FFE-A314-A691D295582C}" srcOrd="0" destOrd="0" presId="urn:microsoft.com/office/officeart/2005/8/layout/hierarchy3"/>
    <dgm:cxn modelId="{65AF7D7D-293F-4833-9E05-C57B1206C1C4}" type="presOf" srcId="{7B15E392-0F75-4ACB-9208-3B9972E20E22}" destId="{9C050969-5BDE-41EA-8B6E-4F3B5DB627BA}" srcOrd="0" destOrd="0" presId="urn:microsoft.com/office/officeart/2005/8/layout/hierarchy3"/>
    <dgm:cxn modelId="{2E7F461F-4A00-4BC5-AC3F-6BE1EA2DB904}" type="presOf" srcId="{B0086F39-D314-4F3C-AD08-8652B889058A}" destId="{62E2C261-0821-4DDB-AC2B-126C6097938F}" srcOrd="0" destOrd="0" presId="urn:microsoft.com/office/officeart/2005/8/layout/hierarchy3"/>
    <dgm:cxn modelId="{07EEEFDE-80D1-49CD-B9CE-279EC7985768}" type="presOf" srcId="{D8BA2495-E572-4292-83D9-102C4E4D250A}" destId="{31EE45B8-3745-42CD-9184-3680B8EC0C8B}" srcOrd="0" destOrd="0" presId="urn:microsoft.com/office/officeart/2005/8/layout/hierarchy3"/>
    <dgm:cxn modelId="{FB73096D-EC3A-4796-A3AB-C0D071CC678E}" srcId="{F779EB7D-79C1-49F8-AE25-323F6411E25B}" destId="{2F2275FE-D538-4657-A05C-4A7764D30AE5}" srcOrd="4" destOrd="0" parTransId="{63F073FC-2D79-4C1B-BEA0-6144938A794B}" sibTransId="{46785F90-02F5-4564-B321-0920F6067F27}"/>
    <dgm:cxn modelId="{11FFEEA4-C5A7-43CF-989A-9C9CE075DA3F}" srcId="{67AB6495-CBCD-4B99-8371-A5A1D1FA8E65}" destId="{569659F1-9A17-49BF-96E1-2CB100B3129C}" srcOrd="1" destOrd="0" parTransId="{4FDC51A6-7437-41F9-93D3-33EE0EE84E17}" sibTransId="{DFFE650D-1DC0-4F8D-BEA7-CA3EA2128C52}"/>
    <dgm:cxn modelId="{87AAE4A5-EE2C-4BD7-A76E-4A46CBC38C0B}" type="presOf" srcId="{73D025D5-F8C3-4D18-9A59-56D29A13EF4D}" destId="{811115B0-26C6-4F39-9F40-B421C63D7F31}" srcOrd="0" destOrd="0" presId="urn:microsoft.com/office/officeart/2005/8/layout/hierarchy3"/>
    <dgm:cxn modelId="{D3750227-AFE5-4E6D-8882-F05CFA364EF7}" type="presOf" srcId="{77529003-F432-438E-A2EB-F83022675152}" destId="{8C54FD41-3C68-4E49-B871-85DDE82C6B87}" srcOrd="0" destOrd="0" presId="urn:microsoft.com/office/officeart/2005/8/layout/hierarchy3"/>
    <dgm:cxn modelId="{38E13917-B6C5-4104-9CB5-41A86EFE9CAC}" srcId="{A38E40F2-7B88-4DBC-B358-677298E7A5FE}" destId="{C7B6F037-9308-4AFA-8843-5E74ABCDA155}" srcOrd="3" destOrd="0" parTransId="{7ACA1CCD-DF25-4A27-8087-00EA63E1894E}" sibTransId="{5636206A-A875-4A9A-863B-17DF57754543}"/>
    <dgm:cxn modelId="{B162A839-0A3A-4D9A-93A9-894FD0A0A4C6}" type="presOf" srcId="{63F073FC-2D79-4C1B-BEA0-6144938A794B}" destId="{52055062-2F80-4A7D-A62D-59B6A1ED961C}" srcOrd="0" destOrd="0" presId="urn:microsoft.com/office/officeart/2005/8/layout/hierarchy3"/>
    <dgm:cxn modelId="{F54FFCFB-0222-4403-ABC6-5AD55A22B761}" type="presOf" srcId="{35DC9905-18F4-4F99-B2AE-D87E1668D8A9}" destId="{7A45B85C-9B73-421E-80DA-41453A0C4529}" srcOrd="0" destOrd="0" presId="urn:microsoft.com/office/officeart/2005/8/layout/hierarchy3"/>
    <dgm:cxn modelId="{EBD99CE3-F349-42BD-AE31-3478112EF643}" type="presOf" srcId="{FB4A0878-27E5-4CA5-8E71-9A45703965C2}" destId="{6D89963F-04DD-4010-803F-847A4ED9E4EF}" srcOrd="0" destOrd="0" presId="urn:microsoft.com/office/officeart/2005/8/layout/hierarchy3"/>
    <dgm:cxn modelId="{3F23F817-A8C3-4359-BD86-9287F7CC1F5B}" type="presOf" srcId="{61845E4C-A8AD-4AD9-B087-C966C7851D02}" destId="{F0DE10CB-B00D-4322-A9A8-13F956C9C526}" srcOrd="0" destOrd="0" presId="urn:microsoft.com/office/officeart/2005/8/layout/hierarchy3"/>
    <dgm:cxn modelId="{FE6756C2-EEF8-4DC6-997A-CEDD8F9CB7B7}" type="presOf" srcId="{5D7C3779-DEC6-4562-AF30-08A26172E959}" destId="{7E2FDB81-CCCC-41EA-B733-4DCA67D23A26}" srcOrd="0" destOrd="0" presId="urn:microsoft.com/office/officeart/2005/8/layout/hierarchy3"/>
    <dgm:cxn modelId="{32FB7676-1339-4CB3-8A10-445E75C4498C}" srcId="{67AB6495-CBCD-4B99-8371-A5A1D1FA8E65}" destId="{F601C784-F139-47CE-9325-493173F0A134}" srcOrd="0" destOrd="0" parTransId="{61845E4C-A8AD-4AD9-B087-C966C7851D02}" sibTransId="{1BD4033C-44F6-45F8-B525-69D1811F0540}"/>
    <dgm:cxn modelId="{71391357-91F3-470E-8F92-B5D04BD9DDC8}" type="presOf" srcId="{C6955185-A719-42EB-8D1F-D32192DE9B3C}" destId="{5EF26487-CB86-421A-A1B9-54B8D6F2E823}" srcOrd="0" destOrd="0" presId="urn:microsoft.com/office/officeart/2005/8/layout/hierarchy3"/>
    <dgm:cxn modelId="{68BDA030-177D-4B34-B470-200739235F6B}" srcId="{31757A2C-D357-43ED-96D1-C78B07798D08}" destId="{3E1F3D96-9FCC-409E-94F4-E93836D71B92}" srcOrd="0" destOrd="0" parTransId="{3400D0DD-F126-47CC-8375-933B6CB849E4}" sibTransId="{6369AEAB-5416-4A47-B77C-5024AB1AFFBF}"/>
    <dgm:cxn modelId="{CD9DE2D2-BFB5-44D0-B39A-6F1009B6DCE8}" srcId="{31757A2C-D357-43ED-96D1-C78B07798D08}" destId="{C921A15E-B8FC-4139-B796-E5670006D845}" srcOrd="5" destOrd="0" parTransId="{EF73C54D-BE58-41FA-9AE6-5CEE8C86E645}" sibTransId="{7AF2CB21-EE88-462A-A950-92AF0DCA3AB7}"/>
    <dgm:cxn modelId="{CA8060CC-7A80-4DCB-81A9-77924BEF6B11}" type="presOf" srcId="{F601C784-F139-47CE-9325-493173F0A134}" destId="{A3AF7125-D891-4E05-B105-6E68595BCDB7}" srcOrd="0" destOrd="0" presId="urn:microsoft.com/office/officeart/2005/8/layout/hierarchy3"/>
    <dgm:cxn modelId="{3748D22C-6354-4A7F-BAB1-41A0CE20A066}" srcId="{67AB6495-CBCD-4B99-8371-A5A1D1FA8E65}" destId="{E8EEC7EE-B41B-49DD-B4E8-4C79CBC6DABA}" srcOrd="2" destOrd="0" parTransId="{5D7C3779-DEC6-4562-AF30-08A26172E959}" sibTransId="{666DFE7C-5E3E-4159-837F-334FFC89DE80}"/>
    <dgm:cxn modelId="{F8917BD6-ABB7-47CA-8783-3330C62EAC08}" srcId="{31757A2C-D357-43ED-96D1-C78B07798D08}" destId="{B0086F39-D314-4F3C-AD08-8652B889058A}" srcOrd="1" destOrd="0" parTransId="{209EBF56-E140-4ADB-884C-A8D9ADFA53B4}" sibTransId="{56F32687-F94B-4DC3-BF5A-17739D90006E}"/>
    <dgm:cxn modelId="{025582DF-6040-4DCA-8344-3655B1C4390E}" srcId="{A38E40F2-7B88-4DBC-B358-677298E7A5FE}" destId="{2D8A1EE3-03C7-4413-8B4A-60DE200BD897}" srcOrd="1" destOrd="0" parTransId="{CC1A67AB-037A-4C6F-AA39-FD9CA206E9A1}" sibTransId="{D3E23F6A-B833-4E69-8B24-34476305BF91}"/>
    <dgm:cxn modelId="{6D3686C4-8C7F-40DB-AB94-B94B419FCECF}" type="presOf" srcId="{31757A2C-D357-43ED-96D1-C78B07798D08}" destId="{AD9FE7BE-2A13-4950-B3D9-CBD99C2305FF}" srcOrd="1" destOrd="0" presId="urn:microsoft.com/office/officeart/2005/8/layout/hierarchy3"/>
    <dgm:cxn modelId="{E60DEA9C-7614-4B33-A311-68E74CFB72C4}" type="presOf" srcId="{F779EB7D-79C1-49F8-AE25-323F6411E25B}" destId="{9F483EAD-5BDE-4BD3-A892-E5E6D9241BD4}" srcOrd="1" destOrd="0" presId="urn:microsoft.com/office/officeart/2005/8/layout/hierarchy3"/>
    <dgm:cxn modelId="{A2A85D5D-153D-4989-9D74-85D7D9064C0D}" type="presOf" srcId="{67AB6495-CBCD-4B99-8371-A5A1D1FA8E65}" destId="{36BCA011-A501-4776-ACE6-D2A94E56E9CF}" srcOrd="1" destOrd="0" presId="urn:microsoft.com/office/officeart/2005/8/layout/hierarchy3"/>
    <dgm:cxn modelId="{329FCCCA-5B06-4705-85CE-27A70C6E5052}" srcId="{FB4A0878-27E5-4CA5-8E71-9A45703965C2}" destId="{F779EB7D-79C1-49F8-AE25-323F6411E25B}" srcOrd="1" destOrd="0" parTransId="{7FB18452-2E61-409D-A7EA-1F4D43E6281D}" sibTransId="{0377579E-A07F-4A51-8998-34BF194E15FD}"/>
    <dgm:cxn modelId="{F32A4CE2-BCB8-49CA-A9AC-CC043E7F19FE}" type="presOf" srcId="{A38E40F2-7B88-4DBC-B358-677298E7A5FE}" destId="{A49B4D96-89CA-412E-9A33-DE3EE89796BC}" srcOrd="0" destOrd="0" presId="urn:microsoft.com/office/officeart/2005/8/layout/hierarchy3"/>
    <dgm:cxn modelId="{4011C0A7-2D29-4683-9DA3-B449EC84E695}" type="presOf" srcId="{FD3C8F62-EA05-46DE-8145-0C99BF09CA7E}" destId="{E54017DB-A073-4976-B751-7CABBCE502FD}" srcOrd="0" destOrd="0" presId="urn:microsoft.com/office/officeart/2005/8/layout/hierarchy3"/>
    <dgm:cxn modelId="{C0748320-0815-45B3-BB4E-9685CD3D18FD}" type="presOf" srcId="{C7B6F037-9308-4AFA-8843-5E74ABCDA155}" destId="{CEB33318-F0C7-42F3-A060-C0C01CAA1541}" srcOrd="0" destOrd="0" presId="urn:microsoft.com/office/officeart/2005/8/layout/hierarchy3"/>
    <dgm:cxn modelId="{901190BE-14FD-4561-A6FE-EA17A6C2A705}" type="presOf" srcId="{CC1A67AB-037A-4C6F-AA39-FD9CA206E9A1}" destId="{6615EF48-8A81-4DC5-A232-EBBF83B5CAB7}" srcOrd="0" destOrd="0" presId="urn:microsoft.com/office/officeart/2005/8/layout/hierarchy3"/>
    <dgm:cxn modelId="{B2CB9A55-F510-41FA-A85C-7D1BFDE404BF}" type="presOf" srcId="{3E1F3D96-9FCC-409E-94F4-E93836D71B92}" destId="{BDA6A84F-317E-4D5B-8F0C-88D050CCB969}" srcOrd="0" destOrd="0" presId="urn:microsoft.com/office/officeart/2005/8/layout/hierarchy3"/>
    <dgm:cxn modelId="{5174220E-3A2A-43E6-84AF-0DBF774726E2}" type="presOf" srcId="{91E46DC9-5E14-43CC-A9AF-EF6AFA19C8AA}" destId="{7DFCE162-1B33-4FA2-828F-DF1A27C20A94}" srcOrd="0" destOrd="0" presId="urn:microsoft.com/office/officeart/2005/8/layout/hierarchy3"/>
    <dgm:cxn modelId="{3121A55D-1B73-488E-8089-EA1E77FB5BB4}" type="presOf" srcId="{E61C6D03-2453-4662-ADEC-81809A6C0D52}" destId="{EF872986-CC92-43F1-B0CA-1DB38380708C}" srcOrd="0" destOrd="0" presId="urn:microsoft.com/office/officeart/2005/8/layout/hierarchy3"/>
    <dgm:cxn modelId="{47573B03-2206-4CAF-9D26-5866177A00ED}" type="presOf" srcId="{B00A712C-1D27-4FFC-9A37-5698C08367AD}" destId="{A5CA966E-F5AF-4648-BD90-A48DDF2EBDD9}" srcOrd="0" destOrd="0" presId="urn:microsoft.com/office/officeart/2005/8/layout/hierarchy3"/>
    <dgm:cxn modelId="{934BE81D-49EE-42E7-B3ED-B3FB20B0D6AE}" type="presOf" srcId="{31757A2C-D357-43ED-96D1-C78B07798D08}" destId="{DDFC2821-20DC-4322-B04C-CD0EA3D2F880}" srcOrd="0" destOrd="0" presId="urn:microsoft.com/office/officeart/2005/8/layout/hierarchy3"/>
    <dgm:cxn modelId="{41F98A2C-0CA7-40CB-9360-E2A29A36BB14}" srcId="{F779EB7D-79C1-49F8-AE25-323F6411E25B}" destId="{D54DB90B-736B-4AAC-AD1E-4B4D5F20FF48}" srcOrd="6" destOrd="0" parTransId="{486879A0-3C10-4890-8FCB-01FA336480B1}" sibTransId="{186C60AB-2608-4E54-ABBA-B5BC0914F4A2}"/>
    <dgm:cxn modelId="{90326E52-EA63-4FEC-997F-8F3D72D74029}" type="presOf" srcId="{486879A0-3C10-4890-8FCB-01FA336480B1}" destId="{4D4F0305-DCB5-483B-AA79-35144019C648}" srcOrd="0" destOrd="0" presId="urn:microsoft.com/office/officeart/2005/8/layout/hierarchy3"/>
    <dgm:cxn modelId="{C6BCFA2B-73DB-4348-8ECA-8C12FFBD77E2}" type="presOf" srcId="{EF73C54D-BE58-41FA-9AE6-5CEE8C86E645}" destId="{8F86EFEC-0B35-458D-8919-724015A83E76}" srcOrd="0" destOrd="0" presId="urn:microsoft.com/office/officeart/2005/8/layout/hierarchy3"/>
    <dgm:cxn modelId="{DEDF1B4E-9B82-4573-BAB7-8889BC824A9A}" type="presOf" srcId="{3400D0DD-F126-47CC-8375-933B6CB849E4}" destId="{898A2DCB-A5FB-4662-B6FE-E4CFE355F7D2}" srcOrd="0" destOrd="0" presId="urn:microsoft.com/office/officeart/2005/8/layout/hierarchy3"/>
    <dgm:cxn modelId="{F2286FB7-BD96-40E5-B14D-7C89DF4EE646}" type="presParOf" srcId="{6D89963F-04DD-4010-803F-847A4ED9E4EF}" destId="{F259587A-9008-4229-8C26-F8312E2E79B2}" srcOrd="0" destOrd="0" presId="urn:microsoft.com/office/officeart/2005/8/layout/hierarchy3"/>
    <dgm:cxn modelId="{E6719D56-7FB7-43D2-9162-482F7312558C}" type="presParOf" srcId="{F259587A-9008-4229-8C26-F8312E2E79B2}" destId="{3358E140-55D5-4B18-8C9F-528B36F8967B}" srcOrd="0" destOrd="0" presId="urn:microsoft.com/office/officeart/2005/8/layout/hierarchy3"/>
    <dgm:cxn modelId="{4AE341B1-420C-470B-A2EA-8636216B91F9}" type="presParOf" srcId="{3358E140-55D5-4B18-8C9F-528B36F8967B}" destId="{DDFC2821-20DC-4322-B04C-CD0EA3D2F880}" srcOrd="0" destOrd="0" presId="urn:microsoft.com/office/officeart/2005/8/layout/hierarchy3"/>
    <dgm:cxn modelId="{CCD9B662-4DAD-4A94-A6DA-B7B479FACC3D}" type="presParOf" srcId="{3358E140-55D5-4B18-8C9F-528B36F8967B}" destId="{AD9FE7BE-2A13-4950-B3D9-CBD99C2305FF}" srcOrd="1" destOrd="0" presId="urn:microsoft.com/office/officeart/2005/8/layout/hierarchy3"/>
    <dgm:cxn modelId="{A4F0062A-E824-46EA-8E1F-7C0758D53B7E}" type="presParOf" srcId="{F259587A-9008-4229-8C26-F8312E2E79B2}" destId="{F8EDC1F7-045F-40CD-A36C-ABD1B7D927CB}" srcOrd="1" destOrd="0" presId="urn:microsoft.com/office/officeart/2005/8/layout/hierarchy3"/>
    <dgm:cxn modelId="{AC69791B-2394-4741-914A-CF0AA5CA581E}" type="presParOf" srcId="{F8EDC1F7-045F-40CD-A36C-ABD1B7D927CB}" destId="{898A2DCB-A5FB-4662-B6FE-E4CFE355F7D2}" srcOrd="0" destOrd="0" presId="urn:microsoft.com/office/officeart/2005/8/layout/hierarchy3"/>
    <dgm:cxn modelId="{A499BABB-983D-454D-8BBF-B93B4B7665A0}" type="presParOf" srcId="{F8EDC1F7-045F-40CD-A36C-ABD1B7D927CB}" destId="{BDA6A84F-317E-4D5B-8F0C-88D050CCB969}" srcOrd="1" destOrd="0" presId="urn:microsoft.com/office/officeart/2005/8/layout/hierarchy3"/>
    <dgm:cxn modelId="{DE79775D-A641-44A0-B353-F9640A04D910}" type="presParOf" srcId="{F8EDC1F7-045F-40CD-A36C-ABD1B7D927CB}" destId="{77EBE3E9-D34C-4889-84AF-109905EBEE8B}" srcOrd="2" destOrd="0" presId="urn:microsoft.com/office/officeart/2005/8/layout/hierarchy3"/>
    <dgm:cxn modelId="{9759B2B6-DCC2-454D-980F-D7929BBE331B}" type="presParOf" srcId="{F8EDC1F7-045F-40CD-A36C-ABD1B7D927CB}" destId="{62E2C261-0821-4DDB-AC2B-126C6097938F}" srcOrd="3" destOrd="0" presId="urn:microsoft.com/office/officeart/2005/8/layout/hierarchy3"/>
    <dgm:cxn modelId="{25E06037-474E-470B-8D18-72DE47920CEB}" type="presParOf" srcId="{F8EDC1F7-045F-40CD-A36C-ABD1B7D927CB}" destId="{B5A905CB-AC97-4D0B-A057-992CF8BDFB71}" srcOrd="4" destOrd="0" presId="urn:microsoft.com/office/officeart/2005/8/layout/hierarchy3"/>
    <dgm:cxn modelId="{5827DB18-8616-45D9-9FF8-8BDC2EA0FA07}" type="presParOf" srcId="{F8EDC1F7-045F-40CD-A36C-ABD1B7D927CB}" destId="{BC7B617C-8A07-4091-BB93-4D3DCD3B9C35}" srcOrd="5" destOrd="0" presId="urn:microsoft.com/office/officeart/2005/8/layout/hierarchy3"/>
    <dgm:cxn modelId="{C30A776F-EC9D-4F03-AAEB-1CA86E4C9115}" type="presParOf" srcId="{F8EDC1F7-045F-40CD-A36C-ABD1B7D927CB}" destId="{214F0863-00C2-4C51-BB09-D9C73D342DA6}" srcOrd="6" destOrd="0" presId="urn:microsoft.com/office/officeart/2005/8/layout/hierarchy3"/>
    <dgm:cxn modelId="{F8266AF6-F0F4-4831-828B-FB2E96E43BC4}" type="presParOf" srcId="{F8EDC1F7-045F-40CD-A36C-ABD1B7D927CB}" destId="{5EF26487-CB86-421A-A1B9-54B8D6F2E823}" srcOrd="7" destOrd="0" presId="urn:microsoft.com/office/officeart/2005/8/layout/hierarchy3"/>
    <dgm:cxn modelId="{822D7A38-5FC6-460C-9A02-26325A07A793}" type="presParOf" srcId="{F8EDC1F7-045F-40CD-A36C-ABD1B7D927CB}" destId="{7DFCE162-1B33-4FA2-828F-DF1A27C20A94}" srcOrd="8" destOrd="0" presId="urn:microsoft.com/office/officeart/2005/8/layout/hierarchy3"/>
    <dgm:cxn modelId="{298998F1-C6CD-409C-877F-81991253DA15}" type="presParOf" srcId="{F8EDC1F7-045F-40CD-A36C-ABD1B7D927CB}" destId="{191CE980-F872-45ED-90E8-F9354DA1103E}" srcOrd="9" destOrd="0" presId="urn:microsoft.com/office/officeart/2005/8/layout/hierarchy3"/>
    <dgm:cxn modelId="{C4AB4D0B-8691-4BAC-8E34-E29C189482D1}" type="presParOf" srcId="{F8EDC1F7-045F-40CD-A36C-ABD1B7D927CB}" destId="{8F86EFEC-0B35-458D-8919-724015A83E76}" srcOrd="10" destOrd="0" presId="urn:microsoft.com/office/officeart/2005/8/layout/hierarchy3"/>
    <dgm:cxn modelId="{3F294378-3844-4F89-A5D0-017AFD5552E0}" type="presParOf" srcId="{F8EDC1F7-045F-40CD-A36C-ABD1B7D927CB}" destId="{38580561-03B0-4747-8E35-01B727B01FE4}" srcOrd="11" destOrd="0" presId="urn:microsoft.com/office/officeart/2005/8/layout/hierarchy3"/>
    <dgm:cxn modelId="{76F70572-1C38-4E63-A930-E0407E4D1FC9}" type="presParOf" srcId="{6D89963F-04DD-4010-803F-847A4ED9E4EF}" destId="{4764FE5A-B2E1-4F1E-A1CA-632C0ECE0DF1}" srcOrd="1" destOrd="0" presId="urn:microsoft.com/office/officeart/2005/8/layout/hierarchy3"/>
    <dgm:cxn modelId="{791F988B-44F7-48A9-9478-D006DAFE69B8}" type="presParOf" srcId="{4764FE5A-B2E1-4F1E-A1CA-632C0ECE0DF1}" destId="{9F5EB76F-33BD-4DAC-ABC2-96E5A39C0CEF}" srcOrd="0" destOrd="0" presId="urn:microsoft.com/office/officeart/2005/8/layout/hierarchy3"/>
    <dgm:cxn modelId="{117E2F65-DE5F-4580-A624-A265AADFFC92}" type="presParOf" srcId="{9F5EB76F-33BD-4DAC-ABC2-96E5A39C0CEF}" destId="{42133F39-00B6-4400-ADC2-C47AD0C002F2}" srcOrd="0" destOrd="0" presId="urn:microsoft.com/office/officeart/2005/8/layout/hierarchy3"/>
    <dgm:cxn modelId="{40455BF1-76BC-4AE6-AE18-D4660E13AC04}" type="presParOf" srcId="{9F5EB76F-33BD-4DAC-ABC2-96E5A39C0CEF}" destId="{9F483EAD-5BDE-4BD3-A892-E5E6D9241BD4}" srcOrd="1" destOrd="0" presId="urn:microsoft.com/office/officeart/2005/8/layout/hierarchy3"/>
    <dgm:cxn modelId="{BC8AEE1A-50B2-4C81-93E1-A27433A22D6C}" type="presParOf" srcId="{4764FE5A-B2E1-4F1E-A1CA-632C0ECE0DF1}" destId="{F5C160C9-1E3E-46D1-96AD-A8E2A44F0D94}" srcOrd="1" destOrd="0" presId="urn:microsoft.com/office/officeart/2005/8/layout/hierarchy3"/>
    <dgm:cxn modelId="{F500C6FA-75C1-4201-87D4-096521D95995}" type="presParOf" srcId="{F5C160C9-1E3E-46D1-96AD-A8E2A44F0D94}" destId="{DBF4B2FB-F3D8-4FFE-A314-A691D295582C}" srcOrd="0" destOrd="0" presId="urn:microsoft.com/office/officeart/2005/8/layout/hierarchy3"/>
    <dgm:cxn modelId="{90C4076E-547A-4A7A-9FB2-F8851F84932D}" type="presParOf" srcId="{F5C160C9-1E3E-46D1-96AD-A8E2A44F0D94}" destId="{8C54FD41-3C68-4E49-B871-85DDE82C6B87}" srcOrd="1" destOrd="0" presId="urn:microsoft.com/office/officeart/2005/8/layout/hierarchy3"/>
    <dgm:cxn modelId="{578525E1-E0E9-4ABD-A06F-A41DDB5B1250}" type="presParOf" srcId="{F5C160C9-1E3E-46D1-96AD-A8E2A44F0D94}" destId="{A5CA966E-F5AF-4648-BD90-A48DDF2EBDD9}" srcOrd="2" destOrd="0" presId="urn:microsoft.com/office/officeart/2005/8/layout/hierarchy3"/>
    <dgm:cxn modelId="{00A722A1-3F3E-4E1C-B907-5AC82517EA8E}" type="presParOf" srcId="{F5C160C9-1E3E-46D1-96AD-A8E2A44F0D94}" destId="{EF872986-CC92-43F1-B0CA-1DB38380708C}" srcOrd="3" destOrd="0" presId="urn:microsoft.com/office/officeart/2005/8/layout/hierarchy3"/>
    <dgm:cxn modelId="{DC961BA8-CD01-4BA5-81B5-98C9C50F99EF}" type="presParOf" srcId="{F5C160C9-1E3E-46D1-96AD-A8E2A44F0D94}" destId="{19B7DB9E-B38A-4903-9540-2040994D817E}" srcOrd="4" destOrd="0" presId="urn:microsoft.com/office/officeart/2005/8/layout/hierarchy3"/>
    <dgm:cxn modelId="{13FE47F9-7FC1-4B13-AE95-A46A0A39399D}" type="presParOf" srcId="{F5C160C9-1E3E-46D1-96AD-A8E2A44F0D94}" destId="{811115B0-26C6-4F39-9F40-B421C63D7F31}" srcOrd="5" destOrd="0" presId="urn:microsoft.com/office/officeart/2005/8/layout/hierarchy3"/>
    <dgm:cxn modelId="{BC21334D-DA43-43F8-AA4A-0597EB5D1F0F}" type="presParOf" srcId="{F5C160C9-1E3E-46D1-96AD-A8E2A44F0D94}" destId="{E54017DB-A073-4976-B751-7CABBCE502FD}" srcOrd="6" destOrd="0" presId="urn:microsoft.com/office/officeart/2005/8/layout/hierarchy3"/>
    <dgm:cxn modelId="{AC5A2C01-6685-4817-9E09-FFE648E9D5B3}" type="presParOf" srcId="{F5C160C9-1E3E-46D1-96AD-A8E2A44F0D94}" destId="{7A45B85C-9B73-421E-80DA-41453A0C4529}" srcOrd="7" destOrd="0" presId="urn:microsoft.com/office/officeart/2005/8/layout/hierarchy3"/>
    <dgm:cxn modelId="{7FDD087B-8BEF-4F75-ADD1-9EF5374565DE}" type="presParOf" srcId="{F5C160C9-1E3E-46D1-96AD-A8E2A44F0D94}" destId="{52055062-2F80-4A7D-A62D-59B6A1ED961C}" srcOrd="8" destOrd="0" presId="urn:microsoft.com/office/officeart/2005/8/layout/hierarchy3"/>
    <dgm:cxn modelId="{F5DC3BCB-06D5-4E4C-A8DA-7E19BE8B1DF2}" type="presParOf" srcId="{F5C160C9-1E3E-46D1-96AD-A8E2A44F0D94}" destId="{88354560-B130-481F-BF98-AD0EE4C4FF47}" srcOrd="9" destOrd="0" presId="urn:microsoft.com/office/officeart/2005/8/layout/hierarchy3"/>
    <dgm:cxn modelId="{68021F0C-D3CB-445C-B120-3F5845747A07}" type="presParOf" srcId="{F5C160C9-1E3E-46D1-96AD-A8E2A44F0D94}" destId="{A4C36850-8816-4FAA-88E8-57B7949001D5}" srcOrd="10" destOrd="0" presId="urn:microsoft.com/office/officeart/2005/8/layout/hierarchy3"/>
    <dgm:cxn modelId="{35A5BE35-CD6B-4C98-8D32-8CF4AADFFC37}" type="presParOf" srcId="{F5C160C9-1E3E-46D1-96AD-A8E2A44F0D94}" destId="{C93E2564-511A-4D5F-8695-FF3B19BE0138}" srcOrd="11" destOrd="0" presId="urn:microsoft.com/office/officeart/2005/8/layout/hierarchy3"/>
    <dgm:cxn modelId="{10736BBB-D77E-409B-9AA5-5B97670F805B}" type="presParOf" srcId="{F5C160C9-1E3E-46D1-96AD-A8E2A44F0D94}" destId="{4D4F0305-DCB5-483B-AA79-35144019C648}" srcOrd="12" destOrd="0" presId="urn:microsoft.com/office/officeart/2005/8/layout/hierarchy3"/>
    <dgm:cxn modelId="{2E0F57DF-6AC7-4D0B-8242-E8B84568C8BE}" type="presParOf" srcId="{F5C160C9-1E3E-46D1-96AD-A8E2A44F0D94}" destId="{CC2640A9-27E2-43BF-8652-5986DEFA432D}" srcOrd="13" destOrd="0" presId="urn:microsoft.com/office/officeart/2005/8/layout/hierarchy3"/>
    <dgm:cxn modelId="{8EF5098A-FE41-40A9-9A4C-545BEAC69A74}" type="presParOf" srcId="{6D89963F-04DD-4010-803F-847A4ED9E4EF}" destId="{8CF0290F-1B85-4A87-80F6-7B068A933456}" srcOrd="2" destOrd="0" presId="urn:microsoft.com/office/officeart/2005/8/layout/hierarchy3"/>
    <dgm:cxn modelId="{36C70E19-04F7-45E6-A823-225B9D36F5D4}" type="presParOf" srcId="{8CF0290F-1B85-4A87-80F6-7B068A933456}" destId="{E341F656-6402-4BED-A205-3D3B56D83F1E}" srcOrd="0" destOrd="0" presId="urn:microsoft.com/office/officeart/2005/8/layout/hierarchy3"/>
    <dgm:cxn modelId="{44A8798B-5536-4300-B8A2-6AE04D6D0976}" type="presParOf" srcId="{E341F656-6402-4BED-A205-3D3B56D83F1E}" destId="{A49B4D96-89CA-412E-9A33-DE3EE89796BC}" srcOrd="0" destOrd="0" presId="urn:microsoft.com/office/officeart/2005/8/layout/hierarchy3"/>
    <dgm:cxn modelId="{F3F19F3A-92AB-4FEA-B8BA-784C0B8AE818}" type="presParOf" srcId="{E341F656-6402-4BED-A205-3D3B56D83F1E}" destId="{2F37D99F-B1D7-4FE9-81C9-937B998C7FCA}" srcOrd="1" destOrd="0" presId="urn:microsoft.com/office/officeart/2005/8/layout/hierarchy3"/>
    <dgm:cxn modelId="{0DB05691-279E-4750-ABDF-6820404EC8F4}" type="presParOf" srcId="{8CF0290F-1B85-4A87-80F6-7B068A933456}" destId="{A28B48E4-B0FC-492A-ADCE-F9B5831C41F0}" srcOrd="1" destOrd="0" presId="urn:microsoft.com/office/officeart/2005/8/layout/hierarchy3"/>
    <dgm:cxn modelId="{6CA9300A-A88F-4BCB-9072-1ADAE4953177}" type="presParOf" srcId="{A28B48E4-B0FC-492A-ADCE-F9B5831C41F0}" destId="{31EE45B8-3745-42CD-9184-3680B8EC0C8B}" srcOrd="0" destOrd="0" presId="urn:microsoft.com/office/officeart/2005/8/layout/hierarchy3"/>
    <dgm:cxn modelId="{1653B864-495A-4B38-B622-06F7704D648E}" type="presParOf" srcId="{A28B48E4-B0FC-492A-ADCE-F9B5831C41F0}" destId="{0B27A3B0-1EA1-4A4C-A48E-1970608BA429}" srcOrd="1" destOrd="0" presId="urn:microsoft.com/office/officeart/2005/8/layout/hierarchy3"/>
    <dgm:cxn modelId="{4C2ADB50-B101-424C-A93F-94F19F23A675}" type="presParOf" srcId="{A28B48E4-B0FC-492A-ADCE-F9B5831C41F0}" destId="{6615EF48-8A81-4DC5-A232-EBBF83B5CAB7}" srcOrd="2" destOrd="0" presId="urn:microsoft.com/office/officeart/2005/8/layout/hierarchy3"/>
    <dgm:cxn modelId="{ECC0D9C7-D822-4671-B0B0-BCA31DE41065}" type="presParOf" srcId="{A28B48E4-B0FC-492A-ADCE-F9B5831C41F0}" destId="{CA3786A5-2AAF-4F41-A7EC-89965D17BC37}" srcOrd="3" destOrd="0" presId="urn:microsoft.com/office/officeart/2005/8/layout/hierarchy3"/>
    <dgm:cxn modelId="{237A0556-4735-4234-BCFD-2374BA9E2465}" type="presParOf" srcId="{A28B48E4-B0FC-492A-ADCE-F9B5831C41F0}" destId="{F180C83E-FBAF-4200-AD6B-92A49B0BF30B}" srcOrd="4" destOrd="0" presId="urn:microsoft.com/office/officeart/2005/8/layout/hierarchy3"/>
    <dgm:cxn modelId="{8385F6D9-3BC1-434A-A549-D28C0FBE3325}" type="presParOf" srcId="{A28B48E4-B0FC-492A-ADCE-F9B5831C41F0}" destId="{9C050969-5BDE-41EA-8B6E-4F3B5DB627BA}" srcOrd="5" destOrd="0" presId="urn:microsoft.com/office/officeart/2005/8/layout/hierarchy3"/>
    <dgm:cxn modelId="{AE1CD058-7C91-4E84-A0D1-EBA399C4C3C4}" type="presParOf" srcId="{A28B48E4-B0FC-492A-ADCE-F9B5831C41F0}" destId="{DABF8AA0-85EB-4B8D-ACCB-6653798F77EA}" srcOrd="6" destOrd="0" presId="urn:microsoft.com/office/officeart/2005/8/layout/hierarchy3"/>
    <dgm:cxn modelId="{FD10B82B-6EEA-479C-9A98-DC3FD73AB3A0}" type="presParOf" srcId="{A28B48E4-B0FC-492A-ADCE-F9B5831C41F0}" destId="{CEB33318-F0C7-42F3-A060-C0C01CAA1541}" srcOrd="7" destOrd="0" presId="urn:microsoft.com/office/officeart/2005/8/layout/hierarchy3"/>
    <dgm:cxn modelId="{760343AE-FA55-4AF6-8387-AC267C94DF4D}" type="presParOf" srcId="{6D89963F-04DD-4010-803F-847A4ED9E4EF}" destId="{7DE6A130-B28C-4D04-A363-6AA8C413DE51}" srcOrd="3" destOrd="0" presId="urn:microsoft.com/office/officeart/2005/8/layout/hierarchy3"/>
    <dgm:cxn modelId="{B418534A-2296-4ABA-B64B-F7200D783265}" type="presParOf" srcId="{7DE6A130-B28C-4D04-A363-6AA8C413DE51}" destId="{562D3267-30CB-4962-B7EE-546CAC0EBBC7}" srcOrd="0" destOrd="0" presId="urn:microsoft.com/office/officeart/2005/8/layout/hierarchy3"/>
    <dgm:cxn modelId="{4A17B385-085B-4748-898C-F2FF2B7AF789}" type="presParOf" srcId="{562D3267-30CB-4962-B7EE-546CAC0EBBC7}" destId="{6F543052-EA47-4979-A97C-ED3106DD2B12}" srcOrd="0" destOrd="0" presId="urn:microsoft.com/office/officeart/2005/8/layout/hierarchy3"/>
    <dgm:cxn modelId="{2F96AA45-A31F-4960-8A20-632AA334BFCE}" type="presParOf" srcId="{562D3267-30CB-4962-B7EE-546CAC0EBBC7}" destId="{36BCA011-A501-4776-ACE6-D2A94E56E9CF}" srcOrd="1" destOrd="0" presId="urn:microsoft.com/office/officeart/2005/8/layout/hierarchy3"/>
    <dgm:cxn modelId="{67786B85-5505-49C9-81E4-69EE063467B8}" type="presParOf" srcId="{7DE6A130-B28C-4D04-A363-6AA8C413DE51}" destId="{24AFB0EF-6108-42E8-B6C5-9E9EDC0815F9}" srcOrd="1" destOrd="0" presId="urn:microsoft.com/office/officeart/2005/8/layout/hierarchy3"/>
    <dgm:cxn modelId="{28C1C0D6-3D26-4E0E-9A1D-09BD20B0938B}" type="presParOf" srcId="{24AFB0EF-6108-42E8-B6C5-9E9EDC0815F9}" destId="{F0DE10CB-B00D-4322-A9A8-13F956C9C526}" srcOrd="0" destOrd="0" presId="urn:microsoft.com/office/officeart/2005/8/layout/hierarchy3"/>
    <dgm:cxn modelId="{040C9E7C-F6B6-463A-B2DD-13A52717E5FE}" type="presParOf" srcId="{24AFB0EF-6108-42E8-B6C5-9E9EDC0815F9}" destId="{A3AF7125-D891-4E05-B105-6E68595BCDB7}" srcOrd="1" destOrd="0" presId="urn:microsoft.com/office/officeart/2005/8/layout/hierarchy3"/>
    <dgm:cxn modelId="{94DE2424-2A41-4CBD-9BB9-285A243C4786}" type="presParOf" srcId="{24AFB0EF-6108-42E8-B6C5-9E9EDC0815F9}" destId="{A06C98CE-F76C-4D2F-8135-A8E29D2830F2}" srcOrd="2" destOrd="0" presId="urn:microsoft.com/office/officeart/2005/8/layout/hierarchy3"/>
    <dgm:cxn modelId="{C7893120-5116-425B-BA7B-BCE0B77198B3}" type="presParOf" srcId="{24AFB0EF-6108-42E8-B6C5-9E9EDC0815F9}" destId="{67430E49-CF36-43B2-B124-482A888AC5B9}" srcOrd="3" destOrd="0" presId="urn:microsoft.com/office/officeart/2005/8/layout/hierarchy3"/>
    <dgm:cxn modelId="{86F1857A-8618-4706-BB77-339E5115CD37}" type="presParOf" srcId="{24AFB0EF-6108-42E8-B6C5-9E9EDC0815F9}" destId="{7E2FDB81-CCCC-41EA-B733-4DCA67D23A26}" srcOrd="4" destOrd="0" presId="urn:microsoft.com/office/officeart/2005/8/layout/hierarchy3"/>
    <dgm:cxn modelId="{4645B6CF-5103-4085-8448-D2F1C032E716}" type="presParOf" srcId="{24AFB0EF-6108-42E8-B6C5-9E9EDC0815F9}" destId="{75FED117-6C54-4854-A22F-39FED386A09B}" srcOrd="5"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FB4A0878-27E5-4CA5-8E71-9A45703965C2}" type="doc">
      <dgm:prSet loTypeId="urn:microsoft.com/office/officeart/2005/8/layout/hierarchy3" loCatId="hierarchy" qsTypeId="urn:microsoft.com/office/officeart/2005/8/quickstyle/simple1" qsCatId="simple" csTypeId="urn:microsoft.com/office/officeart/2005/8/colors/accent5_1" csCatId="accent5" phldr="1"/>
      <dgm:spPr/>
      <dgm:t>
        <a:bodyPr/>
        <a:lstStyle/>
        <a:p>
          <a:endParaRPr lang="pl-PL"/>
        </a:p>
      </dgm:t>
    </dgm:pt>
    <dgm:pt modelId="{82A1A353-EB5A-4A6C-8453-166F6D2D1EB3}">
      <dgm:prSet phldrT="[Tekst]" custT="1"/>
      <dgm:spPr/>
      <dgm:t>
        <a:bodyPr/>
        <a:lstStyle/>
        <a:p>
          <a:r>
            <a:rPr lang="en-US" sz="1000" b="1" dirty="0" smtClean="0">
              <a:latin typeface="Arial Narrow" pitchFamily="34" charset="0"/>
            </a:rPr>
            <a:t>Make </a:t>
          </a:r>
          <a:r>
            <a:rPr lang="en-US" sz="1000" b="1" dirty="0">
              <a:latin typeface="Arial Narrow" pitchFamily="34" charset="0"/>
            </a:rPr>
            <a:t>effective decisions </a:t>
          </a:r>
          <a:endParaRPr lang="pl-PL" sz="1000" b="1" dirty="0">
            <a:latin typeface="Arial Narrow" pitchFamily="34" charset="0"/>
          </a:endParaRPr>
        </a:p>
      </dgm:t>
    </dgm:pt>
    <dgm:pt modelId="{D8BA2495-E572-4292-83D9-102C4E4D250A}" type="parTrans" cxnId="{0BAF0D35-47E4-4467-8C84-B5A2AEF5AD4F}">
      <dgm:prSet/>
      <dgm:spPr/>
      <dgm:t>
        <a:bodyPr/>
        <a:lstStyle/>
        <a:p>
          <a:endParaRPr lang="pl-PL"/>
        </a:p>
      </dgm:t>
    </dgm:pt>
    <dgm:pt modelId="{8B9C98ED-7E07-41AC-944C-9E5FECDFCFE2}" type="sibTrans" cxnId="{0BAF0D35-47E4-4467-8C84-B5A2AEF5AD4F}">
      <dgm:prSet/>
      <dgm:spPr/>
      <dgm:t>
        <a:bodyPr/>
        <a:lstStyle/>
        <a:p>
          <a:endParaRPr lang="pl-PL"/>
        </a:p>
      </dgm:t>
    </dgm:pt>
    <dgm:pt modelId="{F601C784-F139-47CE-9325-493173F0A134}">
      <dgm:prSet phldrT="[Tekst]" custT="1"/>
      <dgm:spPr/>
      <dgm:t>
        <a:bodyPr/>
        <a:lstStyle/>
        <a:p>
          <a:r>
            <a:rPr lang="en-US" sz="1000" b="1" dirty="0" smtClean="0">
              <a:latin typeface="Arial Narrow" pitchFamily="34" charset="0"/>
            </a:rPr>
            <a:t>Manage </a:t>
          </a:r>
          <a:r>
            <a:rPr lang="en-US" sz="1000" b="1" dirty="0">
              <a:latin typeface="Arial Narrow" pitchFamily="34" charset="0"/>
            </a:rPr>
            <a:t>a tendering process  </a:t>
          </a:r>
          <a:endParaRPr lang="pl-PL" sz="1000" b="1" dirty="0">
            <a:latin typeface="Arial Narrow" pitchFamily="34" charset="0"/>
          </a:endParaRPr>
        </a:p>
      </dgm:t>
    </dgm:pt>
    <dgm:pt modelId="{61845E4C-A8AD-4AD9-B087-C966C7851D02}" type="parTrans" cxnId="{32FB7676-1339-4CB3-8A10-445E75C4498C}">
      <dgm:prSet/>
      <dgm:spPr/>
      <dgm:t>
        <a:bodyPr/>
        <a:lstStyle/>
        <a:p>
          <a:endParaRPr lang="pl-PL"/>
        </a:p>
      </dgm:t>
    </dgm:pt>
    <dgm:pt modelId="{1BD4033C-44F6-45F8-B525-69D1811F0540}" type="sibTrans" cxnId="{32FB7676-1339-4CB3-8A10-445E75C4498C}">
      <dgm:prSet/>
      <dgm:spPr/>
      <dgm:t>
        <a:bodyPr/>
        <a:lstStyle/>
        <a:p>
          <a:endParaRPr lang="pl-PL"/>
        </a:p>
      </dgm:t>
    </dgm:pt>
    <dgm:pt modelId="{77529003-F432-438E-A2EB-F83022675152}">
      <dgm:prSet custT="1"/>
      <dgm:spPr/>
      <dgm:t>
        <a:bodyPr/>
        <a:lstStyle/>
        <a:p>
          <a:r>
            <a:rPr lang="en-US" sz="1000" b="1" dirty="0" smtClean="0">
              <a:latin typeface="Arial Narrow" pitchFamily="34" charset="0"/>
            </a:rPr>
            <a:t>Manage </a:t>
          </a:r>
          <a:r>
            <a:rPr lang="en-US" sz="1000" b="1" dirty="0">
              <a:latin typeface="Arial Narrow" pitchFamily="34" charset="0"/>
            </a:rPr>
            <a:t>personal development </a:t>
          </a:r>
          <a:endParaRPr lang="pl-PL" sz="1000" b="1" dirty="0">
            <a:latin typeface="Arial Narrow" pitchFamily="34" charset="0"/>
          </a:endParaRPr>
        </a:p>
      </dgm:t>
    </dgm:pt>
    <dgm:pt modelId="{36AE39EC-48C1-48EA-A84F-C0185B73873A}" type="parTrans" cxnId="{DCD2E632-3694-40E3-AA78-68171BF47931}">
      <dgm:prSet/>
      <dgm:spPr/>
      <dgm:t>
        <a:bodyPr/>
        <a:lstStyle/>
        <a:p>
          <a:endParaRPr lang="pl-PL"/>
        </a:p>
      </dgm:t>
    </dgm:pt>
    <dgm:pt modelId="{79655167-A58E-495A-8C3B-468F2BDB76AD}" type="sibTrans" cxnId="{DCD2E632-3694-40E3-AA78-68171BF47931}">
      <dgm:prSet/>
      <dgm:spPr/>
      <dgm:t>
        <a:bodyPr/>
        <a:lstStyle/>
        <a:p>
          <a:endParaRPr lang="pl-PL"/>
        </a:p>
      </dgm:t>
    </dgm:pt>
    <dgm:pt modelId="{3E1F3D96-9FCC-409E-94F4-E93836D71B92}">
      <dgm:prSet custT="1"/>
      <dgm:spPr/>
      <dgm:t>
        <a:bodyPr/>
        <a:lstStyle/>
        <a:p>
          <a:r>
            <a:rPr lang="en-US" sz="1000" b="1" dirty="0" smtClean="0">
              <a:latin typeface="Arial Narrow" pitchFamily="34" charset="0"/>
            </a:rPr>
            <a:t>Develop </a:t>
          </a:r>
          <a:r>
            <a:rPr lang="en-US" sz="1000" b="1" dirty="0">
              <a:latin typeface="Arial Narrow" pitchFamily="34" charset="0"/>
            </a:rPr>
            <a:t>working relationships with colleagues </a:t>
          </a:r>
          <a:endParaRPr lang="pl-PL" sz="1000" b="1" baseline="30000" dirty="0">
            <a:latin typeface="Arial Narrow" pitchFamily="34" charset="0"/>
          </a:endParaRPr>
        </a:p>
      </dgm:t>
    </dgm:pt>
    <dgm:pt modelId="{3400D0DD-F126-47CC-8375-933B6CB849E4}" type="parTrans" cxnId="{68BDA030-177D-4B34-B470-200739235F6B}">
      <dgm:prSet/>
      <dgm:spPr/>
      <dgm:t>
        <a:bodyPr/>
        <a:lstStyle/>
        <a:p>
          <a:endParaRPr lang="pl-PL"/>
        </a:p>
      </dgm:t>
    </dgm:pt>
    <dgm:pt modelId="{6369AEAB-5416-4A47-B77C-5024AB1AFFBF}" type="sibTrans" cxnId="{68BDA030-177D-4B34-B470-200739235F6B}">
      <dgm:prSet/>
      <dgm:spPr/>
      <dgm:t>
        <a:bodyPr/>
        <a:lstStyle/>
        <a:p>
          <a:endParaRPr lang="pl-PL"/>
        </a:p>
      </dgm:t>
    </dgm:pt>
    <dgm:pt modelId="{31757A2C-D357-43ED-96D1-C78B07798D08}">
      <dgm:prSet custT="1"/>
      <dgm:spPr/>
      <dgm:t>
        <a:bodyPr/>
        <a:lstStyle/>
        <a:p>
          <a:r>
            <a:rPr lang="en-US" sz="1200" b="1" dirty="0">
              <a:latin typeface="Arial Narrow" pitchFamily="34" charset="0"/>
            </a:rPr>
            <a:t>Develop working relationships with colleagues and stakeholders</a:t>
          </a:r>
          <a:endParaRPr lang="pl-PL" sz="1200" b="1" dirty="0">
            <a:latin typeface="Arial Narrow" pitchFamily="34" charset="0"/>
          </a:endParaRPr>
        </a:p>
      </dgm:t>
    </dgm:pt>
    <dgm:pt modelId="{A7FDD27A-DD4A-4236-9C5D-CC036AFE634E}" type="parTrans" cxnId="{2540A182-4C81-4B42-8201-8A2A3D0CCCA4}">
      <dgm:prSet/>
      <dgm:spPr/>
      <dgm:t>
        <a:bodyPr/>
        <a:lstStyle/>
        <a:p>
          <a:endParaRPr lang="pl-PL"/>
        </a:p>
      </dgm:t>
    </dgm:pt>
    <dgm:pt modelId="{AD11D4A1-48C5-40CA-9589-7239F4ABCD8F}" type="sibTrans" cxnId="{2540A182-4C81-4B42-8201-8A2A3D0CCCA4}">
      <dgm:prSet/>
      <dgm:spPr/>
      <dgm:t>
        <a:bodyPr/>
        <a:lstStyle/>
        <a:p>
          <a:endParaRPr lang="pl-PL"/>
        </a:p>
      </dgm:t>
    </dgm:pt>
    <dgm:pt modelId="{F779EB7D-79C1-49F8-AE25-323F6411E25B}">
      <dgm:prSet custT="1"/>
      <dgm:spPr/>
      <dgm:t>
        <a:bodyPr/>
        <a:lstStyle/>
        <a:p>
          <a:r>
            <a:rPr lang="en-US" sz="1200" b="1" i="0" dirty="0">
              <a:latin typeface="Arial Narrow" pitchFamily="34" charset="0"/>
            </a:rPr>
            <a:t>The management of human resource development (HRD</a:t>
          </a:r>
          <a:r>
            <a:rPr lang="en-US" sz="1200" b="1" dirty="0">
              <a:latin typeface="Arial Narrow" pitchFamily="34" charset="0"/>
            </a:rPr>
            <a:t>)</a:t>
          </a:r>
          <a:endParaRPr lang="pl-PL" sz="1200" b="1" dirty="0">
            <a:latin typeface="Arial Narrow" pitchFamily="34" charset="0"/>
          </a:endParaRPr>
        </a:p>
      </dgm:t>
    </dgm:pt>
    <dgm:pt modelId="{7FB18452-2E61-409D-A7EA-1F4D43E6281D}" type="parTrans" cxnId="{329FCCCA-5B06-4705-85CE-27A70C6E5052}">
      <dgm:prSet/>
      <dgm:spPr/>
      <dgm:t>
        <a:bodyPr/>
        <a:lstStyle/>
        <a:p>
          <a:endParaRPr lang="pl-PL"/>
        </a:p>
      </dgm:t>
    </dgm:pt>
    <dgm:pt modelId="{0377579E-A07F-4A51-8998-34BF194E15FD}" type="sibTrans" cxnId="{329FCCCA-5B06-4705-85CE-27A70C6E5052}">
      <dgm:prSet/>
      <dgm:spPr/>
      <dgm:t>
        <a:bodyPr/>
        <a:lstStyle/>
        <a:p>
          <a:endParaRPr lang="pl-PL"/>
        </a:p>
      </dgm:t>
    </dgm:pt>
    <dgm:pt modelId="{A38E40F2-7B88-4DBC-B358-677298E7A5FE}">
      <dgm:prSet custT="1"/>
      <dgm:spPr/>
      <dgm:t>
        <a:bodyPr/>
        <a:lstStyle/>
        <a:p>
          <a:r>
            <a:rPr lang="en-US" sz="1200" b="1" i="0" dirty="0">
              <a:latin typeface="Arial Narrow" pitchFamily="34" charset="0"/>
            </a:rPr>
            <a:t>Management of resources</a:t>
          </a:r>
          <a:endParaRPr lang="pl-PL" sz="1200" i="0" dirty="0">
            <a:latin typeface="Arial Narrow" pitchFamily="34" charset="0"/>
          </a:endParaRPr>
        </a:p>
      </dgm:t>
    </dgm:pt>
    <dgm:pt modelId="{13F2210A-30AB-40B2-B0F1-1B24ECC672B8}" type="parTrans" cxnId="{2966FEB8-1585-484C-9231-6042070E67B6}">
      <dgm:prSet/>
      <dgm:spPr/>
      <dgm:t>
        <a:bodyPr/>
        <a:lstStyle/>
        <a:p>
          <a:endParaRPr lang="pl-PL"/>
        </a:p>
      </dgm:t>
    </dgm:pt>
    <dgm:pt modelId="{747831C7-743E-47A9-A9A0-27A36514E6D1}" type="sibTrans" cxnId="{2966FEB8-1585-484C-9231-6042070E67B6}">
      <dgm:prSet/>
      <dgm:spPr/>
      <dgm:t>
        <a:bodyPr/>
        <a:lstStyle/>
        <a:p>
          <a:endParaRPr lang="pl-PL"/>
        </a:p>
      </dgm:t>
    </dgm:pt>
    <dgm:pt modelId="{7B15E392-0F75-4ACB-9208-3B9972E20E22}">
      <dgm:prSet custT="1"/>
      <dgm:spPr/>
      <dgm:t>
        <a:bodyPr/>
        <a:lstStyle/>
        <a:p>
          <a:r>
            <a:rPr lang="en-US" sz="1000" b="1" dirty="0" smtClean="0">
              <a:latin typeface="Arial Narrow" pitchFamily="34" charset="0"/>
            </a:rPr>
            <a:t>Manage </a:t>
          </a:r>
          <a:r>
            <a:rPr lang="en-US" sz="1000" b="1" dirty="0">
              <a:latin typeface="Arial Narrow" pitchFamily="34" charset="0"/>
            </a:rPr>
            <a:t>the environmental impact of work activities </a:t>
          </a:r>
          <a:endParaRPr lang="pl-PL" sz="1000" b="1" dirty="0">
            <a:latin typeface="Arial Narrow" pitchFamily="34" charset="0"/>
          </a:endParaRPr>
        </a:p>
      </dgm:t>
    </dgm:pt>
    <dgm:pt modelId="{086B8C3D-F8C0-4CC4-8933-DF0F7C448841}" type="parTrans" cxnId="{F9293E4A-3606-4576-A43E-220A7ACA6135}">
      <dgm:prSet/>
      <dgm:spPr/>
      <dgm:t>
        <a:bodyPr/>
        <a:lstStyle/>
        <a:p>
          <a:endParaRPr lang="pl-PL"/>
        </a:p>
      </dgm:t>
    </dgm:pt>
    <dgm:pt modelId="{23229016-7B1D-415D-B307-DFA2B87E3D76}" type="sibTrans" cxnId="{F9293E4A-3606-4576-A43E-220A7ACA6135}">
      <dgm:prSet/>
      <dgm:spPr/>
      <dgm:t>
        <a:bodyPr/>
        <a:lstStyle/>
        <a:p>
          <a:endParaRPr lang="pl-PL"/>
        </a:p>
      </dgm:t>
    </dgm:pt>
    <dgm:pt modelId="{94534934-3AC9-4030-9BB1-B25A822A8D35}">
      <dgm:prSet custT="1"/>
      <dgm:spPr/>
      <dgm:t>
        <a:bodyPr/>
        <a:lstStyle/>
        <a:p>
          <a:r>
            <a:rPr lang="en-US" sz="1000" b="1" dirty="0" smtClean="0">
              <a:latin typeface="Arial Narrow" pitchFamily="34" charset="0"/>
            </a:rPr>
            <a:t>Procure </a:t>
          </a:r>
          <a:r>
            <a:rPr lang="en-US" sz="1000" b="1" dirty="0">
              <a:latin typeface="Arial Narrow" pitchFamily="34" charset="0"/>
            </a:rPr>
            <a:t>supplies </a:t>
          </a:r>
          <a:endParaRPr lang="pl-PL" sz="1000" b="1" dirty="0">
            <a:latin typeface="Arial Narrow" pitchFamily="34" charset="0"/>
          </a:endParaRPr>
        </a:p>
      </dgm:t>
    </dgm:pt>
    <dgm:pt modelId="{5D7EFBDB-B5BB-4A50-BF5C-5B781CDDF44F}" type="parTrans" cxnId="{094A5676-0E66-4AE6-B405-7B5298E832F7}">
      <dgm:prSet/>
      <dgm:spPr/>
      <dgm:t>
        <a:bodyPr/>
        <a:lstStyle/>
        <a:p>
          <a:endParaRPr lang="pl-PL"/>
        </a:p>
      </dgm:t>
    </dgm:pt>
    <dgm:pt modelId="{D37E49FC-331C-4175-A386-9F4B587534CA}" type="sibTrans" cxnId="{094A5676-0E66-4AE6-B405-7B5298E832F7}">
      <dgm:prSet/>
      <dgm:spPr/>
      <dgm:t>
        <a:bodyPr/>
        <a:lstStyle/>
        <a:p>
          <a:endParaRPr lang="pl-PL"/>
        </a:p>
      </dgm:t>
    </dgm:pt>
    <dgm:pt modelId="{E61C6D03-2453-4662-ADEC-81809A6C0D52}">
      <dgm:prSet custT="1"/>
      <dgm:spPr/>
      <dgm:t>
        <a:bodyPr/>
        <a:lstStyle/>
        <a:p>
          <a:r>
            <a:rPr lang="en-US" sz="1000" b="1" dirty="0" smtClean="0">
              <a:latin typeface="Arial Narrow" pitchFamily="34" charset="0"/>
            </a:rPr>
            <a:t>Manage </a:t>
          </a:r>
          <a:r>
            <a:rPr lang="en-US" sz="1000" b="1" dirty="0">
              <a:latin typeface="Arial Narrow" pitchFamily="34" charset="0"/>
            </a:rPr>
            <a:t>own professional development within an </a:t>
          </a:r>
          <a:r>
            <a:rPr lang="en-US" sz="1000" b="1" dirty="0" err="1">
              <a:latin typeface="Arial Narrow" pitchFamily="34" charset="0"/>
            </a:rPr>
            <a:t>organisation</a:t>
          </a:r>
          <a:r>
            <a:rPr lang="en-US" sz="1000" b="1" dirty="0">
              <a:latin typeface="Arial Narrow" pitchFamily="34" charset="0"/>
            </a:rPr>
            <a:t>  </a:t>
          </a:r>
          <a:endParaRPr lang="pl-PL" sz="1000" b="1" dirty="0">
            <a:latin typeface="Arial Narrow" pitchFamily="34" charset="0"/>
          </a:endParaRPr>
        </a:p>
      </dgm:t>
    </dgm:pt>
    <dgm:pt modelId="{B00A712C-1D27-4FFC-9A37-5698C08367AD}" type="parTrans" cxnId="{92C6ED72-BDEB-4D8B-9113-410984845403}">
      <dgm:prSet/>
      <dgm:spPr/>
      <dgm:t>
        <a:bodyPr/>
        <a:lstStyle/>
        <a:p>
          <a:endParaRPr lang="pl-PL"/>
        </a:p>
      </dgm:t>
    </dgm:pt>
    <dgm:pt modelId="{B93E5C82-2902-4D40-B38A-BF8C8CCB3125}" type="sibTrans" cxnId="{92C6ED72-BDEB-4D8B-9113-410984845403}">
      <dgm:prSet/>
      <dgm:spPr/>
      <dgm:t>
        <a:bodyPr/>
        <a:lstStyle/>
        <a:p>
          <a:endParaRPr lang="pl-PL"/>
        </a:p>
      </dgm:t>
    </dgm:pt>
    <dgm:pt modelId="{67AB6495-CBCD-4B99-8371-A5A1D1FA8E65}">
      <dgm:prSet custT="1"/>
      <dgm:spPr/>
      <dgm:t>
        <a:bodyPr/>
        <a:lstStyle/>
        <a:p>
          <a:r>
            <a:rPr lang="en-US" sz="1200" b="1" i="0" dirty="0"/>
            <a:t>Management activities in business</a:t>
          </a:r>
          <a:endParaRPr lang="pl-PL" sz="1200" i="0" dirty="0"/>
        </a:p>
      </dgm:t>
    </dgm:pt>
    <dgm:pt modelId="{5566629D-26AB-40B1-BF6E-C85F8E5B4F4A}" type="parTrans" cxnId="{0D1A01C2-5638-417A-9BBE-19A301CD82FB}">
      <dgm:prSet/>
      <dgm:spPr/>
      <dgm:t>
        <a:bodyPr/>
        <a:lstStyle/>
        <a:p>
          <a:endParaRPr lang="pl-PL"/>
        </a:p>
      </dgm:t>
    </dgm:pt>
    <dgm:pt modelId="{5EF925D5-1B00-44B3-9127-104BCC922B40}" type="sibTrans" cxnId="{0D1A01C2-5638-417A-9BBE-19A301CD82FB}">
      <dgm:prSet/>
      <dgm:spPr/>
      <dgm:t>
        <a:bodyPr/>
        <a:lstStyle/>
        <a:p>
          <a:endParaRPr lang="pl-PL"/>
        </a:p>
      </dgm:t>
    </dgm:pt>
    <dgm:pt modelId="{569659F1-9A17-49BF-96E1-2CB100B3129C}">
      <dgm:prSet custT="1"/>
      <dgm:spPr/>
      <dgm:t>
        <a:bodyPr/>
        <a:lstStyle/>
        <a:p>
          <a:r>
            <a:rPr lang="en-US" sz="1000" b="1" dirty="0" smtClean="0">
              <a:latin typeface="Arial Narrow" pitchFamily="34" charset="0"/>
            </a:rPr>
            <a:t>Plan </a:t>
          </a:r>
          <a:r>
            <a:rPr lang="en-US" sz="1000" b="1" dirty="0">
              <a:latin typeface="Arial Narrow" pitchFamily="34" charset="0"/>
            </a:rPr>
            <a:t>and manage a project  </a:t>
          </a:r>
          <a:endParaRPr lang="pl-PL" sz="1000" b="1" dirty="0">
            <a:latin typeface="Arial Narrow" pitchFamily="34" charset="0"/>
          </a:endParaRPr>
        </a:p>
      </dgm:t>
    </dgm:pt>
    <dgm:pt modelId="{4FDC51A6-7437-41F9-93D3-33EE0EE84E17}" type="parTrans" cxnId="{11FFEEA4-C5A7-43CF-989A-9C9CE075DA3F}">
      <dgm:prSet/>
      <dgm:spPr/>
      <dgm:t>
        <a:bodyPr/>
        <a:lstStyle/>
        <a:p>
          <a:endParaRPr lang="pl-PL"/>
        </a:p>
      </dgm:t>
    </dgm:pt>
    <dgm:pt modelId="{DFFE650D-1DC0-4F8D-BEA7-CA3EA2128C52}" type="sibTrans" cxnId="{11FFEEA4-C5A7-43CF-989A-9C9CE075DA3F}">
      <dgm:prSet/>
      <dgm:spPr/>
      <dgm:t>
        <a:bodyPr/>
        <a:lstStyle/>
        <a:p>
          <a:endParaRPr lang="pl-PL"/>
        </a:p>
      </dgm:t>
    </dgm:pt>
    <dgm:pt modelId="{C5D364A5-24A4-4645-B16C-83410C0A129D}">
      <dgm:prSet custT="1"/>
      <dgm:spPr/>
      <dgm:t>
        <a:bodyPr/>
        <a:lstStyle/>
        <a:p>
          <a:r>
            <a:rPr lang="en-US" sz="1000" b="1" dirty="0" smtClean="0">
              <a:latin typeface="Arial Narrow" pitchFamily="34" charset="0"/>
            </a:rPr>
            <a:t>Participate </a:t>
          </a:r>
          <a:r>
            <a:rPr lang="en-US" sz="1000" b="1" dirty="0">
              <a:latin typeface="Arial Narrow" pitchFamily="34" charset="0"/>
            </a:rPr>
            <a:t>in meetings</a:t>
          </a:r>
          <a:r>
            <a:rPr lang="en-US" sz="1000" dirty="0">
              <a:latin typeface="Arial Narrow" pitchFamily="34" charset="0"/>
            </a:rPr>
            <a:t> </a:t>
          </a:r>
          <a:endParaRPr lang="pl-PL" sz="1000" b="1" dirty="0">
            <a:latin typeface="Arial Narrow" pitchFamily="34" charset="0"/>
          </a:endParaRPr>
        </a:p>
      </dgm:t>
    </dgm:pt>
    <dgm:pt modelId="{5BA56F97-2DB4-447D-BD8A-1C4961B1C7FB}" type="parTrans" cxnId="{E558CC80-9014-4599-9300-9915EF6049B7}">
      <dgm:prSet/>
      <dgm:spPr/>
      <dgm:t>
        <a:bodyPr/>
        <a:lstStyle/>
        <a:p>
          <a:endParaRPr lang="pl-PL"/>
        </a:p>
      </dgm:t>
    </dgm:pt>
    <dgm:pt modelId="{DCE09041-34D5-4F5C-9F61-27B85403C20C}" type="sibTrans" cxnId="{E558CC80-9014-4599-9300-9915EF6049B7}">
      <dgm:prSet/>
      <dgm:spPr/>
      <dgm:t>
        <a:bodyPr/>
        <a:lstStyle/>
        <a:p>
          <a:endParaRPr lang="pl-PL"/>
        </a:p>
      </dgm:t>
    </dgm:pt>
    <dgm:pt modelId="{E8EEC7EE-B41B-49DD-B4E8-4C79CBC6DABA}">
      <dgm:prSet custT="1"/>
      <dgm:spPr/>
      <dgm:t>
        <a:bodyPr/>
        <a:lstStyle/>
        <a:p>
          <a:r>
            <a:rPr lang="pl-PL" sz="900" b="1" dirty="0" smtClean="0"/>
            <a:t>D</a:t>
          </a:r>
          <a:r>
            <a:rPr lang="en-US" sz="1000" b="1" dirty="0" err="1" smtClean="0"/>
            <a:t>evelop</a:t>
          </a:r>
          <a:r>
            <a:rPr lang="en-US" sz="1000" b="1" dirty="0" smtClean="0"/>
            <a:t> </a:t>
          </a:r>
          <a:r>
            <a:rPr lang="en-US" sz="1000" b="1" dirty="0"/>
            <a:t>and implement marketing plans</a:t>
          </a:r>
          <a:r>
            <a:rPr lang="en-US" sz="1000" dirty="0"/>
            <a:t> </a:t>
          </a:r>
          <a:r>
            <a:rPr lang="en-US" sz="1000" b="1" dirty="0"/>
            <a:t> </a:t>
          </a:r>
          <a:endParaRPr lang="pl-PL" sz="1000" b="1" dirty="0"/>
        </a:p>
      </dgm:t>
    </dgm:pt>
    <dgm:pt modelId="{5D7C3779-DEC6-4562-AF30-08A26172E959}" type="parTrans" cxnId="{3748D22C-6354-4A7F-BAB1-41A0CE20A066}">
      <dgm:prSet/>
      <dgm:spPr/>
      <dgm:t>
        <a:bodyPr/>
        <a:lstStyle/>
        <a:p>
          <a:endParaRPr lang="pl-PL"/>
        </a:p>
      </dgm:t>
    </dgm:pt>
    <dgm:pt modelId="{666DFE7C-5E3E-4159-837F-334FFC89DE80}" type="sibTrans" cxnId="{3748D22C-6354-4A7F-BAB1-41A0CE20A066}">
      <dgm:prSet/>
      <dgm:spPr/>
      <dgm:t>
        <a:bodyPr/>
        <a:lstStyle/>
        <a:p>
          <a:endParaRPr lang="pl-PL"/>
        </a:p>
      </dgm:t>
    </dgm:pt>
    <dgm:pt modelId="{73D025D5-F8C3-4D18-9A59-56D29A13EF4D}">
      <dgm:prSet custT="1"/>
      <dgm:spPr/>
      <dgm:t>
        <a:bodyPr/>
        <a:lstStyle/>
        <a:p>
          <a:r>
            <a:rPr lang="en-US" sz="1000" b="1" dirty="0" smtClean="0">
              <a:latin typeface="Arial Narrow" pitchFamily="34" charset="0"/>
            </a:rPr>
            <a:t>Support </a:t>
          </a:r>
          <a:r>
            <a:rPr lang="en-US" sz="1000" b="1" dirty="0">
              <a:latin typeface="Arial Narrow" pitchFamily="34" charset="0"/>
            </a:rPr>
            <a:t>individuals to develop and take responsibility for their performance</a:t>
          </a:r>
          <a:endParaRPr lang="pl-PL" sz="1000" b="1" dirty="0">
            <a:latin typeface="Arial Narrow" pitchFamily="34" charset="0"/>
          </a:endParaRPr>
        </a:p>
      </dgm:t>
    </dgm:pt>
    <dgm:pt modelId="{D88FF3B5-7283-41FC-9DFA-65FD91451361}" type="parTrans" cxnId="{EE4D6F97-218F-4B27-8C36-59E19E521053}">
      <dgm:prSet/>
      <dgm:spPr/>
      <dgm:t>
        <a:bodyPr/>
        <a:lstStyle/>
        <a:p>
          <a:endParaRPr lang="pl-PL"/>
        </a:p>
      </dgm:t>
    </dgm:pt>
    <dgm:pt modelId="{B45BB59E-EEDF-4E5F-B2B9-38E5934FD514}" type="sibTrans" cxnId="{EE4D6F97-218F-4B27-8C36-59E19E521053}">
      <dgm:prSet/>
      <dgm:spPr/>
      <dgm:t>
        <a:bodyPr/>
        <a:lstStyle/>
        <a:p>
          <a:endParaRPr lang="pl-PL"/>
        </a:p>
      </dgm:t>
    </dgm:pt>
    <dgm:pt modelId="{2D8A1EE3-03C7-4413-8B4A-60DE200BD897}">
      <dgm:prSet custT="1"/>
      <dgm:spPr/>
      <dgm:t>
        <a:bodyPr/>
        <a:lstStyle/>
        <a:p>
          <a:r>
            <a:rPr lang="en-US" sz="1000" b="1" dirty="0" smtClean="0">
              <a:latin typeface="Arial Narrow" pitchFamily="34" charset="0"/>
            </a:rPr>
            <a:t>Manage </a:t>
          </a:r>
          <a:r>
            <a:rPr lang="en-US" sz="1000" b="1" dirty="0">
              <a:latin typeface="Arial Narrow" pitchFamily="34" charset="0"/>
            </a:rPr>
            <a:t>physical resources </a:t>
          </a:r>
          <a:endParaRPr lang="pl-PL" sz="1000" b="1" dirty="0">
            <a:latin typeface="Arial Narrow" pitchFamily="34" charset="0"/>
          </a:endParaRPr>
        </a:p>
      </dgm:t>
    </dgm:pt>
    <dgm:pt modelId="{CC1A67AB-037A-4C6F-AA39-FD9CA206E9A1}" type="parTrans" cxnId="{025582DF-6040-4DCA-8344-3655B1C4390E}">
      <dgm:prSet/>
      <dgm:spPr/>
      <dgm:t>
        <a:bodyPr/>
        <a:lstStyle/>
        <a:p>
          <a:endParaRPr lang="pl-PL"/>
        </a:p>
      </dgm:t>
    </dgm:pt>
    <dgm:pt modelId="{D3E23F6A-B833-4E69-8B24-34476305BF91}" type="sibTrans" cxnId="{025582DF-6040-4DCA-8344-3655B1C4390E}">
      <dgm:prSet/>
      <dgm:spPr/>
      <dgm:t>
        <a:bodyPr/>
        <a:lstStyle/>
        <a:p>
          <a:endParaRPr lang="pl-PL"/>
        </a:p>
      </dgm:t>
    </dgm:pt>
    <dgm:pt modelId="{C6955185-A719-42EB-8D1F-D32192DE9B3C}">
      <dgm:prSet custT="1"/>
      <dgm:spPr/>
      <dgm:t>
        <a:bodyPr/>
        <a:lstStyle/>
        <a:p>
          <a:r>
            <a:rPr lang="en-US" sz="1000" b="1" dirty="0" smtClean="0">
              <a:latin typeface="Arial Narrow" pitchFamily="34" charset="0"/>
            </a:rPr>
            <a:t>Lead </a:t>
          </a:r>
          <a:r>
            <a:rPr lang="en-US" sz="1000" b="1" dirty="0">
              <a:latin typeface="Arial Narrow" pitchFamily="34" charset="0"/>
            </a:rPr>
            <a:t>and manage meetings </a:t>
          </a:r>
          <a:endParaRPr lang="pl-PL" sz="1000" b="1" dirty="0">
            <a:latin typeface="Arial Narrow" pitchFamily="34" charset="0"/>
          </a:endParaRPr>
        </a:p>
      </dgm:t>
    </dgm:pt>
    <dgm:pt modelId="{8B4569C1-835E-49C3-836A-2DB026092FE9}" type="sibTrans" cxnId="{6E6529F1-8050-4139-98B0-242CBE9A16FE}">
      <dgm:prSet/>
      <dgm:spPr/>
      <dgm:t>
        <a:bodyPr/>
        <a:lstStyle/>
        <a:p>
          <a:endParaRPr lang="pl-PL"/>
        </a:p>
      </dgm:t>
    </dgm:pt>
    <dgm:pt modelId="{9C58F235-5D71-4ADF-9878-1FFA25AC7EFA}" type="parTrans" cxnId="{6E6529F1-8050-4139-98B0-242CBE9A16FE}">
      <dgm:prSet/>
      <dgm:spPr/>
      <dgm:t>
        <a:bodyPr/>
        <a:lstStyle/>
        <a:p>
          <a:endParaRPr lang="pl-PL"/>
        </a:p>
      </dgm:t>
    </dgm:pt>
    <dgm:pt modelId="{B0086F39-D314-4F3C-AD08-8652B889058A}">
      <dgm:prSet custT="1"/>
      <dgm:spPr/>
      <dgm:t>
        <a:bodyPr/>
        <a:lstStyle/>
        <a:p>
          <a:r>
            <a:rPr lang="en-US" sz="1000" b="1" dirty="0" smtClean="0">
              <a:latin typeface="Arial Narrow" pitchFamily="34" charset="0"/>
            </a:rPr>
            <a:t>Communicate </a:t>
          </a:r>
          <a:r>
            <a:rPr lang="en-US" sz="1000" b="1" dirty="0">
              <a:latin typeface="Arial Narrow" pitchFamily="34" charset="0"/>
            </a:rPr>
            <a:t>information and knowledge </a:t>
          </a:r>
          <a:endParaRPr lang="pl-PL" sz="1000" b="1" baseline="30000" dirty="0">
            <a:latin typeface="Arial Narrow" pitchFamily="34" charset="0"/>
          </a:endParaRPr>
        </a:p>
      </dgm:t>
    </dgm:pt>
    <dgm:pt modelId="{209EBF56-E140-4ADB-884C-A8D9ADFA53B4}" type="parTrans" cxnId="{F8917BD6-ABB7-47CA-8783-3330C62EAC08}">
      <dgm:prSet/>
      <dgm:spPr/>
      <dgm:t>
        <a:bodyPr/>
        <a:lstStyle/>
        <a:p>
          <a:endParaRPr lang="pl-PL"/>
        </a:p>
      </dgm:t>
    </dgm:pt>
    <dgm:pt modelId="{56F32687-F94B-4DC3-BF5A-17739D90006E}" type="sibTrans" cxnId="{F8917BD6-ABB7-47CA-8783-3330C62EAC08}">
      <dgm:prSet/>
      <dgm:spPr/>
      <dgm:t>
        <a:bodyPr/>
        <a:lstStyle/>
        <a:p>
          <a:endParaRPr lang="pl-PL"/>
        </a:p>
      </dgm:t>
    </dgm:pt>
    <dgm:pt modelId="{B6A7CCF3-43C0-468F-836A-FF90FF18BC48}">
      <dgm:prSet custT="1"/>
      <dgm:spPr/>
      <dgm:t>
        <a:bodyPr/>
        <a:lstStyle/>
        <a:p>
          <a:r>
            <a:rPr lang="en-US" sz="1000" b="1" dirty="0" smtClean="0">
              <a:latin typeface="Arial Narrow" pitchFamily="34" charset="0"/>
            </a:rPr>
            <a:t>Develop </a:t>
          </a:r>
          <a:r>
            <a:rPr lang="en-US" sz="1000" b="1" dirty="0">
              <a:latin typeface="Arial Narrow" pitchFamily="34" charset="0"/>
            </a:rPr>
            <a:t>working relationships with colleagues and stakeholders </a:t>
          </a:r>
          <a:endParaRPr lang="pl-PL" sz="1000" b="1" dirty="0">
            <a:latin typeface="Arial Narrow" pitchFamily="34" charset="0"/>
          </a:endParaRPr>
        </a:p>
      </dgm:t>
    </dgm:pt>
    <dgm:pt modelId="{91E46DC9-5E14-43CC-A9AF-EF6AFA19C8AA}" type="parTrans" cxnId="{F165E9EF-10AF-444E-9AD5-4E5A60947BED}">
      <dgm:prSet/>
      <dgm:spPr/>
      <dgm:t>
        <a:bodyPr/>
        <a:lstStyle/>
        <a:p>
          <a:endParaRPr lang="pl-PL"/>
        </a:p>
      </dgm:t>
    </dgm:pt>
    <dgm:pt modelId="{8CB9DAD8-7B3E-4C75-BB22-95475727972E}" type="sibTrans" cxnId="{F165E9EF-10AF-444E-9AD5-4E5A60947BED}">
      <dgm:prSet/>
      <dgm:spPr/>
      <dgm:t>
        <a:bodyPr/>
        <a:lstStyle/>
        <a:p>
          <a:endParaRPr lang="pl-PL"/>
        </a:p>
      </dgm:t>
    </dgm:pt>
    <dgm:pt modelId="{C921A15E-B8FC-4139-B796-E5670006D845}">
      <dgm:prSet custT="1"/>
      <dgm:spPr/>
      <dgm:t>
        <a:bodyPr/>
        <a:lstStyle/>
        <a:p>
          <a:r>
            <a:rPr lang="en-US" sz="1000" b="1" dirty="0" smtClean="0">
              <a:latin typeface="Arial Narrow" pitchFamily="34" charset="0"/>
            </a:rPr>
            <a:t>Develop</a:t>
          </a:r>
          <a:r>
            <a:rPr lang="en-US" sz="1000" b="1" dirty="0">
              <a:latin typeface="Arial Narrow" pitchFamily="34" charset="0"/>
            </a:rPr>
            <a:t>, maintain and review personal networ</a:t>
          </a:r>
          <a:r>
            <a:rPr lang="en-US" sz="900" b="1" dirty="0">
              <a:latin typeface="Arial Narrow" pitchFamily="34" charset="0"/>
            </a:rPr>
            <a:t>ks </a:t>
          </a:r>
          <a:endParaRPr lang="pl-PL" sz="900" b="1" dirty="0">
            <a:latin typeface="Arial Narrow" pitchFamily="34" charset="0"/>
          </a:endParaRPr>
        </a:p>
      </dgm:t>
    </dgm:pt>
    <dgm:pt modelId="{EF73C54D-BE58-41FA-9AE6-5CEE8C86E645}" type="parTrans" cxnId="{CD9DE2D2-BFB5-44D0-B39A-6F1009B6DCE8}">
      <dgm:prSet/>
      <dgm:spPr/>
      <dgm:t>
        <a:bodyPr/>
        <a:lstStyle/>
        <a:p>
          <a:endParaRPr lang="pl-PL"/>
        </a:p>
      </dgm:t>
    </dgm:pt>
    <dgm:pt modelId="{7AF2CB21-EE88-462A-A950-92AF0DCA3AB7}" type="sibTrans" cxnId="{CD9DE2D2-BFB5-44D0-B39A-6F1009B6DCE8}">
      <dgm:prSet/>
      <dgm:spPr/>
      <dgm:t>
        <a:bodyPr/>
        <a:lstStyle/>
        <a:p>
          <a:endParaRPr lang="pl-PL"/>
        </a:p>
      </dgm:t>
    </dgm:pt>
    <dgm:pt modelId="{EBD18A01-FAFA-4BCD-A6A6-2117DF2248FB}">
      <dgm:prSet custT="1"/>
      <dgm:spPr/>
      <dgm:t>
        <a:bodyPr/>
        <a:lstStyle/>
        <a:p>
          <a:r>
            <a:rPr lang="en-US" sz="1000" b="1" dirty="0" err="1" smtClean="0">
              <a:latin typeface="Arial Narrow" pitchFamily="34" charset="0"/>
            </a:rPr>
            <a:t>Analyse</a:t>
          </a:r>
          <a:r>
            <a:rPr lang="en-US" sz="1000" b="1" dirty="0" smtClean="0">
              <a:latin typeface="Arial Narrow" pitchFamily="34" charset="0"/>
            </a:rPr>
            <a:t> </a:t>
          </a:r>
          <a:r>
            <a:rPr lang="en-US" sz="1000" b="1" dirty="0">
              <a:latin typeface="Arial Narrow" pitchFamily="34" charset="0"/>
            </a:rPr>
            <a:t>the market in which your </a:t>
          </a:r>
          <a:r>
            <a:rPr lang="en-US" sz="1000" b="1" dirty="0" err="1">
              <a:latin typeface="Arial Narrow" pitchFamily="34" charset="0"/>
            </a:rPr>
            <a:t>organisation</a:t>
          </a:r>
          <a:r>
            <a:rPr lang="en-US" sz="1000" b="1" dirty="0">
              <a:latin typeface="Arial Narrow" pitchFamily="34" charset="0"/>
            </a:rPr>
            <a:t> operates  </a:t>
          </a:r>
          <a:endParaRPr lang="pl-PL" sz="1000" b="1" dirty="0">
            <a:latin typeface="Arial Narrow" pitchFamily="34" charset="0"/>
          </a:endParaRPr>
        </a:p>
      </dgm:t>
    </dgm:pt>
    <dgm:pt modelId="{B145DC28-2247-4F29-B3C3-7BA0259B8430}" type="parTrans" cxnId="{AAE63222-E7E2-45CF-B0F1-946F5D59B89E}">
      <dgm:prSet/>
      <dgm:spPr/>
      <dgm:t>
        <a:bodyPr/>
        <a:lstStyle/>
        <a:p>
          <a:endParaRPr lang="pl-PL"/>
        </a:p>
      </dgm:t>
    </dgm:pt>
    <dgm:pt modelId="{8C8E081D-75ED-40C7-9310-2D5C5586E52C}" type="sibTrans" cxnId="{AAE63222-E7E2-45CF-B0F1-946F5D59B89E}">
      <dgm:prSet/>
      <dgm:spPr/>
      <dgm:t>
        <a:bodyPr/>
        <a:lstStyle/>
        <a:p>
          <a:endParaRPr lang="pl-PL"/>
        </a:p>
      </dgm:t>
    </dgm:pt>
    <dgm:pt modelId="{45EEB954-F988-4186-97E7-F1900110BB59}">
      <dgm:prSet custT="1"/>
      <dgm:spPr/>
      <dgm:t>
        <a:bodyPr/>
        <a:lstStyle/>
        <a:p>
          <a:r>
            <a:rPr lang="pl-PL" sz="1000" b="1" dirty="0" smtClean="0"/>
            <a:t>Ma</a:t>
          </a:r>
          <a:r>
            <a:rPr lang="en-US" sz="1000" b="1" dirty="0" err="1" smtClean="0"/>
            <a:t>nage</a:t>
          </a:r>
          <a:r>
            <a:rPr lang="en-US" sz="1000" b="1" dirty="0" smtClean="0"/>
            <a:t> </a:t>
          </a:r>
          <a:r>
            <a:rPr lang="en-US" sz="1000" b="1" dirty="0"/>
            <a:t>the achievement of customer satisfaction  </a:t>
          </a:r>
          <a:endParaRPr lang="pl-PL" sz="1000" b="1" dirty="0"/>
        </a:p>
      </dgm:t>
    </dgm:pt>
    <dgm:pt modelId="{3B9D075B-DB2F-49C0-9C63-22B7C5CEB6B0}" type="parTrans" cxnId="{86520E6A-7F71-4C5A-9855-79B6E12F9414}">
      <dgm:prSet/>
      <dgm:spPr/>
      <dgm:t>
        <a:bodyPr/>
        <a:lstStyle/>
        <a:p>
          <a:endParaRPr lang="pl-PL"/>
        </a:p>
      </dgm:t>
    </dgm:pt>
    <dgm:pt modelId="{5E293B7F-020E-43F2-8A40-2EFC807A616F}" type="sibTrans" cxnId="{86520E6A-7F71-4C5A-9855-79B6E12F9414}">
      <dgm:prSet/>
      <dgm:spPr/>
      <dgm:t>
        <a:bodyPr/>
        <a:lstStyle/>
        <a:p>
          <a:endParaRPr lang="pl-PL"/>
        </a:p>
      </dgm:t>
    </dgm:pt>
    <dgm:pt modelId="{8EDD22CD-21DD-4802-8F6A-2BCBBC0C6537}">
      <dgm:prSet custT="1"/>
      <dgm:spPr/>
      <dgm:t>
        <a:bodyPr/>
        <a:lstStyle/>
        <a:p>
          <a:r>
            <a:rPr lang="en-US" sz="1200" b="1" i="0" dirty="0"/>
            <a:t>Management activities in business</a:t>
          </a:r>
          <a:endParaRPr lang="pl-PL" sz="1200" i="0" dirty="0"/>
        </a:p>
      </dgm:t>
    </dgm:pt>
    <dgm:pt modelId="{7AF26E7F-C4DB-4E00-B7B7-8CA4B3590288}" type="parTrans" cxnId="{18BD160A-5589-4006-856A-EECBF89FB62A}">
      <dgm:prSet/>
      <dgm:spPr/>
      <dgm:t>
        <a:bodyPr/>
        <a:lstStyle/>
        <a:p>
          <a:endParaRPr lang="pl-PL"/>
        </a:p>
      </dgm:t>
    </dgm:pt>
    <dgm:pt modelId="{02D843CD-82DF-4FB0-8140-B0AEA4836880}" type="sibTrans" cxnId="{18BD160A-5589-4006-856A-EECBF89FB62A}">
      <dgm:prSet/>
      <dgm:spPr/>
      <dgm:t>
        <a:bodyPr/>
        <a:lstStyle/>
        <a:p>
          <a:endParaRPr lang="pl-PL"/>
        </a:p>
      </dgm:t>
    </dgm:pt>
    <dgm:pt modelId="{5B14DE47-D79C-4D40-99B0-530071396C10}">
      <dgm:prSet custT="1"/>
      <dgm:spPr/>
      <dgm:t>
        <a:bodyPr/>
        <a:lstStyle/>
        <a:p>
          <a:r>
            <a:rPr lang="en-US" sz="1000" b="1" dirty="0" smtClean="0">
              <a:latin typeface="Arial Narrow" pitchFamily="34" charset="0"/>
            </a:rPr>
            <a:t>Ensure </a:t>
          </a:r>
          <a:r>
            <a:rPr lang="en-US" sz="1000" b="1" dirty="0">
              <a:latin typeface="Arial Narrow" pitchFamily="34" charset="0"/>
            </a:rPr>
            <a:t>compliance with legal, regulatory, ethical and social requirements </a:t>
          </a:r>
          <a:endParaRPr lang="pl-PL" sz="1000" b="1" dirty="0">
            <a:latin typeface="Arial Narrow" pitchFamily="34" charset="0"/>
          </a:endParaRPr>
        </a:p>
      </dgm:t>
    </dgm:pt>
    <dgm:pt modelId="{EDEDDA9D-25B0-486A-8013-7BB71805456B}" type="parTrans" cxnId="{840D1783-3552-4D28-AD60-34307896D6C5}">
      <dgm:prSet/>
      <dgm:spPr/>
      <dgm:t>
        <a:bodyPr/>
        <a:lstStyle/>
        <a:p>
          <a:endParaRPr lang="pl-PL"/>
        </a:p>
      </dgm:t>
    </dgm:pt>
    <dgm:pt modelId="{BBBF2B0C-9903-4B73-BE85-3A6F8D7D2C1A}" type="sibTrans" cxnId="{840D1783-3552-4D28-AD60-34307896D6C5}">
      <dgm:prSet/>
      <dgm:spPr/>
      <dgm:t>
        <a:bodyPr/>
        <a:lstStyle/>
        <a:p>
          <a:endParaRPr lang="pl-PL"/>
        </a:p>
      </dgm:t>
    </dgm:pt>
    <dgm:pt modelId="{B62B5803-497D-4BD7-8BAF-D0A9B9095531}">
      <dgm:prSet custT="1"/>
      <dgm:spPr/>
      <dgm:t>
        <a:bodyPr/>
        <a:lstStyle/>
        <a:p>
          <a:r>
            <a:rPr lang="en-US" sz="1000" b="1" dirty="0" smtClean="0">
              <a:latin typeface="Arial Narrow" pitchFamily="34" charset="0"/>
            </a:rPr>
            <a:t>Know </a:t>
          </a:r>
          <a:r>
            <a:rPr lang="en-US" sz="1000" b="1" dirty="0">
              <a:latin typeface="Arial Narrow" pitchFamily="34" charset="0"/>
            </a:rPr>
            <a:t>how to follow disciplinary procedures</a:t>
          </a:r>
          <a:r>
            <a:rPr lang="en-US" sz="1000" dirty="0">
              <a:latin typeface="Arial Narrow" pitchFamily="34" charset="0"/>
            </a:rPr>
            <a:t> </a:t>
          </a:r>
          <a:endParaRPr lang="pl-PL" sz="1000" dirty="0">
            <a:latin typeface="Arial Narrow" pitchFamily="34" charset="0"/>
          </a:endParaRPr>
        </a:p>
      </dgm:t>
    </dgm:pt>
    <dgm:pt modelId="{970CCA0D-2C68-4ED1-8814-C726E07D70A2}" type="parTrans" cxnId="{BAB75D52-02F0-4860-9BE1-6BE4635C2528}">
      <dgm:prSet/>
      <dgm:spPr/>
      <dgm:t>
        <a:bodyPr/>
        <a:lstStyle/>
        <a:p>
          <a:endParaRPr lang="pl-PL"/>
        </a:p>
      </dgm:t>
    </dgm:pt>
    <dgm:pt modelId="{B3E86386-E66B-45BD-AB01-47284DDC7948}" type="sibTrans" cxnId="{BAB75D52-02F0-4860-9BE1-6BE4635C2528}">
      <dgm:prSet/>
      <dgm:spPr/>
      <dgm:t>
        <a:bodyPr/>
        <a:lstStyle/>
        <a:p>
          <a:endParaRPr lang="pl-PL"/>
        </a:p>
      </dgm:t>
    </dgm:pt>
    <dgm:pt modelId="{82800A21-9A75-418B-85D5-FEDFD711C38A}">
      <dgm:prSet custT="1"/>
      <dgm:spPr/>
      <dgm:t>
        <a:bodyPr/>
        <a:lstStyle/>
        <a:p>
          <a:r>
            <a:rPr lang="en-US" sz="1000" b="1" dirty="0" smtClean="0">
              <a:latin typeface="Arial Narrow" pitchFamily="34" charset="0"/>
            </a:rPr>
            <a:t>Managing </a:t>
          </a:r>
          <a:r>
            <a:rPr lang="en-US" sz="1000" b="1" dirty="0">
              <a:latin typeface="Arial Narrow" pitchFamily="34" charset="0"/>
            </a:rPr>
            <a:t>grievance procedures </a:t>
          </a:r>
          <a:endParaRPr lang="pl-PL" sz="1000" b="1" dirty="0">
            <a:latin typeface="Arial Narrow" pitchFamily="34" charset="0"/>
          </a:endParaRPr>
        </a:p>
      </dgm:t>
    </dgm:pt>
    <dgm:pt modelId="{B8D1A2EF-B206-41BD-920C-240C3578C060}" type="parTrans" cxnId="{69B0D904-8701-43C3-81BD-222A337278C8}">
      <dgm:prSet/>
      <dgm:spPr/>
      <dgm:t>
        <a:bodyPr/>
        <a:lstStyle/>
        <a:p>
          <a:endParaRPr lang="pl-PL"/>
        </a:p>
      </dgm:t>
    </dgm:pt>
    <dgm:pt modelId="{000501CE-4223-48DA-8DC1-5E9A4285B472}" type="sibTrans" cxnId="{69B0D904-8701-43C3-81BD-222A337278C8}">
      <dgm:prSet/>
      <dgm:spPr/>
      <dgm:t>
        <a:bodyPr/>
        <a:lstStyle/>
        <a:p>
          <a:endParaRPr lang="pl-PL"/>
        </a:p>
      </dgm:t>
    </dgm:pt>
    <dgm:pt modelId="{6D89963F-04DD-4010-803F-847A4ED9E4EF}" type="pres">
      <dgm:prSet presAssocID="{FB4A0878-27E5-4CA5-8E71-9A45703965C2}" presName="diagram" presStyleCnt="0">
        <dgm:presLayoutVars>
          <dgm:chPref val="1"/>
          <dgm:dir/>
          <dgm:animOne val="branch"/>
          <dgm:animLvl val="lvl"/>
          <dgm:resizeHandles/>
        </dgm:presLayoutVars>
      </dgm:prSet>
      <dgm:spPr/>
      <dgm:t>
        <a:bodyPr/>
        <a:lstStyle/>
        <a:p>
          <a:endParaRPr lang="pl-PL"/>
        </a:p>
      </dgm:t>
    </dgm:pt>
    <dgm:pt modelId="{F259587A-9008-4229-8C26-F8312E2E79B2}" type="pres">
      <dgm:prSet presAssocID="{31757A2C-D357-43ED-96D1-C78B07798D08}" presName="root" presStyleCnt="0"/>
      <dgm:spPr/>
      <dgm:t>
        <a:bodyPr/>
        <a:lstStyle/>
        <a:p>
          <a:endParaRPr lang="en-US"/>
        </a:p>
      </dgm:t>
    </dgm:pt>
    <dgm:pt modelId="{3358E140-55D5-4B18-8C9F-528B36F8967B}" type="pres">
      <dgm:prSet presAssocID="{31757A2C-D357-43ED-96D1-C78B07798D08}" presName="rootComposite" presStyleCnt="0"/>
      <dgm:spPr/>
      <dgm:t>
        <a:bodyPr/>
        <a:lstStyle/>
        <a:p>
          <a:endParaRPr lang="en-US"/>
        </a:p>
      </dgm:t>
    </dgm:pt>
    <dgm:pt modelId="{DDFC2821-20DC-4322-B04C-CD0EA3D2F880}" type="pres">
      <dgm:prSet presAssocID="{31757A2C-D357-43ED-96D1-C78B07798D08}" presName="rootText" presStyleLbl="node1" presStyleIdx="0" presStyleCnt="5" custScaleX="209597" custScaleY="167970"/>
      <dgm:spPr/>
      <dgm:t>
        <a:bodyPr/>
        <a:lstStyle/>
        <a:p>
          <a:endParaRPr lang="pl-PL"/>
        </a:p>
      </dgm:t>
    </dgm:pt>
    <dgm:pt modelId="{AD9FE7BE-2A13-4950-B3D9-CBD99C2305FF}" type="pres">
      <dgm:prSet presAssocID="{31757A2C-D357-43ED-96D1-C78B07798D08}" presName="rootConnector" presStyleLbl="node1" presStyleIdx="0" presStyleCnt="5"/>
      <dgm:spPr/>
      <dgm:t>
        <a:bodyPr/>
        <a:lstStyle/>
        <a:p>
          <a:endParaRPr lang="pl-PL"/>
        </a:p>
      </dgm:t>
    </dgm:pt>
    <dgm:pt modelId="{F8EDC1F7-045F-40CD-A36C-ABD1B7D927CB}" type="pres">
      <dgm:prSet presAssocID="{31757A2C-D357-43ED-96D1-C78B07798D08}" presName="childShape" presStyleCnt="0"/>
      <dgm:spPr/>
      <dgm:t>
        <a:bodyPr/>
        <a:lstStyle/>
        <a:p>
          <a:endParaRPr lang="en-US"/>
        </a:p>
      </dgm:t>
    </dgm:pt>
    <dgm:pt modelId="{898A2DCB-A5FB-4662-B6FE-E4CFE355F7D2}" type="pres">
      <dgm:prSet presAssocID="{3400D0DD-F126-47CC-8375-933B6CB849E4}" presName="Name13" presStyleLbl="parChTrans1D2" presStyleIdx="0" presStyleCnt="21"/>
      <dgm:spPr/>
      <dgm:t>
        <a:bodyPr/>
        <a:lstStyle/>
        <a:p>
          <a:endParaRPr lang="pl-PL"/>
        </a:p>
      </dgm:t>
    </dgm:pt>
    <dgm:pt modelId="{BDA6A84F-317E-4D5B-8F0C-88D050CCB969}" type="pres">
      <dgm:prSet presAssocID="{3E1F3D96-9FCC-409E-94F4-E93836D71B92}" presName="childText" presStyleLbl="bgAcc1" presStyleIdx="0" presStyleCnt="21" custScaleX="203169" custScaleY="119475" custLinFactNeighborY="6541">
        <dgm:presLayoutVars>
          <dgm:bulletEnabled val="1"/>
        </dgm:presLayoutVars>
      </dgm:prSet>
      <dgm:spPr/>
      <dgm:t>
        <a:bodyPr/>
        <a:lstStyle/>
        <a:p>
          <a:endParaRPr lang="pl-PL"/>
        </a:p>
      </dgm:t>
    </dgm:pt>
    <dgm:pt modelId="{77EBE3E9-D34C-4889-84AF-109905EBEE8B}" type="pres">
      <dgm:prSet presAssocID="{209EBF56-E140-4ADB-884C-A8D9ADFA53B4}" presName="Name13" presStyleLbl="parChTrans1D2" presStyleIdx="1" presStyleCnt="21"/>
      <dgm:spPr/>
      <dgm:t>
        <a:bodyPr/>
        <a:lstStyle/>
        <a:p>
          <a:endParaRPr lang="pl-PL"/>
        </a:p>
      </dgm:t>
    </dgm:pt>
    <dgm:pt modelId="{62E2C261-0821-4DDB-AC2B-126C6097938F}" type="pres">
      <dgm:prSet presAssocID="{B0086F39-D314-4F3C-AD08-8652B889058A}" presName="childText" presStyleLbl="bgAcc1" presStyleIdx="1" presStyleCnt="21" custScaleX="203169" custScaleY="126002">
        <dgm:presLayoutVars>
          <dgm:bulletEnabled val="1"/>
        </dgm:presLayoutVars>
      </dgm:prSet>
      <dgm:spPr/>
      <dgm:t>
        <a:bodyPr/>
        <a:lstStyle/>
        <a:p>
          <a:endParaRPr lang="pl-PL"/>
        </a:p>
      </dgm:t>
    </dgm:pt>
    <dgm:pt modelId="{B5A905CB-AC97-4D0B-A057-992CF8BDFB71}" type="pres">
      <dgm:prSet presAssocID="{5BA56F97-2DB4-447D-BD8A-1C4961B1C7FB}" presName="Name13" presStyleLbl="parChTrans1D2" presStyleIdx="2" presStyleCnt="21"/>
      <dgm:spPr/>
      <dgm:t>
        <a:bodyPr/>
        <a:lstStyle/>
        <a:p>
          <a:endParaRPr lang="pl-PL"/>
        </a:p>
      </dgm:t>
    </dgm:pt>
    <dgm:pt modelId="{BC7B617C-8A07-4091-BB93-4D3DCD3B9C35}" type="pres">
      <dgm:prSet presAssocID="{C5D364A5-24A4-4645-B16C-83410C0A129D}" presName="childText" presStyleLbl="bgAcc1" presStyleIdx="2" presStyleCnt="21" custScaleX="206146" custScaleY="107847" custLinFactNeighborY="-9731">
        <dgm:presLayoutVars>
          <dgm:bulletEnabled val="1"/>
        </dgm:presLayoutVars>
      </dgm:prSet>
      <dgm:spPr/>
      <dgm:t>
        <a:bodyPr/>
        <a:lstStyle/>
        <a:p>
          <a:endParaRPr lang="pl-PL"/>
        </a:p>
      </dgm:t>
    </dgm:pt>
    <dgm:pt modelId="{214F0863-00C2-4C51-BB09-D9C73D342DA6}" type="pres">
      <dgm:prSet presAssocID="{9C58F235-5D71-4ADF-9878-1FFA25AC7EFA}" presName="Name13" presStyleLbl="parChTrans1D2" presStyleIdx="3" presStyleCnt="21"/>
      <dgm:spPr/>
      <dgm:t>
        <a:bodyPr/>
        <a:lstStyle/>
        <a:p>
          <a:endParaRPr lang="pl-PL"/>
        </a:p>
      </dgm:t>
    </dgm:pt>
    <dgm:pt modelId="{5EF26487-CB86-421A-A1B9-54B8D6F2E823}" type="pres">
      <dgm:prSet presAssocID="{C6955185-A719-42EB-8D1F-D32192DE9B3C}" presName="childText" presStyleLbl="bgAcc1" presStyleIdx="3" presStyleCnt="21" custScaleX="206147" custScaleY="115055" custLinFactNeighborY="-8174">
        <dgm:presLayoutVars>
          <dgm:bulletEnabled val="1"/>
        </dgm:presLayoutVars>
      </dgm:prSet>
      <dgm:spPr/>
      <dgm:t>
        <a:bodyPr/>
        <a:lstStyle/>
        <a:p>
          <a:endParaRPr lang="pl-PL"/>
        </a:p>
      </dgm:t>
    </dgm:pt>
    <dgm:pt modelId="{7DFCE162-1B33-4FA2-828F-DF1A27C20A94}" type="pres">
      <dgm:prSet presAssocID="{91E46DC9-5E14-43CC-A9AF-EF6AFA19C8AA}" presName="Name13" presStyleLbl="parChTrans1D2" presStyleIdx="4" presStyleCnt="21"/>
      <dgm:spPr/>
      <dgm:t>
        <a:bodyPr/>
        <a:lstStyle/>
        <a:p>
          <a:endParaRPr lang="pl-PL"/>
        </a:p>
      </dgm:t>
    </dgm:pt>
    <dgm:pt modelId="{191CE980-F872-45ED-90E8-F9354DA1103E}" type="pres">
      <dgm:prSet presAssocID="{B6A7CCF3-43C0-468F-836A-FF90FF18BC48}" presName="childText" presStyleLbl="bgAcc1" presStyleIdx="4" presStyleCnt="21" custScaleX="215624" custScaleY="152938" custLinFactNeighborY="-13825">
        <dgm:presLayoutVars>
          <dgm:bulletEnabled val="1"/>
        </dgm:presLayoutVars>
      </dgm:prSet>
      <dgm:spPr/>
      <dgm:t>
        <a:bodyPr/>
        <a:lstStyle/>
        <a:p>
          <a:endParaRPr lang="pl-PL"/>
        </a:p>
      </dgm:t>
    </dgm:pt>
    <dgm:pt modelId="{8F86EFEC-0B35-458D-8919-724015A83E76}" type="pres">
      <dgm:prSet presAssocID="{EF73C54D-BE58-41FA-9AE6-5CEE8C86E645}" presName="Name13" presStyleLbl="parChTrans1D2" presStyleIdx="5" presStyleCnt="21"/>
      <dgm:spPr/>
      <dgm:t>
        <a:bodyPr/>
        <a:lstStyle/>
        <a:p>
          <a:endParaRPr lang="ru-RU"/>
        </a:p>
      </dgm:t>
    </dgm:pt>
    <dgm:pt modelId="{38580561-03B0-4747-8E35-01B727B01FE4}" type="pres">
      <dgm:prSet presAssocID="{C921A15E-B8FC-4139-B796-E5670006D845}" presName="childText" presStyleLbl="bgAcc1" presStyleIdx="5" presStyleCnt="21" custScaleX="206147" custScaleY="142472" custLinFactNeighborY="24577">
        <dgm:presLayoutVars>
          <dgm:bulletEnabled val="1"/>
        </dgm:presLayoutVars>
      </dgm:prSet>
      <dgm:spPr/>
      <dgm:t>
        <a:bodyPr/>
        <a:lstStyle/>
        <a:p>
          <a:endParaRPr lang="pl-PL"/>
        </a:p>
      </dgm:t>
    </dgm:pt>
    <dgm:pt modelId="{4764FE5A-B2E1-4F1E-A1CA-632C0ECE0DF1}" type="pres">
      <dgm:prSet presAssocID="{F779EB7D-79C1-49F8-AE25-323F6411E25B}" presName="root" presStyleCnt="0"/>
      <dgm:spPr/>
      <dgm:t>
        <a:bodyPr/>
        <a:lstStyle/>
        <a:p>
          <a:endParaRPr lang="en-US"/>
        </a:p>
      </dgm:t>
    </dgm:pt>
    <dgm:pt modelId="{9F5EB76F-33BD-4DAC-ABC2-96E5A39C0CEF}" type="pres">
      <dgm:prSet presAssocID="{F779EB7D-79C1-49F8-AE25-323F6411E25B}" presName="rootComposite" presStyleCnt="0"/>
      <dgm:spPr/>
      <dgm:t>
        <a:bodyPr/>
        <a:lstStyle/>
        <a:p>
          <a:endParaRPr lang="en-US"/>
        </a:p>
      </dgm:t>
    </dgm:pt>
    <dgm:pt modelId="{42133F39-00B6-4400-ADC2-C47AD0C002F2}" type="pres">
      <dgm:prSet presAssocID="{F779EB7D-79C1-49F8-AE25-323F6411E25B}" presName="rootText" presStyleLbl="node1" presStyleIdx="1" presStyleCnt="5" custScaleX="198038" custScaleY="183618" custLinFactNeighborY="-5903"/>
      <dgm:spPr/>
      <dgm:t>
        <a:bodyPr/>
        <a:lstStyle/>
        <a:p>
          <a:endParaRPr lang="pl-PL"/>
        </a:p>
      </dgm:t>
    </dgm:pt>
    <dgm:pt modelId="{9F483EAD-5BDE-4BD3-A892-E5E6D9241BD4}" type="pres">
      <dgm:prSet presAssocID="{F779EB7D-79C1-49F8-AE25-323F6411E25B}" presName="rootConnector" presStyleLbl="node1" presStyleIdx="1" presStyleCnt="5"/>
      <dgm:spPr/>
      <dgm:t>
        <a:bodyPr/>
        <a:lstStyle/>
        <a:p>
          <a:endParaRPr lang="pl-PL"/>
        </a:p>
      </dgm:t>
    </dgm:pt>
    <dgm:pt modelId="{F5C160C9-1E3E-46D1-96AD-A8E2A44F0D94}" type="pres">
      <dgm:prSet presAssocID="{F779EB7D-79C1-49F8-AE25-323F6411E25B}" presName="childShape" presStyleCnt="0"/>
      <dgm:spPr/>
      <dgm:t>
        <a:bodyPr/>
        <a:lstStyle/>
        <a:p>
          <a:endParaRPr lang="en-US"/>
        </a:p>
      </dgm:t>
    </dgm:pt>
    <dgm:pt modelId="{DBF4B2FB-F3D8-4FFE-A314-A691D295582C}" type="pres">
      <dgm:prSet presAssocID="{36AE39EC-48C1-48EA-A84F-C0185B73873A}" presName="Name13" presStyleLbl="parChTrans1D2" presStyleIdx="6" presStyleCnt="21"/>
      <dgm:spPr/>
      <dgm:t>
        <a:bodyPr/>
        <a:lstStyle/>
        <a:p>
          <a:endParaRPr lang="pl-PL"/>
        </a:p>
      </dgm:t>
    </dgm:pt>
    <dgm:pt modelId="{8C54FD41-3C68-4E49-B871-85DDE82C6B87}" type="pres">
      <dgm:prSet presAssocID="{77529003-F432-438E-A2EB-F83022675152}" presName="childText" presStyleLbl="bgAcc1" presStyleIdx="6" presStyleCnt="21" custScaleX="194490" custScaleY="107949" custLinFactNeighborX="-1127" custLinFactNeighborY="460">
        <dgm:presLayoutVars>
          <dgm:bulletEnabled val="1"/>
        </dgm:presLayoutVars>
      </dgm:prSet>
      <dgm:spPr/>
      <dgm:t>
        <a:bodyPr/>
        <a:lstStyle/>
        <a:p>
          <a:endParaRPr lang="pl-PL"/>
        </a:p>
      </dgm:t>
    </dgm:pt>
    <dgm:pt modelId="{A5CA966E-F5AF-4648-BD90-A48DDF2EBDD9}" type="pres">
      <dgm:prSet presAssocID="{B00A712C-1D27-4FFC-9A37-5698C08367AD}" presName="Name13" presStyleLbl="parChTrans1D2" presStyleIdx="7" presStyleCnt="21"/>
      <dgm:spPr/>
      <dgm:t>
        <a:bodyPr/>
        <a:lstStyle/>
        <a:p>
          <a:endParaRPr lang="pl-PL"/>
        </a:p>
      </dgm:t>
    </dgm:pt>
    <dgm:pt modelId="{EF872986-CC92-43F1-B0CA-1DB38380708C}" type="pres">
      <dgm:prSet presAssocID="{E61C6D03-2453-4662-ADEC-81809A6C0D52}" presName="childText" presStyleLbl="bgAcc1" presStyleIdx="7" presStyleCnt="21" custScaleX="195806" custScaleY="163663" custLinFactNeighborY="32004">
        <dgm:presLayoutVars>
          <dgm:bulletEnabled val="1"/>
        </dgm:presLayoutVars>
      </dgm:prSet>
      <dgm:spPr/>
      <dgm:t>
        <a:bodyPr/>
        <a:lstStyle/>
        <a:p>
          <a:endParaRPr lang="pl-PL"/>
        </a:p>
      </dgm:t>
    </dgm:pt>
    <dgm:pt modelId="{19B7DB9E-B38A-4903-9540-2040994D817E}" type="pres">
      <dgm:prSet presAssocID="{D88FF3B5-7283-41FC-9DFA-65FD91451361}" presName="Name13" presStyleLbl="parChTrans1D2" presStyleIdx="8" presStyleCnt="21"/>
      <dgm:spPr/>
      <dgm:t>
        <a:bodyPr/>
        <a:lstStyle/>
        <a:p>
          <a:endParaRPr lang="pl-PL"/>
        </a:p>
      </dgm:t>
    </dgm:pt>
    <dgm:pt modelId="{811115B0-26C6-4F39-9F40-B421C63D7F31}" type="pres">
      <dgm:prSet presAssocID="{73D025D5-F8C3-4D18-9A59-56D29A13EF4D}" presName="childText" presStyleLbl="bgAcc1" presStyleIdx="8" presStyleCnt="21" custScaleX="198196" custScaleY="153109" custLinFactNeighborY="44069">
        <dgm:presLayoutVars>
          <dgm:bulletEnabled val="1"/>
        </dgm:presLayoutVars>
      </dgm:prSet>
      <dgm:spPr/>
      <dgm:t>
        <a:bodyPr/>
        <a:lstStyle/>
        <a:p>
          <a:endParaRPr lang="pl-PL"/>
        </a:p>
      </dgm:t>
    </dgm:pt>
    <dgm:pt modelId="{8CF0290F-1B85-4A87-80F6-7B068A933456}" type="pres">
      <dgm:prSet presAssocID="{A38E40F2-7B88-4DBC-B358-677298E7A5FE}" presName="root" presStyleCnt="0"/>
      <dgm:spPr/>
      <dgm:t>
        <a:bodyPr/>
        <a:lstStyle/>
        <a:p>
          <a:endParaRPr lang="en-US"/>
        </a:p>
      </dgm:t>
    </dgm:pt>
    <dgm:pt modelId="{E341F656-6402-4BED-A205-3D3B56D83F1E}" type="pres">
      <dgm:prSet presAssocID="{A38E40F2-7B88-4DBC-B358-677298E7A5FE}" presName="rootComposite" presStyleCnt="0"/>
      <dgm:spPr/>
      <dgm:t>
        <a:bodyPr/>
        <a:lstStyle/>
        <a:p>
          <a:endParaRPr lang="en-US"/>
        </a:p>
      </dgm:t>
    </dgm:pt>
    <dgm:pt modelId="{A49B4D96-89CA-412E-9A33-DE3EE89796BC}" type="pres">
      <dgm:prSet presAssocID="{A38E40F2-7B88-4DBC-B358-677298E7A5FE}" presName="rootText" presStyleLbl="node1" presStyleIdx="2" presStyleCnt="5" custScaleX="204388" custScaleY="161846"/>
      <dgm:spPr/>
      <dgm:t>
        <a:bodyPr/>
        <a:lstStyle/>
        <a:p>
          <a:endParaRPr lang="pl-PL"/>
        </a:p>
      </dgm:t>
    </dgm:pt>
    <dgm:pt modelId="{2F37D99F-B1D7-4FE9-81C9-937B998C7FCA}" type="pres">
      <dgm:prSet presAssocID="{A38E40F2-7B88-4DBC-B358-677298E7A5FE}" presName="rootConnector" presStyleLbl="node1" presStyleIdx="2" presStyleCnt="5"/>
      <dgm:spPr/>
      <dgm:t>
        <a:bodyPr/>
        <a:lstStyle/>
        <a:p>
          <a:endParaRPr lang="pl-PL"/>
        </a:p>
      </dgm:t>
    </dgm:pt>
    <dgm:pt modelId="{A28B48E4-B0FC-492A-ADCE-F9B5831C41F0}" type="pres">
      <dgm:prSet presAssocID="{A38E40F2-7B88-4DBC-B358-677298E7A5FE}" presName="childShape" presStyleCnt="0"/>
      <dgm:spPr/>
      <dgm:t>
        <a:bodyPr/>
        <a:lstStyle/>
        <a:p>
          <a:endParaRPr lang="en-US"/>
        </a:p>
      </dgm:t>
    </dgm:pt>
    <dgm:pt modelId="{31EE45B8-3745-42CD-9184-3680B8EC0C8B}" type="pres">
      <dgm:prSet presAssocID="{D8BA2495-E572-4292-83D9-102C4E4D250A}" presName="Name13" presStyleLbl="parChTrans1D2" presStyleIdx="9" presStyleCnt="21"/>
      <dgm:spPr/>
      <dgm:t>
        <a:bodyPr/>
        <a:lstStyle/>
        <a:p>
          <a:endParaRPr lang="pl-PL"/>
        </a:p>
      </dgm:t>
    </dgm:pt>
    <dgm:pt modelId="{0B27A3B0-1EA1-4A4C-A48E-1970608BA429}" type="pres">
      <dgm:prSet presAssocID="{82A1A353-EB5A-4A6C-8453-166F6D2D1EB3}" presName="childText" presStyleLbl="bgAcc1" presStyleIdx="9" presStyleCnt="21" custScaleX="210482" custScaleY="146997">
        <dgm:presLayoutVars>
          <dgm:bulletEnabled val="1"/>
        </dgm:presLayoutVars>
      </dgm:prSet>
      <dgm:spPr/>
      <dgm:t>
        <a:bodyPr/>
        <a:lstStyle/>
        <a:p>
          <a:endParaRPr lang="pl-PL"/>
        </a:p>
      </dgm:t>
    </dgm:pt>
    <dgm:pt modelId="{86949256-CF18-4BD6-B1EC-96A85980DF71}" type="pres">
      <dgm:prSet presAssocID="{5D7EFBDB-B5BB-4A50-BF5C-5B781CDDF44F}" presName="Name13" presStyleLbl="parChTrans1D2" presStyleIdx="10" presStyleCnt="21"/>
      <dgm:spPr/>
      <dgm:t>
        <a:bodyPr/>
        <a:lstStyle/>
        <a:p>
          <a:endParaRPr lang="pl-PL"/>
        </a:p>
      </dgm:t>
    </dgm:pt>
    <dgm:pt modelId="{0A61A027-D95E-498A-BD35-D88A4F02F588}" type="pres">
      <dgm:prSet presAssocID="{94534934-3AC9-4030-9BB1-B25A822A8D35}" presName="childText" presStyleLbl="bgAcc1" presStyleIdx="10" presStyleCnt="21" custScaleX="199449" custScaleY="146781" custLinFactNeighborY="-3917">
        <dgm:presLayoutVars>
          <dgm:bulletEnabled val="1"/>
        </dgm:presLayoutVars>
      </dgm:prSet>
      <dgm:spPr/>
      <dgm:t>
        <a:bodyPr/>
        <a:lstStyle/>
        <a:p>
          <a:endParaRPr lang="pl-PL"/>
        </a:p>
      </dgm:t>
    </dgm:pt>
    <dgm:pt modelId="{6615EF48-8A81-4DC5-A232-EBBF83B5CAB7}" type="pres">
      <dgm:prSet presAssocID="{CC1A67AB-037A-4C6F-AA39-FD9CA206E9A1}" presName="Name13" presStyleLbl="parChTrans1D2" presStyleIdx="11" presStyleCnt="21"/>
      <dgm:spPr/>
      <dgm:t>
        <a:bodyPr/>
        <a:lstStyle/>
        <a:p>
          <a:endParaRPr lang="pl-PL"/>
        </a:p>
      </dgm:t>
    </dgm:pt>
    <dgm:pt modelId="{CA3786A5-2AAF-4F41-A7EC-89965D17BC37}" type="pres">
      <dgm:prSet presAssocID="{2D8A1EE3-03C7-4413-8B4A-60DE200BD897}" presName="childText" presStyleLbl="bgAcc1" presStyleIdx="11" presStyleCnt="21" custScaleX="207797" custScaleY="167690" custLinFactNeighborX="2367" custLinFactNeighborY="-779">
        <dgm:presLayoutVars>
          <dgm:bulletEnabled val="1"/>
        </dgm:presLayoutVars>
      </dgm:prSet>
      <dgm:spPr/>
      <dgm:t>
        <a:bodyPr/>
        <a:lstStyle/>
        <a:p>
          <a:endParaRPr lang="pl-PL"/>
        </a:p>
      </dgm:t>
    </dgm:pt>
    <dgm:pt modelId="{F180C83E-FBAF-4200-AD6B-92A49B0BF30B}" type="pres">
      <dgm:prSet presAssocID="{086B8C3D-F8C0-4CC4-8933-DF0F7C448841}" presName="Name13" presStyleLbl="parChTrans1D2" presStyleIdx="12" presStyleCnt="21"/>
      <dgm:spPr/>
      <dgm:t>
        <a:bodyPr/>
        <a:lstStyle/>
        <a:p>
          <a:endParaRPr lang="pl-PL"/>
        </a:p>
      </dgm:t>
    </dgm:pt>
    <dgm:pt modelId="{9C050969-5BDE-41EA-8B6E-4F3B5DB627BA}" type="pres">
      <dgm:prSet presAssocID="{7B15E392-0F75-4ACB-9208-3B9972E20E22}" presName="childText" presStyleLbl="bgAcc1" presStyleIdx="12" presStyleCnt="21" custScaleX="209569" custScaleY="132232" custLinFactNeighborY="0">
        <dgm:presLayoutVars>
          <dgm:bulletEnabled val="1"/>
        </dgm:presLayoutVars>
      </dgm:prSet>
      <dgm:spPr/>
      <dgm:t>
        <a:bodyPr/>
        <a:lstStyle/>
        <a:p>
          <a:endParaRPr lang="pl-PL"/>
        </a:p>
      </dgm:t>
    </dgm:pt>
    <dgm:pt modelId="{7DE6A130-B28C-4D04-A363-6AA8C413DE51}" type="pres">
      <dgm:prSet presAssocID="{67AB6495-CBCD-4B99-8371-A5A1D1FA8E65}" presName="root" presStyleCnt="0"/>
      <dgm:spPr/>
      <dgm:t>
        <a:bodyPr/>
        <a:lstStyle/>
        <a:p>
          <a:endParaRPr lang="en-US"/>
        </a:p>
      </dgm:t>
    </dgm:pt>
    <dgm:pt modelId="{562D3267-30CB-4962-B7EE-546CAC0EBBC7}" type="pres">
      <dgm:prSet presAssocID="{67AB6495-CBCD-4B99-8371-A5A1D1FA8E65}" presName="rootComposite" presStyleCnt="0"/>
      <dgm:spPr/>
      <dgm:t>
        <a:bodyPr/>
        <a:lstStyle/>
        <a:p>
          <a:endParaRPr lang="en-US"/>
        </a:p>
      </dgm:t>
    </dgm:pt>
    <dgm:pt modelId="{6F543052-EA47-4979-A97C-ED3106DD2B12}" type="pres">
      <dgm:prSet presAssocID="{67AB6495-CBCD-4B99-8371-A5A1D1FA8E65}" presName="rootText" presStyleLbl="node1" presStyleIdx="3" presStyleCnt="5" custScaleX="201744" custScaleY="167904" custLinFactNeighborX="11321" custLinFactNeighborY="-2264"/>
      <dgm:spPr/>
      <dgm:t>
        <a:bodyPr/>
        <a:lstStyle/>
        <a:p>
          <a:endParaRPr lang="pl-PL"/>
        </a:p>
      </dgm:t>
    </dgm:pt>
    <dgm:pt modelId="{36BCA011-A501-4776-ACE6-D2A94E56E9CF}" type="pres">
      <dgm:prSet presAssocID="{67AB6495-CBCD-4B99-8371-A5A1D1FA8E65}" presName="rootConnector" presStyleLbl="node1" presStyleIdx="3" presStyleCnt="5"/>
      <dgm:spPr/>
      <dgm:t>
        <a:bodyPr/>
        <a:lstStyle/>
        <a:p>
          <a:endParaRPr lang="pl-PL"/>
        </a:p>
      </dgm:t>
    </dgm:pt>
    <dgm:pt modelId="{24AFB0EF-6108-42E8-B6C5-9E9EDC0815F9}" type="pres">
      <dgm:prSet presAssocID="{67AB6495-CBCD-4B99-8371-A5A1D1FA8E65}" presName="childShape" presStyleCnt="0"/>
      <dgm:spPr/>
      <dgm:t>
        <a:bodyPr/>
        <a:lstStyle/>
        <a:p>
          <a:endParaRPr lang="en-US"/>
        </a:p>
      </dgm:t>
    </dgm:pt>
    <dgm:pt modelId="{F0DE10CB-B00D-4322-A9A8-13F956C9C526}" type="pres">
      <dgm:prSet presAssocID="{61845E4C-A8AD-4AD9-B087-C966C7851D02}" presName="Name13" presStyleLbl="parChTrans1D2" presStyleIdx="13" presStyleCnt="21"/>
      <dgm:spPr/>
      <dgm:t>
        <a:bodyPr/>
        <a:lstStyle/>
        <a:p>
          <a:endParaRPr lang="pl-PL"/>
        </a:p>
      </dgm:t>
    </dgm:pt>
    <dgm:pt modelId="{A3AF7125-D891-4E05-B105-6E68595BCDB7}" type="pres">
      <dgm:prSet presAssocID="{F601C784-F139-47CE-9325-493173F0A134}" presName="childText" presStyleLbl="bgAcc1" presStyleIdx="13" presStyleCnt="21" custScaleX="214519" custScaleY="111041">
        <dgm:presLayoutVars>
          <dgm:bulletEnabled val="1"/>
        </dgm:presLayoutVars>
      </dgm:prSet>
      <dgm:spPr/>
      <dgm:t>
        <a:bodyPr/>
        <a:lstStyle/>
        <a:p>
          <a:endParaRPr lang="pl-PL"/>
        </a:p>
      </dgm:t>
    </dgm:pt>
    <dgm:pt modelId="{A06C98CE-F76C-4D2F-8135-A8E29D2830F2}" type="pres">
      <dgm:prSet presAssocID="{4FDC51A6-7437-41F9-93D3-33EE0EE84E17}" presName="Name13" presStyleLbl="parChTrans1D2" presStyleIdx="14" presStyleCnt="21"/>
      <dgm:spPr/>
      <dgm:t>
        <a:bodyPr/>
        <a:lstStyle/>
        <a:p>
          <a:endParaRPr lang="pl-PL"/>
        </a:p>
      </dgm:t>
    </dgm:pt>
    <dgm:pt modelId="{67430E49-CF36-43B2-B124-482A888AC5B9}" type="pres">
      <dgm:prSet presAssocID="{569659F1-9A17-49BF-96E1-2CB100B3129C}" presName="childText" presStyleLbl="bgAcc1" presStyleIdx="14" presStyleCnt="21" custScaleX="210702" custScaleY="164732" custLinFactNeighborX="4567" custLinFactNeighborY="5974">
        <dgm:presLayoutVars>
          <dgm:bulletEnabled val="1"/>
        </dgm:presLayoutVars>
      </dgm:prSet>
      <dgm:spPr/>
      <dgm:t>
        <a:bodyPr/>
        <a:lstStyle/>
        <a:p>
          <a:endParaRPr lang="pl-PL"/>
        </a:p>
      </dgm:t>
    </dgm:pt>
    <dgm:pt modelId="{7E2FDB81-CCCC-41EA-B733-4DCA67D23A26}" type="pres">
      <dgm:prSet presAssocID="{5D7C3779-DEC6-4562-AF30-08A26172E959}" presName="Name13" presStyleLbl="parChTrans1D2" presStyleIdx="15" presStyleCnt="21"/>
      <dgm:spPr/>
      <dgm:t>
        <a:bodyPr/>
        <a:lstStyle/>
        <a:p>
          <a:endParaRPr lang="pl-PL"/>
        </a:p>
      </dgm:t>
    </dgm:pt>
    <dgm:pt modelId="{75FED117-6C54-4854-A22F-39FED386A09B}" type="pres">
      <dgm:prSet presAssocID="{E8EEC7EE-B41B-49DD-B4E8-4C79CBC6DABA}" presName="childText" presStyleLbl="bgAcc1" presStyleIdx="15" presStyleCnt="21" custScaleX="214753" custScaleY="119999">
        <dgm:presLayoutVars>
          <dgm:bulletEnabled val="1"/>
        </dgm:presLayoutVars>
      </dgm:prSet>
      <dgm:spPr/>
      <dgm:t>
        <a:bodyPr/>
        <a:lstStyle/>
        <a:p>
          <a:endParaRPr lang="pl-PL"/>
        </a:p>
      </dgm:t>
    </dgm:pt>
    <dgm:pt modelId="{B4DC3A49-76E6-4540-B5A6-393548D27EA8}" type="pres">
      <dgm:prSet presAssocID="{B145DC28-2247-4F29-B3C3-7BA0259B8430}" presName="Name13" presStyleLbl="parChTrans1D2" presStyleIdx="16" presStyleCnt="21"/>
      <dgm:spPr/>
      <dgm:t>
        <a:bodyPr/>
        <a:lstStyle/>
        <a:p>
          <a:endParaRPr lang="pl-PL"/>
        </a:p>
      </dgm:t>
    </dgm:pt>
    <dgm:pt modelId="{AED5145A-1F4B-4514-8986-F74D3028B90E}" type="pres">
      <dgm:prSet presAssocID="{EBD18A01-FAFA-4BCD-A6A6-2117DF2248FB}" presName="childText" presStyleLbl="bgAcc1" presStyleIdx="16" presStyleCnt="21" custScaleX="214753" custScaleY="119999">
        <dgm:presLayoutVars>
          <dgm:bulletEnabled val="1"/>
        </dgm:presLayoutVars>
      </dgm:prSet>
      <dgm:spPr/>
      <dgm:t>
        <a:bodyPr/>
        <a:lstStyle/>
        <a:p>
          <a:endParaRPr lang="pl-PL"/>
        </a:p>
      </dgm:t>
    </dgm:pt>
    <dgm:pt modelId="{13841C91-6DA9-44DF-BC31-03F6C1836A68}" type="pres">
      <dgm:prSet presAssocID="{3B9D075B-DB2F-49C0-9C63-22B7C5CEB6B0}" presName="Name13" presStyleLbl="parChTrans1D2" presStyleIdx="17" presStyleCnt="21"/>
      <dgm:spPr/>
      <dgm:t>
        <a:bodyPr/>
        <a:lstStyle/>
        <a:p>
          <a:endParaRPr lang="pl-PL"/>
        </a:p>
      </dgm:t>
    </dgm:pt>
    <dgm:pt modelId="{758917CC-3B68-48C5-86F6-5B66253F7B57}" type="pres">
      <dgm:prSet presAssocID="{45EEB954-F988-4186-97E7-F1900110BB59}" presName="childText" presStyleLbl="bgAcc1" presStyleIdx="17" presStyleCnt="21" custScaleX="214753" custScaleY="119999">
        <dgm:presLayoutVars>
          <dgm:bulletEnabled val="1"/>
        </dgm:presLayoutVars>
      </dgm:prSet>
      <dgm:spPr/>
      <dgm:t>
        <a:bodyPr/>
        <a:lstStyle/>
        <a:p>
          <a:endParaRPr lang="pl-PL"/>
        </a:p>
      </dgm:t>
    </dgm:pt>
    <dgm:pt modelId="{E4EED949-0399-40D1-8AEB-2351D11116C9}" type="pres">
      <dgm:prSet presAssocID="{8EDD22CD-21DD-4802-8F6A-2BCBBC0C6537}" presName="root" presStyleCnt="0"/>
      <dgm:spPr/>
      <dgm:t>
        <a:bodyPr/>
        <a:lstStyle/>
        <a:p>
          <a:endParaRPr lang="pl-PL"/>
        </a:p>
      </dgm:t>
    </dgm:pt>
    <dgm:pt modelId="{EC0CB7E0-C2F7-4FCE-8983-1F07E75F4544}" type="pres">
      <dgm:prSet presAssocID="{8EDD22CD-21DD-4802-8F6A-2BCBBC0C6537}" presName="rootComposite" presStyleCnt="0"/>
      <dgm:spPr/>
      <dgm:t>
        <a:bodyPr/>
        <a:lstStyle/>
        <a:p>
          <a:endParaRPr lang="pl-PL"/>
        </a:p>
      </dgm:t>
    </dgm:pt>
    <dgm:pt modelId="{6BAF795B-CD19-43CB-AB6C-929E4C606FF3}" type="pres">
      <dgm:prSet presAssocID="{8EDD22CD-21DD-4802-8F6A-2BCBBC0C6537}" presName="rootText" presStyleLbl="node1" presStyleIdx="4" presStyleCnt="5" custScaleX="188992" custScaleY="167904" custLinFactNeighborX="11321" custLinFactNeighborY="-2264"/>
      <dgm:spPr/>
      <dgm:t>
        <a:bodyPr/>
        <a:lstStyle/>
        <a:p>
          <a:endParaRPr lang="pl-PL"/>
        </a:p>
      </dgm:t>
    </dgm:pt>
    <dgm:pt modelId="{DE68A6B9-6811-4EB0-928A-86E0EB2F6FF7}" type="pres">
      <dgm:prSet presAssocID="{8EDD22CD-21DD-4802-8F6A-2BCBBC0C6537}" presName="rootConnector" presStyleLbl="node1" presStyleIdx="4" presStyleCnt="5"/>
      <dgm:spPr/>
      <dgm:t>
        <a:bodyPr/>
        <a:lstStyle/>
        <a:p>
          <a:endParaRPr lang="pl-PL"/>
        </a:p>
      </dgm:t>
    </dgm:pt>
    <dgm:pt modelId="{5E898F4F-4287-41E4-83EA-10984D92F8A0}" type="pres">
      <dgm:prSet presAssocID="{8EDD22CD-21DD-4802-8F6A-2BCBBC0C6537}" presName="childShape" presStyleCnt="0"/>
      <dgm:spPr/>
      <dgm:t>
        <a:bodyPr/>
        <a:lstStyle/>
        <a:p>
          <a:endParaRPr lang="pl-PL"/>
        </a:p>
      </dgm:t>
    </dgm:pt>
    <dgm:pt modelId="{BBE3A532-4B75-4265-A717-C76FAC12457A}" type="pres">
      <dgm:prSet presAssocID="{EDEDDA9D-25B0-486A-8013-7BB71805456B}" presName="Name13" presStyleLbl="parChTrans1D2" presStyleIdx="18" presStyleCnt="21"/>
      <dgm:spPr/>
      <dgm:t>
        <a:bodyPr/>
        <a:lstStyle/>
        <a:p>
          <a:endParaRPr lang="pl-PL"/>
        </a:p>
      </dgm:t>
    </dgm:pt>
    <dgm:pt modelId="{27DA8A2D-C0BC-48A6-B660-E9F3858F0153}" type="pres">
      <dgm:prSet presAssocID="{5B14DE47-D79C-4D40-99B0-530071396C10}" presName="childText" presStyleLbl="bgAcc1" presStyleIdx="18" presStyleCnt="21" custScaleX="175901" custScaleY="177363" custLinFactNeighborY="6711">
        <dgm:presLayoutVars>
          <dgm:bulletEnabled val="1"/>
        </dgm:presLayoutVars>
      </dgm:prSet>
      <dgm:spPr/>
      <dgm:t>
        <a:bodyPr/>
        <a:lstStyle/>
        <a:p>
          <a:endParaRPr lang="pl-PL"/>
        </a:p>
      </dgm:t>
    </dgm:pt>
    <dgm:pt modelId="{010BB8A0-70CE-4EC6-AB32-E3C8649E819E}" type="pres">
      <dgm:prSet presAssocID="{970CCA0D-2C68-4ED1-8814-C726E07D70A2}" presName="Name13" presStyleLbl="parChTrans1D2" presStyleIdx="19" presStyleCnt="21"/>
      <dgm:spPr/>
      <dgm:t>
        <a:bodyPr/>
        <a:lstStyle/>
        <a:p>
          <a:endParaRPr lang="pl-PL"/>
        </a:p>
      </dgm:t>
    </dgm:pt>
    <dgm:pt modelId="{91FD5618-29B7-400A-B40D-2B9D60EF68C1}" type="pres">
      <dgm:prSet presAssocID="{B62B5803-497D-4BD7-8BAF-D0A9B9095531}" presName="childText" presStyleLbl="bgAcc1" presStyleIdx="19" presStyleCnt="21" custScaleX="175901" custScaleY="130023" custLinFactNeighborY="6711">
        <dgm:presLayoutVars>
          <dgm:bulletEnabled val="1"/>
        </dgm:presLayoutVars>
      </dgm:prSet>
      <dgm:spPr/>
      <dgm:t>
        <a:bodyPr/>
        <a:lstStyle/>
        <a:p>
          <a:endParaRPr lang="pl-PL"/>
        </a:p>
      </dgm:t>
    </dgm:pt>
    <dgm:pt modelId="{38DAD031-E8CE-4410-880A-4A28E9D1C387}" type="pres">
      <dgm:prSet presAssocID="{B8D1A2EF-B206-41BD-920C-240C3578C060}" presName="Name13" presStyleLbl="parChTrans1D2" presStyleIdx="20" presStyleCnt="21"/>
      <dgm:spPr/>
      <dgm:t>
        <a:bodyPr/>
        <a:lstStyle/>
        <a:p>
          <a:endParaRPr lang="pl-PL"/>
        </a:p>
      </dgm:t>
    </dgm:pt>
    <dgm:pt modelId="{B0E39022-ECB4-4D73-B764-0050C73DF435}" type="pres">
      <dgm:prSet presAssocID="{82800A21-9A75-418B-85D5-FEDFD711C38A}" presName="childText" presStyleLbl="bgAcc1" presStyleIdx="20" presStyleCnt="21" custScaleX="175901" custScaleY="150280" custLinFactNeighborY="6711">
        <dgm:presLayoutVars>
          <dgm:bulletEnabled val="1"/>
        </dgm:presLayoutVars>
      </dgm:prSet>
      <dgm:spPr/>
      <dgm:t>
        <a:bodyPr/>
        <a:lstStyle/>
        <a:p>
          <a:endParaRPr lang="pl-PL"/>
        </a:p>
      </dgm:t>
    </dgm:pt>
  </dgm:ptLst>
  <dgm:cxnLst>
    <dgm:cxn modelId="{80CE5BBA-7C27-4AF8-B5E5-716B67220340}" type="presOf" srcId="{77529003-F432-438E-A2EB-F83022675152}" destId="{8C54FD41-3C68-4E49-B871-85DDE82C6B87}" srcOrd="0" destOrd="0" presId="urn:microsoft.com/office/officeart/2005/8/layout/hierarchy3"/>
    <dgm:cxn modelId="{F9293E4A-3606-4576-A43E-220A7ACA6135}" srcId="{A38E40F2-7B88-4DBC-B358-677298E7A5FE}" destId="{7B15E392-0F75-4ACB-9208-3B9972E20E22}" srcOrd="3" destOrd="0" parTransId="{086B8C3D-F8C0-4CC4-8933-DF0F7C448841}" sibTransId="{23229016-7B1D-415D-B307-DFA2B87E3D76}"/>
    <dgm:cxn modelId="{BAB75D52-02F0-4860-9BE1-6BE4635C2528}" srcId="{8EDD22CD-21DD-4802-8F6A-2BCBBC0C6537}" destId="{B62B5803-497D-4BD7-8BAF-D0A9B9095531}" srcOrd="1" destOrd="0" parTransId="{970CCA0D-2C68-4ED1-8814-C726E07D70A2}" sibTransId="{B3E86386-E66B-45BD-AB01-47284DDC7948}"/>
    <dgm:cxn modelId="{D6345A52-7C2E-4443-8B3D-AC2225CED962}" type="presOf" srcId="{C6955185-A719-42EB-8D1F-D32192DE9B3C}" destId="{5EF26487-CB86-421A-A1B9-54B8D6F2E823}" srcOrd="0" destOrd="0" presId="urn:microsoft.com/office/officeart/2005/8/layout/hierarchy3"/>
    <dgm:cxn modelId="{EDB8E81A-0731-4A16-B61C-B1993EDBA321}" type="presOf" srcId="{D8BA2495-E572-4292-83D9-102C4E4D250A}" destId="{31EE45B8-3745-42CD-9184-3680B8EC0C8B}" srcOrd="0" destOrd="0" presId="urn:microsoft.com/office/officeart/2005/8/layout/hierarchy3"/>
    <dgm:cxn modelId="{7AC7ED56-37C4-4861-BEB6-757E36520B21}" type="presOf" srcId="{5D7EFBDB-B5BB-4A50-BF5C-5B781CDDF44F}" destId="{86949256-CF18-4BD6-B1EC-96A85980DF71}" srcOrd="0" destOrd="0" presId="urn:microsoft.com/office/officeart/2005/8/layout/hierarchy3"/>
    <dgm:cxn modelId="{92C6ED72-BDEB-4D8B-9113-410984845403}" srcId="{F779EB7D-79C1-49F8-AE25-323F6411E25B}" destId="{E61C6D03-2453-4662-ADEC-81809A6C0D52}" srcOrd="1" destOrd="0" parTransId="{B00A712C-1D27-4FFC-9A37-5698C08367AD}" sibTransId="{B93E5C82-2902-4D40-B38A-BF8C8CCB3125}"/>
    <dgm:cxn modelId="{179F2273-A889-4F17-A848-AACF174DF498}" type="presOf" srcId="{086B8C3D-F8C0-4CC4-8933-DF0F7C448841}" destId="{F180C83E-FBAF-4200-AD6B-92A49B0BF30B}" srcOrd="0" destOrd="0" presId="urn:microsoft.com/office/officeart/2005/8/layout/hierarchy3"/>
    <dgm:cxn modelId="{EEE30541-ECD5-47C4-91F2-80321D39026E}" type="presOf" srcId="{EDEDDA9D-25B0-486A-8013-7BB71805456B}" destId="{BBE3A532-4B75-4265-A717-C76FAC12457A}" srcOrd="0" destOrd="0" presId="urn:microsoft.com/office/officeart/2005/8/layout/hierarchy3"/>
    <dgm:cxn modelId="{F2943B68-8501-4DE3-A262-4B79960206E4}" type="presOf" srcId="{E61C6D03-2453-4662-ADEC-81809A6C0D52}" destId="{EF872986-CC92-43F1-B0CA-1DB38380708C}" srcOrd="0" destOrd="0" presId="urn:microsoft.com/office/officeart/2005/8/layout/hierarchy3"/>
    <dgm:cxn modelId="{74C02D8A-B2FE-4B93-96ED-20972A5BC3E4}" type="presOf" srcId="{8EDD22CD-21DD-4802-8F6A-2BCBBC0C6537}" destId="{DE68A6B9-6811-4EB0-928A-86E0EB2F6FF7}" srcOrd="1" destOrd="0" presId="urn:microsoft.com/office/officeart/2005/8/layout/hierarchy3"/>
    <dgm:cxn modelId="{E558CC80-9014-4599-9300-9915EF6049B7}" srcId="{31757A2C-D357-43ED-96D1-C78B07798D08}" destId="{C5D364A5-24A4-4645-B16C-83410C0A129D}" srcOrd="2" destOrd="0" parTransId="{5BA56F97-2DB4-447D-BD8A-1C4961B1C7FB}" sibTransId="{DCE09041-34D5-4F5C-9F61-27B85403C20C}"/>
    <dgm:cxn modelId="{18BD160A-5589-4006-856A-EECBF89FB62A}" srcId="{FB4A0878-27E5-4CA5-8E71-9A45703965C2}" destId="{8EDD22CD-21DD-4802-8F6A-2BCBBC0C6537}" srcOrd="4" destOrd="0" parTransId="{7AF26E7F-C4DB-4E00-B7B7-8CA4B3590288}" sibTransId="{02D843CD-82DF-4FB0-8140-B0AEA4836880}"/>
    <dgm:cxn modelId="{4F7CCCE6-43A6-45E2-8B41-FCA6493397F3}" type="presOf" srcId="{D88FF3B5-7283-41FC-9DFA-65FD91451361}" destId="{19B7DB9E-B38A-4903-9540-2040994D817E}" srcOrd="0" destOrd="0" presId="urn:microsoft.com/office/officeart/2005/8/layout/hierarchy3"/>
    <dgm:cxn modelId="{025582DF-6040-4DCA-8344-3655B1C4390E}" srcId="{A38E40F2-7B88-4DBC-B358-677298E7A5FE}" destId="{2D8A1EE3-03C7-4413-8B4A-60DE200BD897}" srcOrd="2" destOrd="0" parTransId="{CC1A67AB-037A-4C6F-AA39-FD9CA206E9A1}" sibTransId="{D3E23F6A-B833-4E69-8B24-34476305BF91}"/>
    <dgm:cxn modelId="{4DB7F443-381F-4EC6-8DEA-EFC762A402A4}" type="presOf" srcId="{91E46DC9-5E14-43CC-A9AF-EF6AFA19C8AA}" destId="{7DFCE162-1B33-4FA2-828F-DF1A27C20A94}" srcOrd="0" destOrd="0" presId="urn:microsoft.com/office/officeart/2005/8/layout/hierarchy3"/>
    <dgm:cxn modelId="{86520E6A-7F71-4C5A-9855-79B6E12F9414}" srcId="{67AB6495-CBCD-4B99-8371-A5A1D1FA8E65}" destId="{45EEB954-F988-4186-97E7-F1900110BB59}" srcOrd="4" destOrd="0" parTransId="{3B9D075B-DB2F-49C0-9C63-22B7C5CEB6B0}" sibTransId="{5E293B7F-020E-43F2-8A40-2EFC807A616F}"/>
    <dgm:cxn modelId="{C415B0C7-0D2A-447B-85E6-1E3B7D09E94F}" type="presOf" srcId="{C921A15E-B8FC-4139-B796-E5670006D845}" destId="{38580561-03B0-4747-8E35-01B727B01FE4}" srcOrd="0" destOrd="0" presId="urn:microsoft.com/office/officeart/2005/8/layout/hierarchy3"/>
    <dgm:cxn modelId="{5CA55058-E654-4E8B-85F2-133441ADBC5A}" type="presOf" srcId="{B0086F39-D314-4F3C-AD08-8652B889058A}" destId="{62E2C261-0821-4DDB-AC2B-126C6097938F}" srcOrd="0" destOrd="0" presId="urn:microsoft.com/office/officeart/2005/8/layout/hierarchy3"/>
    <dgm:cxn modelId="{2966FEB8-1585-484C-9231-6042070E67B6}" srcId="{FB4A0878-27E5-4CA5-8E71-9A45703965C2}" destId="{A38E40F2-7B88-4DBC-B358-677298E7A5FE}" srcOrd="2" destOrd="0" parTransId="{13F2210A-30AB-40B2-B0F1-1B24ECC672B8}" sibTransId="{747831C7-743E-47A9-A9A0-27A36514E6D1}"/>
    <dgm:cxn modelId="{0BAF0D35-47E4-4467-8C84-B5A2AEF5AD4F}" srcId="{A38E40F2-7B88-4DBC-B358-677298E7A5FE}" destId="{82A1A353-EB5A-4A6C-8453-166F6D2D1EB3}" srcOrd="0" destOrd="0" parTransId="{D8BA2495-E572-4292-83D9-102C4E4D250A}" sibTransId="{8B9C98ED-7E07-41AC-944C-9E5FECDFCFE2}"/>
    <dgm:cxn modelId="{0C04C65B-EA67-47B8-9551-A3F6252F0D8A}" type="presOf" srcId="{FB4A0878-27E5-4CA5-8E71-9A45703965C2}" destId="{6D89963F-04DD-4010-803F-847A4ED9E4EF}" srcOrd="0" destOrd="0" presId="urn:microsoft.com/office/officeart/2005/8/layout/hierarchy3"/>
    <dgm:cxn modelId="{23FB7C41-80E6-4D0E-9933-D6BC3B14CC34}" type="presOf" srcId="{B145DC28-2247-4F29-B3C3-7BA0259B8430}" destId="{B4DC3A49-76E6-4540-B5A6-393548D27EA8}" srcOrd="0" destOrd="0" presId="urn:microsoft.com/office/officeart/2005/8/layout/hierarchy3"/>
    <dgm:cxn modelId="{4EA9337C-DA75-4FF1-ACB3-12DDE8F7DC84}" type="presOf" srcId="{3B9D075B-DB2F-49C0-9C63-22B7C5CEB6B0}" destId="{13841C91-6DA9-44DF-BC31-03F6C1836A68}" srcOrd="0" destOrd="0" presId="urn:microsoft.com/office/officeart/2005/8/layout/hierarchy3"/>
    <dgm:cxn modelId="{3DDB5205-0B5F-4530-AC66-64627F4AEF2A}" type="presOf" srcId="{9C58F235-5D71-4ADF-9878-1FFA25AC7EFA}" destId="{214F0863-00C2-4C51-BB09-D9C73D342DA6}" srcOrd="0" destOrd="0" presId="urn:microsoft.com/office/officeart/2005/8/layout/hierarchy3"/>
    <dgm:cxn modelId="{3748D22C-6354-4A7F-BAB1-41A0CE20A066}" srcId="{67AB6495-CBCD-4B99-8371-A5A1D1FA8E65}" destId="{E8EEC7EE-B41B-49DD-B4E8-4C79CBC6DABA}" srcOrd="2" destOrd="0" parTransId="{5D7C3779-DEC6-4562-AF30-08A26172E959}" sibTransId="{666DFE7C-5E3E-4159-837F-334FFC89DE80}"/>
    <dgm:cxn modelId="{552F84BE-616A-4A60-A1D1-4E15641A29B8}" type="presOf" srcId="{E8EEC7EE-B41B-49DD-B4E8-4C79CBC6DABA}" destId="{75FED117-6C54-4854-A22F-39FED386A09B}" srcOrd="0" destOrd="0" presId="urn:microsoft.com/office/officeart/2005/8/layout/hierarchy3"/>
    <dgm:cxn modelId="{44A65FA0-6942-4301-8E7E-FB8088D98602}" type="presOf" srcId="{82800A21-9A75-418B-85D5-FEDFD711C38A}" destId="{B0E39022-ECB4-4D73-B764-0050C73DF435}" srcOrd="0" destOrd="0" presId="urn:microsoft.com/office/officeart/2005/8/layout/hierarchy3"/>
    <dgm:cxn modelId="{F8917BD6-ABB7-47CA-8783-3330C62EAC08}" srcId="{31757A2C-D357-43ED-96D1-C78B07798D08}" destId="{B0086F39-D314-4F3C-AD08-8652B889058A}" srcOrd="1" destOrd="0" parTransId="{209EBF56-E140-4ADB-884C-A8D9ADFA53B4}" sibTransId="{56F32687-F94B-4DC3-BF5A-17739D90006E}"/>
    <dgm:cxn modelId="{ACC421BC-2CFB-4F23-B830-3DC6826ACAA4}" type="presOf" srcId="{36AE39EC-48C1-48EA-A84F-C0185B73873A}" destId="{DBF4B2FB-F3D8-4FFE-A314-A691D295582C}" srcOrd="0" destOrd="0" presId="urn:microsoft.com/office/officeart/2005/8/layout/hierarchy3"/>
    <dgm:cxn modelId="{305EFD41-3E9C-4850-9F62-2CE9E6C73D11}" type="presOf" srcId="{970CCA0D-2C68-4ED1-8814-C726E07D70A2}" destId="{010BB8A0-70CE-4EC6-AB32-E3C8649E819E}" srcOrd="0" destOrd="0" presId="urn:microsoft.com/office/officeart/2005/8/layout/hierarchy3"/>
    <dgm:cxn modelId="{129B3FCC-E57E-42C9-B237-36DB625D9769}" type="presOf" srcId="{A38E40F2-7B88-4DBC-B358-677298E7A5FE}" destId="{2F37D99F-B1D7-4FE9-81C9-937B998C7FCA}" srcOrd="1" destOrd="0" presId="urn:microsoft.com/office/officeart/2005/8/layout/hierarchy3"/>
    <dgm:cxn modelId="{DE3DDF88-7551-4DA4-B04E-C5E27DA9B4DB}" type="presOf" srcId="{209EBF56-E140-4ADB-884C-A8D9ADFA53B4}" destId="{77EBE3E9-D34C-4889-84AF-109905EBEE8B}" srcOrd="0" destOrd="0" presId="urn:microsoft.com/office/officeart/2005/8/layout/hierarchy3"/>
    <dgm:cxn modelId="{11FFEEA4-C5A7-43CF-989A-9C9CE075DA3F}" srcId="{67AB6495-CBCD-4B99-8371-A5A1D1FA8E65}" destId="{569659F1-9A17-49BF-96E1-2CB100B3129C}" srcOrd="1" destOrd="0" parTransId="{4FDC51A6-7437-41F9-93D3-33EE0EE84E17}" sibTransId="{DFFE650D-1DC0-4F8D-BEA7-CA3EA2128C52}"/>
    <dgm:cxn modelId="{38B9BAEE-5A7C-473A-AAEC-E6A56954814B}" type="presOf" srcId="{7B15E392-0F75-4ACB-9208-3B9972E20E22}" destId="{9C050969-5BDE-41EA-8B6E-4F3B5DB627BA}" srcOrd="0" destOrd="0" presId="urn:microsoft.com/office/officeart/2005/8/layout/hierarchy3"/>
    <dgm:cxn modelId="{DE60F294-4F1E-4470-A933-07DCDBF0E076}" type="presOf" srcId="{67AB6495-CBCD-4B99-8371-A5A1D1FA8E65}" destId="{36BCA011-A501-4776-ACE6-D2A94E56E9CF}" srcOrd="1" destOrd="0" presId="urn:microsoft.com/office/officeart/2005/8/layout/hierarchy3"/>
    <dgm:cxn modelId="{CD9DE2D2-BFB5-44D0-B39A-6F1009B6DCE8}" srcId="{31757A2C-D357-43ED-96D1-C78B07798D08}" destId="{C921A15E-B8FC-4139-B796-E5670006D845}" srcOrd="5" destOrd="0" parTransId="{EF73C54D-BE58-41FA-9AE6-5CEE8C86E645}" sibTransId="{7AF2CB21-EE88-462A-A950-92AF0DCA3AB7}"/>
    <dgm:cxn modelId="{D2B0FA93-BD9C-4EFD-A30C-D14F0AE1C3A6}" type="presOf" srcId="{94534934-3AC9-4030-9BB1-B25A822A8D35}" destId="{0A61A027-D95E-498A-BD35-D88A4F02F588}" srcOrd="0" destOrd="0" presId="urn:microsoft.com/office/officeart/2005/8/layout/hierarchy3"/>
    <dgm:cxn modelId="{AF10F530-C21E-4F5B-8BD9-CA4465D50A77}" type="presOf" srcId="{B8D1A2EF-B206-41BD-920C-240C3578C060}" destId="{38DAD031-E8CE-4410-880A-4A28E9D1C387}" srcOrd="0" destOrd="0" presId="urn:microsoft.com/office/officeart/2005/8/layout/hierarchy3"/>
    <dgm:cxn modelId="{E22F283D-FCF9-43F0-A31D-D88DB9CE5735}" type="presOf" srcId="{82A1A353-EB5A-4A6C-8453-166F6D2D1EB3}" destId="{0B27A3B0-1EA1-4A4C-A48E-1970608BA429}" srcOrd="0" destOrd="0" presId="urn:microsoft.com/office/officeart/2005/8/layout/hierarchy3"/>
    <dgm:cxn modelId="{0D1A01C2-5638-417A-9BBE-19A301CD82FB}" srcId="{FB4A0878-27E5-4CA5-8E71-9A45703965C2}" destId="{67AB6495-CBCD-4B99-8371-A5A1D1FA8E65}" srcOrd="3" destOrd="0" parTransId="{5566629D-26AB-40B1-BF6E-C85F8E5B4F4A}" sibTransId="{5EF925D5-1B00-44B3-9127-104BCC922B40}"/>
    <dgm:cxn modelId="{68BDA030-177D-4B34-B470-200739235F6B}" srcId="{31757A2C-D357-43ED-96D1-C78B07798D08}" destId="{3E1F3D96-9FCC-409E-94F4-E93836D71B92}" srcOrd="0" destOrd="0" parTransId="{3400D0DD-F126-47CC-8375-933B6CB849E4}" sibTransId="{6369AEAB-5416-4A47-B77C-5024AB1AFFBF}"/>
    <dgm:cxn modelId="{5C93CAE1-B4E8-48FA-A862-D5B4197074E3}" type="presOf" srcId="{F779EB7D-79C1-49F8-AE25-323F6411E25B}" destId="{42133F39-00B6-4400-ADC2-C47AD0C002F2}" srcOrd="0" destOrd="0" presId="urn:microsoft.com/office/officeart/2005/8/layout/hierarchy3"/>
    <dgm:cxn modelId="{E964522E-D203-49ED-BD32-DF1B8DC9CFCC}" type="presOf" srcId="{EF73C54D-BE58-41FA-9AE6-5CEE8C86E645}" destId="{8F86EFEC-0B35-458D-8919-724015A83E76}" srcOrd="0" destOrd="0" presId="urn:microsoft.com/office/officeart/2005/8/layout/hierarchy3"/>
    <dgm:cxn modelId="{63D9CC06-DABF-4A9B-BFE5-76D60C481CFA}" type="presOf" srcId="{31757A2C-D357-43ED-96D1-C78B07798D08}" destId="{DDFC2821-20DC-4322-B04C-CD0EA3D2F880}" srcOrd="0" destOrd="0" presId="urn:microsoft.com/office/officeart/2005/8/layout/hierarchy3"/>
    <dgm:cxn modelId="{7F904069-41BD-4B68-B5EA-39E061708689}" type="presOf" srcId="{67AB6495-CBCD-4B99-8371-A5A1D1FA8E65}" destId="{6F543052-EA47-4979-A97C-ED3106DD2B12}" srcOrd="0" destOrd="0" presId="urn:microsoft.com/office/officeart/2005/8/layout/hierarchy3"/>
    <dgm:cxn modelId="{4A567A54-A9CA-4A02-BEAD-7355117AC74E}" type="presOf" srcId="{3400D0DD-F126-47CC-8375-933B6CB849E4}" destId="{898A2DCB-A5FB-4662-B6FE-E4CFE355F7D2}" srcOrd="0" destOrd="0" presId="urn:microsoft.com/office/officeart/2005/8/layout/hierarchy3"/>
    <dgm:cxn modelId="{DCD2E632-3694-40E3-AA78-68171BF47931}" srcId="{F779EB7D-79C1-49F8-AE25-323F6411E25B}" destId="{77529003-F432-438E-A2EB-F83022675152}" srcOrd="0" destOrd="0" parTransId="{36AE39EC-48C1-48EA-A84F-C0185B73873A}" sibTransId="{79655167-A58E-495A-8C3B-468F2BDB76AD}"/>
    <dgm:cxn modelId="{F165E9EF-10AF-444E-9AD5-4E5A60947BED}" srcId="{31757A2C-D357-43ED-96D1-C78B07798D08}" destId="{B6A7CCF3-43C0-468F-836A-FF90FF18BC48}" srcOrd="4" destOrd="0" parTransId="{91E46DC9-5E14-43CC-A9AF-EF6AFA19C8AA}" sibTransId="{8CB9DAD8-7B3E-4C75-BB22-95475727972E}"/>
    <dgm:cxn modelId="{90D0C1BF-CC3A-4E5A-8810-F401DC1E034C}" type="presOf" srcId="{B00A712C-1D27-4FFC-9A37-5698C08367AD}" destId="{A5CA966E-F5AF-4648-BD90-A48DDF2EBDD9}" srcOrd="0" destOrd="0" presId="urn:microsoft.com/office/officeart/2005/8/layout/hierarchy3"/>
    <dgm:cxn modelId="{13F62464-61AC-48B9-98B6-27EBD61314FE}" type="presOf" srcId="{73D025D5-F8C3-4D18-9A59-56D29A13EF4D}" destId="{811115B0-26C6-4F39-9F40-B421C63D7F31}" srcOrd="0" destOrd="0" presId="urn:microsoft.com/office/officeart/2005/8/layout/hierarchy3"/>
    <dgm:cxn modelId="{EC45AC7F-F960-4A73-9C6D-47CC96D1529E}" type="presOf" srcId="{C5D364A5-24A4-4645-B16C-83410C0A129D}" destId="{BC7B617C-8A07-4091-BB93-4D3DCD3B9C35}" srcOrd="0" destOrd="0" presId="urn:microsoft.com/office/officeart/2005/8/layout/hierarchy3"/>
    <dgm:cxn modelId="{329FCCCA-5B06-4705-85CE-27A70C6E5052}" srcId="{FB4A0878-27E5-4CA5-8E71-9A45703965C2}" destId="{F779EB7D-79C1-49F8-AE25-323F6411E25B}" srcOrd="1" destOrd="0" parTransId="{7FB18452-2E61-409D-A7EA-1F4D43E6281D}" sibTransId="{0377579E-A07F-4A51-8998-34BF194E15FD}"/>
    <dgm:cxn modelId="{6E6529F1-8050-4139-98B0-242CBE9A16FE}" srcId="{31757A2C-D357-43ED-96D1-C78B07798D08}" destId="{C6955185-A719-42EB-8D1F-D32192DE9B3C}" srcOrd="3" destOrd="0" parTransId="{9C58F235-5D71-4ADF-9878-1FFA25AC7EFA}" sibTransId="{8B4569C1-835E-49C3-836A-2DB026092FE9}"/>
    <dgm:cxn modelId="{094A5676-0E66-4AE6-B405-7B5298E832F7}" srcId="{A38E40F2-7B88-4DBC-B358-677298E7A5FE}" destId="{94534934-3AC9-4030-9BB1-B25A822A8D35}" srcOrd="1" destOrd="0" parTransId="{5D7EFBDB-B5BB-4A50-BF5C-5B781CDDF44F}" sibTransId="{D37E49FC-331C-4175-A386-9F4B587534CA}"/>
    <dgm:cxn modelId="{2540A182-4C81-4B42-8201-8A2A3D0CCCA4}" srcId="{FB4A0878-27E5-4CA5-8E71-9A45703965C2}" destId="{31757A2C-D357-43ED-96D1-C78B07798D08}" srcOrd="0" destOrd="0" parTransId="{A7FDD27A-DD4A-4236-9C5D-CC036AFE634E}" sibTransId="{AD11D4A1-48C5-40CA-9589-7239F4ABCD8F}"/>
    <dgm:cxn modelId="{69B0D904-8701-43C3-81BD-222A337278C8}" srcId="{8EDD22CD-21DD-4802-8F6A-2BCBBC0C6537}" destId="{82800A21-9A75-418B-85D5-FEDFD711C38A}" srcOrd="2" destOrd="0" parTransId="{B8D1A2EF-B206-41BD-920C-240C3578C060}" sibTransId="{000501CE-4223-48DA-8DC1-5E9A4285B472}"/>
    <dgm:cxn modelId="{32FB7676-1339-4CB3-8A10-445E75C4498C}" srcId="{67AB6495-CBCD-4B99-8371-A5A1D1FA8E65}" destId="{F601C784-F139-47CE-9325-493173F0A134}" srcOrd="0" destOrd="0" parTransId="{61845E4C-A8AD-4AD9-B087-C966C7851D02}" sibTransId="{1BD4033C-44F6-45F8-B525-69D1811F0540}"/>
    <dgm:cxn modelId="{3EAE95D5-A6D2-40BF-A831-59AA6CD7FEF2}" type="presOf" srcId="{4FDC51A6-7437-41F9-93D3-33EE0EE84E17}" destId="{A06C98CE-F76C-4D2F-8135-A8E29D2830F2}" srcOrd="0" destOrd="0" presId="urn:microsoft.com/office/officeart/2005/8/layout/hierarchy3"/>
    <dgm:cxn modelId="{BB28B1E4-3D3B-4EF0-91C0-73A8B3742533}" type="presOf" srcId="{F779EB7D-79C1-49F8-AE25-323F6411E25B}" destId="{9F483EAD-5BDE-4BD3-A892-E5E6D9241BD4}" srcOrd="1" destOrd="0" presId="urn:microsoft.com/office/officeart/2005/8/layout/hierarchy3"/>
    <dgm:cxn modelId="{AAE63222-E7E2-45CF-B0F1-946F5D59B89E}" srcId="{67AB6495-CBCD-4B99-8371-A5A1D1FA8E65}" destId="{EBD18A01-FAFA-4BCD-A6A6-2117DF2248FB}" srcOrd="3" destOrd="0" parTransId="{B145DC28-2247-4F29-B3C3-7BA0259B8430}" sibTransId="{8C8E081D-75ED-40C7-9310-2D5C5586E52C}"/>
    <dgm:cxn modelId="{98ED7C2C-AA5A-4F54-B05F-59401F9F64A5}" type="presOf" srcId="{8EDD22CD-21DD-4802-8F6A-2BCBBC0C6537}" destId="{6BAF795B-CD19-43CB-AB6C-929E4C606FF3}" srcOrd="0" destOrd="0" presId="urn:microsoft.com/office/officeart/2005/8/layout/hierarchy3"/>
    <dgm:cxn modelId="{C83CE90D-601F-4C5F-8746-BAD01BD5C0CF}" type="presOf" srcId="{5BA56F97-2DB4-447D-BD8A-1C4961B1C7FB}" destId="{B5A905CB-AC97-4D0B-A057-992CF8BDFB71}" srcOrd="0" destOrd="0" presId="urn:microsoft.com/office/officeart/2005/8/layout/hierarchy3"/>
    <dgm:cxn modelId="{1438A476-4240-47C6-A24B-8269AD597FE7}" type="presOf" srcId="{5D7C3779-DEC6-4562-AF30-08A26172E959}" destId="{7E2FDB81-CCCC-41EA-B733-4DCA67D23A26}" srcOrd="0" destOrd="0" presId="urn:microsoft.com/office/officeart/2005/8/layout/hierarchy3"/>
    <dgm:cxn modelId="{4BB943DD-75C6-4F5D-BB99-07828BFAA269}" type="presOf" srcId="{2D8A1EE3-03C7-4413-8B4A-60DE200BD897}" destId="{CA3786A5-2AAF-4F41-A7EC-89965D17BC37}" srcOrd="0" destOrd="0" presId="urn:microsoft.com/office/officeart/2005/8/layout/hierarchy3"/>
    <dgm:cxn modelId="{840D1783-3552-4D28-AD60-34307896D6C5}" srcId="{8EDD22CD-21DD-4802-8F6A-2BCBBC0C6537}" destId="{5B14DE47-D79C-4D40-99B0-530071396C10}" srcOrd="0" destOrd="0" parTransId="{EDEDDA9D-25B0-486A-8013-7BB71805456B}" sibTransId="{BBBF2B0C-9903-4B73-BE85-3A6F8D7D2C1A}"/>
    <dgm:cxn modelId="{EE4D6F97-218F-4B27-8C36-59E19E521053}" srcId="{F779EB7D-79C1-49F8-AE25-323F6411E25B}" destId="{73D025D5-F8C3-4D18-9A59-56D29A13EF4D}" srcOrd="2" destOrd="0" parTransId="{D88FF3B5-7283-41FC-9DFA-65FD91451361}" sibTransId="{B45BB59E-EEDF-4E5F-B2B9-38E5934FD514}"/>
    <dgm:cxn modelId="{56328B8B-ECF5-455F-94B8-A99D4516CA71}" type="presOf" srcId="{B62B5803-497D-4BD7-8BAF-D0A9B9095531}" destId="{91FD5618-29B7-400A-B40D-2B9D60EF68C1}" srcOrd="0" destOrd="0" presId="urn:microsoft.com/office/officeart/2005/8/layout/hierarchy3"/>
    <dgm:cxn modelId="{BF8BEBFB-A584-4BAE-839E-8C3F7D549F9E}" type="presOf" srcId="{5B14DE47-D79C-4D40-99B0-530071396C10}" destId="{27DA8A2D-C0BC-48A6-B660-E9F3858F0153}" srcOrd="0" destOrd="0" presId="urn:microsoft.com/office/officeart/2005/8/layout/hierarchy3"/>
    <dgm:cxn modelId="{27F4610C-68F9-4790-A53E-6C2A71375B95}" type="presOf" srcId="{F601C784-F139-47CE-9325-493173F0A134}" destId="{A3AF7125-D891-4E05-B105-6E68595BCDB7}" srcOrd="0" destOrd="0" presId="urn:microsoft.com/office/officeart/2005/8/layout/hierarchy3"/>
    <dgm:cxn modelId="{C242620C-770C-43B3-BF80-C1A2C3269641}" type="presOf" srcId="{3E1F3D96-9FCC-409E-94F4-E93836D71B92}" destId="{BDA6A84F-317E-4D5B-8F0C-88D050CCB969}" srcOrd="0" destOrd="0" presId="urn:microsoft.com/office/officeart/2005/8/layout/hierarchy3"/>
    <dgm:cxn modelId="{C5BA2870-ABAA-4218-BFD9-CB1DC617FA95}" type="presOf" srcId="{CC1A67AB-037A-4C6F-AA39-FD9CA206E9A1}" destId="{6615EF48-8A81-4DC5-A232-EBBF83B5CAB7}" srcOrd="0" destOrd="0" presId="urn:microsoft.com/office/officeart/2005/8/layout/hierarchy3"/>
    <dgm:cxn modelId="{DB2D7B4E-51AE-40B5-AD65-919CA7ADE577}" type="presOf" srcId="{31757A2C-D357-43ED-96D1-C78B07798D08}" destId="{AD9FE7BE-2A13-4950-B3D9-CBD99C2305FF}" srcOrd="1" destOrd="0" presId="urn:microsoft.com/office/officeart/2005/8/layout/hierarchy3"/>
    <dgm:cxn modelId="{23E82305-AED0-4A66-8589-0B780955ED76}" type="presOf" srcId="{569659F1-9A17-49BF-96E1-2CB100B3129C}" destId="{67430E49-CF36-43B2-B124-482A888AC5B9}" srcOrd="0" destOrd="0" presId="urn:microsoft.com/office/officeart/2005/8/layout/hierarchy3"/>
    <dgm:cxn modelId="{6FF32562-42FE-4255-8017-F959B8F22008}" type="presOf" srcId="{B6A7CCF3-43C0-468F-836A-FF90FF18BC48}" destId="{191CE980-F872-45ED-90E8-F9354DA1103E}" srcOrd="0" destOrd="0" presId="urn:microsoft.com/office/officeart/2005/8/layout/hierarchy3"/>
    <dgm:cxn modelId="{2AA56D00-EFD6-4D05-B9C2-CD3EB7EA920D}" type="presOf" srcId="{61845E4C-A8AD-4AD9-B087-C966C7851D02}" destId="{F0DE10CB-B00D-4322-A9A8-13F956C9C526}" srcOrd="0" destOrd="0" presId="urn:microsoft.com/office/officeart/2005/8/layout/hierarchy3"/>
    <dgm:cxn modelId="{61D7F0E5-0372-4C35-8034-2921C29D9572}" type="presOf" srcId="{EBD18A01-FAFA-4BCD-A6A6-2117DF2248FB}" destId="{AED5145A-1F4B-4514-8986-F74D3028B90E}" srcOrd="0" destOrd="0" presId="urn:microsoft.com/office/officeart/2005/8/layout/hierarchy3"/>
    <dgm:cxn modelId="{53AA883F-6806-470F-9BA8-4B635B26B31A}" type="presOf" srcId="{A38E40F2-7B88-4DBC-B358-677298E7A5FE}" destId="{A49B4D96-89CA-412E-9A33-DE3EE89796BC}" srcOrd="0" destOrd="0" presId="urn:microsoft.com/office/officeart/2005/8/layout/hierarchy3"/>
    <dgm:cxn modelId="{EAA4CE32-00AD-4F90-8784-5E63FEEBF14F}" type="presOf" srcId="{45EEB954-F988-4186-97E7-F1900110BB59}" destId="{758917CC-3B68-48C5-86F6-5B66253F7B57}" srcOrd="0" destOrd="0" presId="urn:microsoft.com/office/officeart/2005/8/layout/hierarchy3"/>
    <dgm:cxn modelId="{6D104396-FA6D-4FE1-AB5A-AF714ADD9984}" type="presParOf" srcId="{6D89963F-04DD-4010-803F-847A4ED9E4EF}" destId="{F259587A-9008-4229-8C26-F8312E2E79B2}" srcOrd="0" destOrd="0" presId="urn:microsoft.com/office/officeart/2005/8/layout/hierarchy3"/>
    <dgm:cxn modelId="{C57ADA59-BEA3-4684-84FA-DCEB8327030B}" type="presParOf" srcId="{F259587A-9008-4229-8C26-F8312E2E79B2}" destId="{3358E140-55D5-4B18-8C9F-528B36F8967B}" srcOrd="0" destOrd="0" presId="urn:microsoft.com/office/officeart/2005/8/layout/hierarchy3"/>
    <dgm:cxn modelId="{60705C28-44E6-4B05-8678-EA16B8774AA7}" type="presParOf" srcId="{3358E140-55D5-4B18-8C9F-528B36F8967B}" destId="{DDFC2821-20DC-4322-B04C-CD0EA3D2F880}" srcOrd="0" destOrd="0" presId="urn:microsoft.com/office/officeart/2005/8/layout/hierarchy3"/>
    <dgm:cxn modelId="{D73250BF-0A17-45B8-BB51-A2D20D111861}" type="presParOf" srcId="{3358E140-55D5-4B18-8C9F-528B36F8967B}" destId="{AD9FE7BE-2A13-4950-B3D9-CBD99C2305FF}" srcOrd="1" destOrd="0" presId="urn:microsoft.com/office/officeart/2005/8/layout/hierarchy3"/>
    <dgm:cxn modelId="{B2268FCE-71BF-4512-B118-F0CBF665113A}" type="presParOf" srcId="{F259587A-9008-4229-8C26-F8312E2E79B2}" destId="{F8EDC1F7-045F-40CD-A36C-ABD1B7D927CB}" srcOrd="1" destOrd="0" presId="urn:microsoft.com/office/officeart/2005/8/layout/hierarchy3"/>
    <dgm:cxn modelId="{6EC8AD3B-B6C0-47D0-8278-D55DB7466D19}" type="presParOf" srcId="{F8EDC1F7-045F-40CD-A36C-ABD1B7D927CB}" destId="{898A2DCB-A5FB-4662-B6FE-E4CFE355F7D2}" srcOrd="0" destOrd="0" presId="urn:microsoft.com/office/officeart/2005/8/layout/hierarchy3"/>
    <dgm:cxn modelId="{043B13EA-E4E2-40B9-AE8A-8D416076BAD9}" type="presParOf" srcId="{F8EDC1F7-045F-40CD-A36C-ABD1B7D927CB}" destId="{BDA6A84F-317E-4D5B-8F0C-88D050CCB969}" srcOrd="1" destOrd="0" presId="urn:microsoft.com/office/officeart/2005/8/layout/hierarchy3"/>
    <dgm:cxn modelId="{B4B6352D-3C92-47C7-9255-4AF0AB999610}" type="presParOf" srcId="{F8EDC1F7-045F-40CD-A36C-ABD1B7D927CB}" destId="{77EBE3E9-D34C-4889-84AF-109905EBEE8B}" srcOrd="2" destOrd="0" presId="urn:microsoft.com/office/officeart/2005/8/layout/hierarchy3"/>
    <dgm:cxn modelId="{938F15AB-5828-42A7-BB8A-4E25A7310E89}" type="presParOf" srcId="{F8EDC1F7-045F-40CD-A36C-ABD1B7D927CB}" destId="{62E2C261-0821-4DDB-AC2B-126C6097938F}" srcOrd="3" destOrd="0" presId="urn:microsoft.com/office/officeart/2005/8/layout/hierarchy3"/>
    <dgm:cxn modelId="{E0D9FCBC-DB88-4BA8-B3F5-DF784126BFBF}" type="presParOf" srcId="{F8EDC1F7-045F-40CD-A36C-ABD1B7D927CB}" destId="{B5A905CB-AC97-4D0B-A057-992CF8BDFB71}" srcOrd="4" destOrd="0" presId="urn:microsoft.com/office/officeart/2005/8/layout/hierarchy3"/>
    <dgm:cxn modelId="{7191570A-DF15-406A-9949-C7D00EE5FCC1}" type="presParOf" srcId="{F8EDC1F7-045F-40CD-A36C-ABD1B7D927CB}" destId="{BC7B617C-8A07-4091-BB93-4D3DCD3B9C35}" srcOrd="5" destOrd="0" presId="urn:microsoft.com/office/officeart/2005/8/layout/hierarchy3"/>
    <dgm:cxn modelId="{2AAB40CA-81F2-4A1B-B2E0-DD22F0C27579}" type="presParOf" srcId="{F8EDC1F7-045F-40CD-A36C-ABD1B7D927CB}" destId="{214F0863-00C2-4C51-BB09-D9C73D342DA6}" srcOrd="6" destOrd="0" presId="urn:microsoft.com/office/officeart/2005/8/layout/hierarchy3"/>
    <dgm:cxn modelId="{5D5A0C96-335E-4728-9F3B-1B4AD702E6CF}" type="presParOf" srcId="{F8EDC1F7-045F-40CD-A36C-ABD1B7D927CB}" destId="{5EF26487-CB86-421A-A1B9-54B8D6F2E823}" srcOrd="7" destOrd="0" presId="urn:microsoft.com/office/officeart/2005/8/layout/hierarchy3"/>
    <dgm:cxn modelId="{7F641791-7C13-4F0C-90B9-0934CCCC86EC}" type="presParOf" srcId="{F8EDC1F7-045F-40CD-A36C-ABD1B7D927CB}" destId="{7DFCE162-1B33-4FA2-828F-DF1A27C20A94}" srcOrd="8" destOrd="0" presId="urn:microsoft.com/office/officeart/2005/8/layout/hierarchy3"/>
    <dgm:cxn modelId="{068E4AE8-ECFD-4669-8542-EE0062E87F5D}" type="presParOf" srcId="{F8EDC1F7-045F-40CD-A36C-ABD1B7D927CB}" destId="{191CE980-F872-45ED-90E8-F9354DA1103E}" srcOrd="9" destOrd="0" presId="urn:microsoft.com/office/officeart/2005/8/layout/hierarchy3"/>
    <dgm:cxn modelId="{904536EB-4086-458D-97A3-065F8CFB9641}" type="presParOf" srcId="{F8EDC1F7-045F-40CD-A36C-ABD1B7D927CB}" destId="{8F86EFEC-0B35-458D-8919-724015A83E76}" srcOrd="10" destOrd="0" presId="urn:microsoft.com/office/officeart/2005/8/layout/hierarchy3"/>
    <dgm:cxn modelId="{588430DC-1C32-421D-AF38-4A7014886490}" type="presParOf" srcId="{F8EDC1F7-045F-40CD-A36C-ABD1B7D927CB}" destId="{38580561-03B0-4747-8E35-01B727B01FE4}" srcOrd="11" destOrd="0" presId="urn:microsoft.com/office/officeart/2005/8/layout/hierarchy3"/>
    <dgm:cxn modelId="{2403F9EE-909A-417A-A77E-FC04046C859C}" type="presParOf" srcId="{6D89963F-04DD-4010-803F-847A4ED9E4EF}" destId="{4764FE5A-B2E1-4F1E-A1CA-632C0ECE0DF1}" srcOrd="1" destOrd="0" presId="urn:microsoft.com/office/officeart/2005/8/layout/hierarchy3"/>
    <dgm:cxn modelId="{3AD7421A-0B59-434B-BAD3-29B824CD728B}" type="presParOf" srcId="{4764FE5A-B2E1-4F1E-A1CA-632C0ECE0DF1}" destId="{9F5EB76F-33BD-4DAC-ABC2-96E5A39C0CEF}" srcOrd="0" destOrd="0" presId="urn:microsoft.com/office/officeart/2005/8/layout/hierarchy3"/>
    <dgm:cxn modelId="{77DABDFE-75F7-4FD0-916E-69D4EE3B5A0F}" type="presParOf" srcId="{9F5EB76F-33BD-4DAC-ABC2-96E5A39C0CEF}" destId="{42133F39-00B6-4400-ADC2-C47AD0C002F2}" srcOrd="0" destOrd="0" presId="urn:microsoft.com/office/officeart/2005/8/layout/hierarchy3"/>
    <dgm:cxn modelId="{EBF91CCD-326D-4DE6-95B6-71878BB9D1AA}" type="presParOf" srcId="{9F5EB76F-33BD-4DAC-ABC2-96E5A39C0CEF}" destId="{9F483EAD-5BDE-4BD3-A892-E5E6D9241BD4}" srcOrd="1" destOrd="0" presId="urn:microsoft.com/office/officeart/2005/8/layout/hierarchy3"/>
    <dgm:cxn modelId="{A5876EBE-FEB8-4AE6-95A2-5D141B3DD107}" type="presParOf" srcId="{4764FE5A-B2E1-4F1E-A1CA-632C0ECE0DF1}" destId="{F5C160C9-1E3E-46D1-96AD-A8E2A44F0D94}" srcOrd="1" destOrd="0" presId="urn:microsoft.com/office/officeart/2005/8/layout/hierarchy3"/>
    <dgm:cxn modelId="{E8242DA2-01C7-4978-9C5E-20F4287DC458}" type="presParOf" srcId="{F5C160C9-1E3E-46D1-96AD-A8E2A44F0D94}" destId="{DBF4B2FB-F3D8-4FFE-A314-A691D295582C}" srcOrd="0" destOrd="0" presId="urn:microsoft.com/office/officeart/2005/8/layout/hierarchy3"/>
    <dgm:cxn modelId="{2A9E5147-FE1E-4BB1-B9F4-29638E9A5CDC}" type="presParOf" srcId="{F5C160C9-1E3E-46D1-96AD-A8E2A44F0D94}" destId="{8C54FD41-3C68-4E49-B871-85DDE82C6B87}" srcOrd="1" destOrd="0" presId="urn:microsoft.com/office/officeart/2005/8/layout/hierarchy3"/>
    <dgm:cxn modelId="{5DBCC48F-AA50-4865-B801-97722C105385}" type="presParOf" srcId="{F5C160C9-1E3E-46D1-96AD-A8E2A44F0D94}" destId="{A5CA966E-F5AF-4648-BD90-A48DDF2EBDD9}" srcOrd="2" destOrd="0" presId="urn:microsoft.com/office/officeart/2005/8/layout/hierarchy3"/>
    <dgm:cxn modelId="{92DDA3F3-7ABC-4717-9FDC-36BCB7BD17AA}" type="presParOf" srcId="{F5C160C9-1E3E-46D1-96AD-A8E2A44F0D94}" destId="{EF872986-CC92-43F1-B0CA-1DB38380708C}" srcOrd="3" destOrd="0" presId="urn:microsoft.com/office/officeart/2005/8/layout/hierarchy3"/>
    <dgm:cxn modelId="{E098AD93-73A2-450C-9B85-90C0EF864109}" type="presParOf" srcId="{F5C160C9-1E3E-46D1-96AD-A8E2A44F0D94}" destId="{19B7DB9E-B38A-4903-9540-2040994D817E}" srcOrd="4" destOrd="0" presId="urn:microsoft.com/office/officeart/2005/8/layout/hierarchy3"/>
    <dgm:cxn modelId="{ABF972CE-2AD2-45AA-9D67-9052D167A307}" type="presParOf" srcId="{F5C160C9-1E3E-46D1-96AD-A8E2A44F0D94}" destId="{811115B0-26C6-4F39-9F40-B421C63D7F31}" srcOrd="5" destOrd="0" presId="urn:microsoft.com/office/officeart/2005/8/layout/hierarchy3"/>
    <dgm:cxn modelId="{6722E532-5226-4E29-9DB4-4F710738C016}" type="presParOf" srcId="{6D89963F-04DD-4010-803F-847A4ED9E4EF}" destId="{8CF0290F-1B85-4A87-80F6-7B068A933456}" srcOrd="2" destOrd="0" presId="urn:microsoft.com/office/officeart/2005/8/layout/hierarchy3"/>
    <dgm:cxn modelId="{3F04D903-8111-4A62-B7A7-C0FA9B5145FB}" type="presParOf" srcId="{8CF0290F-1B85-4A87-80F6-7B068A933456}" destId="{E341F656-6402-4BED-A205-3D3B56D83F1E}" srcOrd="0" destOrd="0" presId="urn:microsoft.com/office/officeart/2005/8/layout/hierarchy3"/>
    <dgm:cxn modelId="{BFA74DF5-F23D-477C-AEB1-AE0E1027152E}" type="presParOf" srcId="{E341F656-6402-4BED-A205-3D3B56D83F1E}" destId="{A49B4D96-89CA-412E-9A33-DE3EE89796BC}" srcOrd="0" destOrd="0" presId="urn:microsoft.com/office/officeart/2005/8/layout/hierarchy3"/>
    <dgm:cxn modelId="{66E8BB48-42A0-400F-BDA3-F52B12BCD063}" type="presParOf" srcId="{E341F656-6402-4BED-A205-3D3B56D83F1E}" destId="{2F37D99F-B1D7-4FE9-81C9-937B998C7FCA}" srcOrd="1" destOrd="0" presId="urn:microsoft.com/office/officeart/2005/8/layout/hierarchy3"/>
    <dgm:cxn modelId="{06F9B6A1-798A-499F-AA71-D369ADEF73B9}" type="presParOf" srcId="{8CF0290F-1B85-4A87-80F6-7B068A933456}" destId="{A28B48E4-B0FC-492A-ADCE-F9B5831C41F0}" srcOrd="1" destOrd="0" presId="urn:microsoft.com/office/officeart/2005/8/layout/hierarchy3"/>
    <dgm:cxn modelId="{62163B55-53BC-4B3C-AE01-4C929B1839AB}" type="presParOf" srcId="{A28B48E4-B0FC-492A-ADCE-F9B5831C41F0}" destId="{31EE45B8-3745-42CD-9184-3680B8EC0C8B}" srcOrd="0" destOrd="0" presId="urn:microsoft.com/office/officeart/2005/8/layout/hierarchy3"/>
    <dgm:cxn modelId="{C921AD73-6A01-4768-A8AE-F20D1FC56B69}" type="presParOf" srcId="{A28B48E4-B0FC-492A-ADCE-F9B5831C41F0}" destId="{0B27A3B0-1EA1-4A4C-A48E-1970608BA429}" srcOrd="1" destOrd="0" presId="urn:microsoft.com/office/officeart/2005/8/layout/hierarchy3"/>
    <dgm:cxn modelId="{81931878-54E0-4E60-95A1-A4D5C1C0AA48}" type="presParOf" srcId="{A28B48E4-B0FC-492A-ADCE-F9B5831C41F0}" destId="{86949256-CF18-4BD6-B1EC-96A85980DF71}" srcOrd="2" destOrd="0" presId="urn:microsoft.com/office/officeart/2005/8/layout/hierarchy3"/>
    <dgm:cxn modelId="{18FBC8A5-5C0A-468D-9164-75ABC0020CF1}" type="presParOf" srcId="{A28B48E4-B0FC-492A-ADCE-F9B5831C41F0}" destId="{0A61A027-D95E-498A-BD35-D88A4F02F588}" srcOrd="3" destOrd="0" presId="urn:microsoft.com/office/officeart/2005/8/layout/hierarchy3"/>
    <dgm:cxn modelId="{7D56AA4D-55AD-4B3C-9DBB-3D4750AF24C8}" type="presParOf" srcId="{A28B48E4-B0FC-492A-ADCE-F9B5831C41F0}" destId="{6615EF48-8A81-4DC5-A232-EBBF83B5CAB7}" srcOrd="4" destOrd="0" presId="urn:microsoft.com/office/officeart/2005/8/layout/hierarchy3"/>
    <dgm:cxn modelId="{9C277769-5375-4F2D-97C4-D1A2B9EAABBD}" type="presParOf" srcId="{A28B48E4-B0FC-492A-ADCE-F9B5831C41F0}" destId="{CA3786A5-2AAF-4F41-A7EC-89965D17BC37}" srcOrd="5" destOrd="0" presId="urn:microsoft.com/office/officeart/2005/8/layout/hierarchy3"/>
    <dgm:cxn modelId="{14C90C4B-935B-48BD-97BC-B48A0CD72220}" type="presParOf" srcId="{A28B48E4-B0FC-492A-ADCE-F9B5831C41F0}" destId="{F180C83E-FBAF-4200-AD6B-92A49B0BF30B}" srcOrd="6" destOrd="0" presId="urn:microsoft.com/office/officeart/2005/8/layout/hierarchy3"/>
    <dgm:cxn modelId="{49B4A142-91A0-4B7B-8ACC-75A21CD3A90D}" type="presParOf" srcId="{A28B48E4-B0FC-492A-ADCE-F9B5831C41F0}" destId="{9C050969-5BDE-41EA-8B6E-4F3B5DB627BA}" srcOrd="7" destOrd="0" presId="urn:microsoft.com/office/officeart/2005/8/layout/hierarchy3"/>
    <dgm:cxn modelId="{BA369B05-DB86-4543-8BED-6113EA51D3D5}" type="presParOf" srcId="{6D89963F-04DD-4010-803F-847A4ED9E4EF}" destId="{7DE6A130-B28C-4D04-A363-6AA8C413DE51}" srcOrd="3" destOrd="0" presId="urn:microsoft.com/office/officeart/2005/8/layout/hierarchy3"/>
    <dgm:cxn modelId="{B8F37D2A-916D-433C-9913-579ED403A76C}" type="presParOf" srcId="{7DE6A130-B28C-4D04-A363-6AA8C413DE51}" destId="{562D3267-30CB-4962-B7EE-546CAC0EBBC7}" srcOrd="0" destOrd="0" presId="urn:microsoft.com/office/officeart/2005/8/layout/hierarchy3"/>
    <dgm:cxn modelId="{22A16DA2-AE19-4ECB-BDFF-0E50D18A80A2}" type="presParOf" srcId="{562D3267-30CB-4962-B7EE-546CAC0EBBC7}" destId="{6F543052-EA47-4979-A97C-ED3106DD2B12}" srcOrd="0" destOrd="0" presId="urn:microsoft.com/office/officeart/2005/8/layout/hierarchy3"/>
    <dgm:cxn modelId="{4C283197-44EB-4350-A5B1-F08A9C638AB2}" type="presParOf" srcId="{562D3267-30CB-4962-B7EE-546CAC0EBBC7}" destId="{36BCA011-A501-4776-ACE6-D2A94E56E9CF}" srcOrd="1" destOrd="0" presId="urn:microsoft.com/office/officeart/2005/8/layout/hierarchy3"/>
    <dgm:cxn modelId="{FE076439-6B38-433B-B539-87D592647158}" type="presParOf" srcId="{7DE6A130-B28C-4D04-A363-6AA8C413DE51}" destId="{24AFB0EF-6108-42E8-B6C5-9E9EDC0815F9}" srcOrd="1" destOrd="0" presId="urn:microsoft.com/office/officeart/2005/8/layout/hierarchy3"/>
    <dgm:cxn modelId="{00D48FD5-1C5D-4EF0-B7DA-632467FC7322}" type="presParOf" srcId="{24AFB0EF-6108-42E8-B6C5-9E9EDC0815F9}" destId="{F0DE10CB-B00D-4322-A9A8-13F956C9C526}" srcOrd="0" destOrd="0" presId="urn:microsoft.com/office/officeart/2005/8/layout/hierarchy3"/>
    <dgm:cxn modelId="{474536A9-25A4-410A-8FAF-BC14016C64E0}" type="presParOf" srcId="{24AFB0EF-6108-42E8-B6C5-9E9EDC0815F9}" destId="{A3AF7125-D891-4E05-B105-6E68595BCDB7}" srcOrd="1" destOrd="0" presId="urn:microsoft.com/office/officeart/2005/8/layout/hierarchy3"/>
    <dgm:cxn modelId="{6229C226-3A5E-46A2-AAC2-A47F9167423C}" type="presParOf" srcId="{24AFB0EF-6108-42E8-B6C5-9E9EDC0815F9}" destId="{A06C98CE-F76C-4D2F-8135-A8E29D2830F2}" srcOrd="2" destOrd="0" presId="urn:microsoft.com/office/officeart/2005/8/layout/hierarchy3"/>
    <dgm:cxn modelId="{A5B68997-BCE5-4D1E-A2F3-4952D0B0AE5D}" type="presParOf" srcId="{24AFB0EF-6108-42E8-B6C5-9E9EDC0815F9}" destId="{67430E49-CF36-43B2-B124-482A888AC5B9}" srcOrd="3" destOrd="0" presId="urn:microsoft.com/office/officeart/2005/8/layout/hierarchy3"/>
    <dgm:cxn modelId="{AE98AC03-706A-4050-A709-647D7F849C59}" type="presParOf" srcId="{24AFB0EF-6108-42E8-B6C5-9E9EDC0815F9}" destId="{7E2FDB81-CCCC-41EA-B733-4DCA67D23A26}" srcOrd="4" destOrd="0" presId="urn:microsoft.com/office/officeart/2005/8/layout/hierarchy3"/>
    <dgm:cxn modelId="{337ABEE5-6513-41D9-B891-0FA04778B978}" type="presParOf" srcId="{24AFB0EF-6108-42E8-B6C5-9E9EDC0815F9}" destId="{75FED117-6C54-4854-A22F-39FED386A09B}" srcOrd="5" destOrd="0" presId="urn:microsoft.com/office/officeart/2005/8/layout/hierarchy3"/>
    <dgm:cxn modelId="{5021A882-83A4-4663-80F0-F8B1EBE944BB}" type="presParOf" srcId="{24AFB0EF-6108-42E8-B6C5-9E9EDC0815F9}" destId="{B4DC3A49-76E6-4540-B5A6-393548D27EA8}" srcOrd="6" destOrd="0" presId="urn:microsoft.com/office/officeart/2005/8/layout/hierarchy3"/>
    <dgm:cxn modelId="{EA0D37B8-5ADC-4173-AA6C-00023D22ECED}" type="presParOf" srcId="{24AFB0EF-6108-42E8-B6C5-9E9EDC0815F9}" destId="{AED5145A-1F4B-4514-8986-F74D3028B90E}" srcOrd="7" destOrd="0" presId="urn:microsoft.com/office/officeart/2005/8/layout/hierarchy3"/>
    <dgm:cxn modelId="{924B59AD-A48B-4360-97F1-91DA85D67800}" type="presParOf" srcId="{24AFB0EF-6108-42E8-B6C5-9E9EDC0815F9}" destId="{13841C91-6DA9-44DF-BC31-03F6C1836A68}" srcOrd="8" destOrd="0" presId="urn:microsoft.com/office/officeart/2005/8/layout/hierarchy3"/>
    <dgm:cxn modelId="{86B0F8B0-583A-4E0C-BB65-7DB848F024B5}" type="presParOf" srcId="{24AFB0EF-6108-42E8-B6C5-9E9EDC0815F9}" destId="{758917CC-3B68-48C5-86F6-5B66253F7B57}" srcOrd="9" destOrd="0" presId="urn:microsoft.com/office/officeart/2005/8/layout/hierarchy3"/>
    <dgm:cxn modelId="{FA83B0D7-A02C-4656-BEC9-C08863F4086C}" type="presParOf" srcId="{6D89963F-04DD-4010-803F-847A4ED9E4EF}" destId="{E4EED949-0399-40D1-8AEB-2351D11116C9}" srcOrd="4" destOrd="0" presId="urn:microsoft.com/office/officeart/2005/8/layout/hierarchy3"/>
    <dgm:cxn modelId="{B15F2F7E-65E6-4334-AB35-8731B9CBD395}" type="presParOf" srcId="{E4EED949-0399-40D1-8AEB-2351D11116C9}" destId="{EC0CB7E0-C2F7-4FCE-8983-1F07E75F4544}" srcOrd="0" destOrd="0" presId="urn:microsoft.com/office/officeart/2005/8/layout/hierarchy3"/>
    <dgm:cxn modelId="{47567175-B3FE-408B-AAEB-4278E7C4FC84}" type="presParOf" srcId="{EC0CB7E0-C2F7-4FCE-8983-1F07E75F4544}" destId="{6BAF795B-CD19-43CB-AB6C-929E4C606FF3}" srcOrd="0" destOrd="0" presId="urn:microsoft.com/office/officeart/2005/8/layout/hierarchy3"/>
    <dgm:cxn modelId="{2ED6C680-9B97-448B-9BEC-EE1E046064AE}" type="presParOf" srcId="{EC0CB7E0-C2F7-4FCE-8983-1F07E75F4544}" destId="{DE68A6B9-6811-4EB0-928A-86E0EB2F6FF7}" srcOrd="1" destOrd="0" presId="urn:microsoft.com/office/officeart/2005/8/layout/hierarchy3"/>
    <dgm:cxn modelId="{88BF8B22-9201-4066-8312-D624A103AA81}" type="presParOf" srcId="{E4EED949-0399-40D1-8AEB-2351D11116C9}" destId="{5E898F4F-4287-41E4-83EA-10984D92F8A0}" srcOrd="1" destOrd="0" presId="urn:microsoft.com/office/officeart/2005/8/layout/hierarchy3"/>
    <dgm:cxn modelId="{8F61CF57-75E4-4FF4-9611-D77EB7281B22}" type="presParOf" srcId="{5E898F4F-4287-41E4-83EA-10984D92F8A0}" destId="{BBE3A532-4B75-4265-A717-C76FAC12457A}" srcOrd="0" destOrd="0" presId="urn:microsoft.com/office/officeart/2005/8/layout/hierarchy3"/>
    <dgm:cxn modelId="{E9A298F9-AA9E-4FC4-B6CA-E33DE6A41506}" type="presParOf" srcId="{5E898F4F-4287-41E4-83EA-10984D92F8A0}" destId="{27DA8A2D-C0BC-48A6-B660-E9F3858F0153}" srcOrd="1" destOrd="0" presId="urn:microsoft.com/office/officeart/2005/8/layout/hierarchy3"/>
    <dgm:cxn modelId="{3173C823-0719-49E3-97E3-52C1FF475C44}" type="presParOf" srcId="{5E898F4F-4287-41E4-83EA-10984D92F8A0}" destId="{010BB8A0-70CE-4EC6-AB32-E3C8649E819E}" srcOrd="2" destOrd="0" presId="urn:microsoft.com/office/officeart/2005/8/layout/hierarchy3"/>
    <dgm:cxn modelId="{D762F85C-0761-41B9-9760-65678A4A10C2}" type="presParOf" srcId="{5E898F4F-4287-41E4-83EA-10984D92F8A0}" destId="{91FD5618-29B7-400A-B40D-2B9D60EF68C1}" srcOrd="3" destOrd="0" presId="urn:microsoft.com/office/officeart/2005/8/layout/hierarchy3"/>
    <dgm:cxn modelId="{4D83CAA4-0595-4245-A1D6-5179D4F600A1}" type="presParOf" srcId="{5E898F4F-4287-41E4-83EA-10984D92F8A0}" destId="{38DAD031-E8CE-4410-880A-4A28E9D1C387}" srcOrd="4" destOrd="0" presId="urn:microsoft.com/office/officeart/2005/8/layout/hierarchy3"/>
    <dgm:cxn modelId="{8C6077A0-9B34-44C6-A735-4D0B9EF54009}" type="presParOf" srcId="{5E898F4F-4287-41E4-83EA-10984D92F8A0}" destId="{B0E39022-ECB4-4D73-B764-0050C73DF435}" srcOrd="5"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FB4A0878-27E5-4CA5-8E71-9A45703965C2}" type="doc">
      <dgm:prSet loTypeId="urn:microsoft.com/office/officeart/2005/8/layout/hierarchy3" loCatId="hierarchy" qsTypeId="urn:microsoft.com/office/officeart/2005/8/quickstyle/simple1" qsCatId="simple" csTypeId="urn:microsoft.com/office/officeart/2005/8/colors/accent6_1" csCatId="accent6" phldr="1"/>
      <dgm:spPr/>
      <dgm:t>
        <a:bodyPr/>
        <a:lstStyle/>
        <a:p>
          <a:endParaRPr lang="pl-PL"/>
        </a:p>
      </dgm:t>
    </dgm:pt>
    <dgm:pt modelId="{82A1A353-EB5A-4A6C-8453-166F6D2D1EB3}">
      <dgm:prSet phldrT="[Tekst]" custT="1"/>
      <dgm:spPr/>
      <dgm:t>
        <a:bodyPr/>
        <a:lstStyle/>
        <a:p>
          <a:r>
            <a:rPr lang="en-US" sz="1100" b="1" dirty="0">
              <a:latin typeface="Arial Narrow" pitchFamily="34" charset="0"/>
            </a:rPr>
            <a:t>Weld materials by the manual metal arc process</a:t>
          </a:r>
          <a:endParaRPr lang="pl-PL" sz="1100" b="1" dirty="0">
            <a:latin typeface="Arial Narrow" pitchFamily="34" charset="0"/>
          </a:endParaRPr>
        </a:p>
      </dgm:t>
    </dgm:pt>
    <dgm:pt modelId="{D8BA2495-E572-4292-83D9-102C4E4D250A}" type="parTrans" cxnId="{0BAF0D35-47E4-4467-8C84-B5A2AEF5AD4F}">
      <dgm:prSet/>
      <dgm:spPr/>
      <dgm:t>
        <a:bodyPr/>
        <a:lstStyle/>
        <a:p>
          <a:endParaRPr lang="pl-PL"/>
        </a:p>
      </dgm:t>
    </dgm:pt>
    <dgm:pt modelId="{8B9C98ED-7E07-41AC-944C-9E5FECDFCFE2}" type="sibTrans" cxnId="{0BAF0D35-47E4-4467-8C84-B5A2AEF5AD4F}">
      <dgm:prSet/>
      <dgm:spPr/>
      <dgm:t>
        <a:bodyPr/>
        <a:lstStyle/>
        <a:p>
          <a:endParaRPr lang="pl-PL"/>
        </a:p>
      </dgm:t>
    </dgm:pt>
    <dgm:pt modelId="{F601C784-F139-47CE-9325-493173F0A134}">
      <dgm:prSet phldrT="[Tekst]" custT="1"/>
      <dgm:spPr/>
      <dgm:t>
        <a:bodyPr/>
        <a:lstStyle/>
        <a:p>
          <a:r>
            <a:rPr lang="en-US" sz="1100" b="1" dirty="0">
              <a:latin typeface="Arial Narrow" pitchFamily="34" charset="0"/>
            </a:rPr>
            <a:t>Weld materials with </a:t>
          </a:r>
          <a:r>
            <a:rPr lang="en-US" sz="1100" b="1" dirty="0" err="1">
              <a:latin typeface="Arial Narrow" pitchFamily="34" charset="0"/>
            </a:rPr>
            <a:t>mechanised</a:t>
          </a:r>
          <a:r>
            <a:rPr lang="en-US" sz="1100" b="1" dirty="0">
              <a:latin typeface="Arial Narrow" pitchFamily="34" charset="0"/>
            </a:rPr>
            <a:t> arc welding equipment</a:t>
          </a:r>
          <a:endParaRPr lang="pl-PL" sz="1100" b="1" dirty="0">
            <a:latin typeface="Arial Narrow" pitchFamily="34" charset="0"/>
          </a:endParaRPr>
        </a:p>
      </dgm:t>
    </dgm:pt>
    <dgm:pt modelId="{61845E4C-A8AD-4AD9-B087-C966C7851D02}" type="parTrans" cxnId="{32FB7676-1339-4CB3-8A10-445E75C4498C}">
      <dgm:prSet/>
      <dgm:spPr/>
      <dgm:t>
        <a:bodyPr/>
        <a:lstStyle/>
        <a:p>
          <a:endParaRPr lang="pl-PL"/>
        </a:p>
      </dgm:t>
    </dgm:pt>
    <dgm:pt modelId="{1BD4033C-44F6-45F8-B525-69D1811F0540}" type="sibTrans" cxnId="{32FB7676-1339-4CB3-8A10-445E75C4498C}">
      <dgm:prSet/>
      <dgm:spPr/>
      <dgm:t>
        <a:bodyPr/>
        <a:lstStyle/>
        <a:p>
          <a:endParaRPr lang="pl-PL"/>
        </a:p>
      </dgm:t>
    </dgm:pt>
    <dgm:pt modelId="{77529003-F432-438E-A2EB-F83022675152}">
      <dgm:prSet custT="1"/>
      <dgm:spPr/>
      <dgm:t>
        <a:bodyPr/>
        <a:lstStyle/>
        <a:p>
          <a:r>
            <a:rPr lang="en-US" sz="1100" b="1" dirty="0">
              <a:latin typeface="Arial Narrow" pitchFamily="34" charset="0"/>
            </a:rPr>
            <a:t>Select welding processes</a:t>
          </a:r>
          <a:endParaRPr lang="pl-PL" sz="1100" b="1" dirty="0">
            <a:latin typeface="Arial Narrow" pitchFamily="34" charset="0"/>
          </a:endParaRPr>
        </a:p>
      </dgm:t>
    </dgm:pt>
    <dgm:pt modelId="{36AE39EC-48C1-48EA-A84F-C0185B73873A}" type="parTrans" cxnId="{DCD2E632-3694-40E3-AA78-68171BF47931}">
      <dgm:prSet/>
      <dgm:spPr/>
      <dgm:t>
        <a:bodyPr/>
        <a:lstStyle/>
        <a:p>
          <a:endParaRPr lang="pl-PL"/>
        </a:p>
      </dgm:t>
    </dgm:pt>
    <dgm:pt modelId="{79655167-A58E-495A-8C3B-468F2BDB76AD}" type="sibTrans" cxnId="{DCD2E632-3694-40E3-AA78-68171BF47931}">
      <dgm:prSet/>
      <dgm:spPr/>
      <dgm:t>
        <a:bodyPr/>
        <a:lstStyle/>
        <a:p>
          <a:endParaRPr lang="pl-PL"/>
        </a:p>
      </dgm:t>
    </dgm:pt>
    <dgm:pt modelId="{3E1F3D96-9FCC-409E-94F4-E93836D71B92}">
      <dgm:prSet custT="1"/>
      <dgm:spPr/>
      <dgm:t>
        <a:bodyPr/>
        <a:lstStyle/>
        <a:p>
          <a:r>
            <a:rPr lang="en-US" sz="1100" b="1" dirty="0">
              <a:latin typeface="Arial Narrow" pitchFamily="34" charset="0"/>
            </a:rPr>
            <a:t>Interpret technical drawing</a:t>
          </a:r>
          <a:endParaRPr lang="pl-PL" sz="1100" b="1" dirty="0">
            <a:latin typeface="Arial Narrow" pitchFamily="34" charset="0"/>
          </a:endParaRPr>
        </a:p>
      </dgm:t>
    </dgm:pt>
    <dgm:pt modelId="{3400D0DD-F126-47CC-8375-933B6CB849E4}" type="parTrans" cxnId="{68BDA030-177D-4B34-B470-200739235F6B}">
      <dgm:prSet/>
      <dgm:spPr/>
      <dgm:t>
        <a:bodyPr/>
        <a:lstStyle/>
        <a:p>
          <a:endParaRPr lang="pl-PL"/>
        </a:p>
      </dgm:t>
    </dgm:pt>
    <dgm:pt modelId="{6369AEAB-5416-4A47-B77C-5024AB1AFFBF}" type="sibTrans" cxnId="{68BDA030-177D-4B34-B470-200739235F6B}">
      <dgm:prSet/>
      <dgm:spPr/>
      <dgm:t>
        <a:bodyPr/>
        <a:lstStyle/>
        <a:p>
          <a:endParaRPr lang="pl-PL"/>
        </a:p>
      </dgm:t>
    </dgm:pt>
    <dgm:pt modelId="{31757A2C-D357-43ED-96D1-C78B07798D08}">
      <dgm:prSet custT="1"/>
      <dgm:spPr/>
      <dgm:t>
        <a:bodyPr/>
        <a:lstStyle/>
        <a:p>
          <a:r>
            <a:rPr lang="pl-PL" sz="1400" b="1" dirty="0" err="1">
              <a:latin typeface="Arial Narrow" pitchFamily="34" charset="0"/>
            </a:rPr>
            <a:t>Preparation</a:t>
          </a:r>
          <a:r>
            <a:rPr lang="pl-PL" sz="1400" b="1" dirty="0">
              <a:latin typeface="Arial Narrow" pitchFamily="34" charset="0"/>
            </a:rPr>
            <a:t> for </a:t>
          </a:r>
          <a:r>
            <a:rPr lang="pl-PL" sz="1400" b="1" dirty="0" err="1">
              <a:latin typeface="Arial Narrow" pitchFamily="34" charset="0"/>
            </a:rPr>
            <a:t>Welding</a:t>
          </a:r>
          <a:endParaRPr lang="pl-PL" sz="1400" b="1" dirty="0">
            <a:latin typeface="Arial Narrow" pitchFamily="34" charset="0"/>
          </a:endParaRPr>
        </a:p>
      </dgm:t>
    </dgm:pt>
    <dgm:pt modelId="{A7FDD27A-DD4A-4236-9C5D-CC036AFE634E}" type="parTrans" cxnId="{2540A182-4C81-4B42-8201-8A2A3D0CCCA4}">
      <dgm:prSet/>
      <dgm:spPr/>
      <dgm:t>
        <a:bodyPr/>
        <a:lstStyle/>
        <a:p>
          <a:endParaRPr lang="pl-PL"/>
        </a:p>
      </dgm:t>
    </dgm:pt>
    <dgm:pt modelId="{AD11D4A1-48C5-40CA-9589-7239F4ABCD8F}" type="sibTrans" cxnId="{2540A182-4C81-4B42-8201-8A2A3D0CCCA4}">
      <dgm:prSet/>
      <dgm:spPr/>
      <dgm:t>
        <a:bodyPr/>
        <a:lstStyle/>
        <a:p>
          <a:endParaRPr lang="pl-PL"/>
        </a:p>
      </dgm:t>
    </dgm:pt>
    <dgm:pt modelId="{F779EB7D-79C1-49F8-AE25-323F6411E25B}">
      <dgm:prSet custT="1"/>
      <dgm:spPr/>
      <dgm:t>
        <a:bodyPr/>
        <a:lstStyle/>
        <a:p>
          <a:r>
            <a:rPr lang="en-US" sz="1400" b="1" dirty="0">
              <a:latin typeface="Arial Narrow" pitchFamily="34" charset="0"/>
            </a:rPr>
            <a:t>Quality Assurance and Continuous Improvement </a:t>
          </a:r>
          <a:endParaRPr lang="pl-PL" sz="1400" b="1" dirty="0">
            <a:latin typeface="Arial Narrow" pitchFamily="34" charset="0"/>
          </a:endParaRPr>
        </a:p>
      </dgm:t>
    </dgm:pt>
    <dgm:pt modelId="{7FB18452-2E61-409D-A7EA-1F4D43E6281D}" type="parTrans" cxnId="{329FCCCA-5B06-4705-85CE-27A70C6E5052}">
      <dgm:prSet/>
      <dgm:spPr/>
      <dgm:t>
        <a:bodyPr/>
        <a:lstStyle/>
        <a:p>
          <a:endParaRPr lang="pl-PL"/>
        </a:p>
      </dgm:t>
    </dgm:pt>
    <dgm:pt modelId="{0377579E-A07F-4A51-8998-34BF194E15FD}" type="sibTrans" cxnId="{329FCCCA-5B06-4705-85CE-27A70C6E5052}">
      <dgm:prSet/>
      <dgm:spPr/>
      <dgm:t>
        <a:bodyPr/>
        <a:lstStyle/>
        <a:p>
          <a:endParaRPr lang="pl-PL"/>
        </a:p>
      </dgm:t>
    </dgm:pt>
    <dgm:pt modelId="{A38E40F2-7B88-4DBC-B358-677298E7A5FE}">
      <dgm:prSet custT="1"/>
      <dgm:spPr/>
      <dgm:t>
        <a:bodyPr/>
        <a:lstStyle/>
        <a:p>
          <a:r>
            <a:rPr lang="pl-PL" sz="1400" b="1" dirty="0" err="1">
              <a:latin typeface="Arial Narrow" pitchFamily="34" charset="0"/>
            </a:rPr>
            <a:t>Welding</a:t>
          </a:r>
          <a:r>
            <a:rPr lang="pl-PL" sz="1400" b="1" dirty="0">
              <a:latin typeface="Arial Narrow" pitchFamily="34" charset="0"/>
            </a:rPr>
            <a:t> Technologie</a:t>
          </a:r>
          <a:r>
            <a:rPr lang="pl-PL" sz="1100" b="1" dirty="0"/>
            <a:t>s</a:t>
          </a:r>
          <a:endParaRPr lang="pl-PL" sz="1100" dirty="0"/>
        </a:p>
      </dgm:t>
    </dgm:pt>
    <dgm:pt modelId="{13F2210A-30AB-40B2-B0F1-1B24ECC672B8}" type="parTrans" cxnId="{2966FEB8-1585-484C-9231-6042070E67B6}">
      <dgm:prSet/>
      <dgm:spPr/>
      <dgm:t>
        <a:bodyPr/>
        <a:lstStyle/>
        <a:p>
          <a:endParaRPr lang="pl-PL"/>
        </a:p>
      </dgm:t>
    </dgm:pt>
    <dgm:pt modelId="{747831C7-743E-47A9-A9A0-27A36514E6D1}" type="sibTrans" cxnId="{2966FEB8-1585-484C-9231-6042070E67B6}">
      <dgm:prSet/>
      <dgm:spPr/>
      <dgm:t>
        <a:bodyPr/>
        <a:lstStyle/>
        <a:p>
          <a:endParaRPr lang="pl-PL"/>
        </a:p>
      </dgm:t>
    </dgm:pt>
    <dgm:pt modelId="{7B15E392-0F75-4ACB-9208-3B9972E20E22}">
      <dgm:prSet custT="1"/>
      <dgm:spPr/>
      <dgm:t>
        <a:bodyPr/>
        <a:lstStyle/>
        <a:p>
          <a:r>
            <a:rPr lang="en-US" sz="1100" b="1" dirty="0" smtClean="0">
              <a:latin typeface="Arial Narrow" pitchFamily="34" charset="0"/>
            </a:rPr>
            <a:t>gas </a:t>
          </a:r>
          <a:r>
            <a:rPr lang="en-US" sz="1100" b="1" dirty="0">
              <a:latin typeface="Arial Narrow" pitchFamily="34" charset="0"/>
            </a:rPr>
            <a:t>welding </a:t>
          </a:r>
          <a:r>
            <a:rPr lang="en-US" sz="1100" b="1" dirty="0" err="1" smtClean="0">
              <a:latin typeface="Arial Narrow" pitchFamily="34" charset="0"/>
            </a:rPr>
            <a:t>proceWeld</a:t>
          </a:r>
          <a:r>
            <a:rPr lang="en-US" sz="1100" b="1" dirty="0" smtClean="0">
              <a:latin typeface="Arial Narrow" pitchFamily="34" charset="0"/>
            </a:rPr>
            <a:t> materials by the manual </a:t>
          </a:r>
          <a:r>
            <a:rPr lang="en-US" sz="1100" b="1" dirty="0" err="1" smtClean="0">
              <a:latin typeface="Arial Narrow" pitchFamily="34" charset="0"/>
            </a:rPr>
            <a:t>ss</a:t>
          </a:r>
          <a:endParaRPr lang="pl-PL" sz="1100" b="1" dirty="0">
            <a:latin typeface="Arial Narrow" pitchFamily="34" charset="0"/>
          </a:endParaRPr>
        </a:p>
      </dgm:t>
    </dgm:pt>
    <dgm:pt modelId="{086B8C3D-F8C0-4CC4-8933-DF0F7C448841}" type="parTrans" cxnId="{F9293E4A-3606-4576-A43E-220A7ACA6135}">
      <dgm:prSet/>
      <dgm:spPr/>
      <dgm:t>
        <a:bodyPr/>
        <a:lstStyle/>
        <a:p>
          <a:endParaRPr lang="pl-PL"/>
        </a:p>
      </dgm:t>
    </dgm:pt>
    <dgm:pt modelId="{23229016-7B1D-415D-B307-DFA2B87E3D76}" type="sibTrans" cxnId="{F9293E4A-3606-4576-A43E-220A7ACA6135}">
      <dgm:prSet/>
      <dgm:spPr/>
      <dgm:t>
        <a:bodyPr/>
        <a:lstStyle/>
        <a:p>
          <a:endParaRPr lang="pl-PL"/>
        </a:p>
      </dgm:t>
    </dgm:pt>
    <dgm:pt modelId="{94534934-3AC9-4030-9BB1-B25A822A8D35}">
      <dgm:prSet custT="1"/>
      <dgm:spPr/>
      <dgm:t>
        <a:bodyPr/>
        <a:lstStyle/>
        <a:p>
          <a:r>
            <a:rPr lang="en-US" sz="1100" b="1" dirty="0">
              <a:latin typeface="Arial Narrow" pitchFamily="34" charset="0"/>
            </a:rPr>
            <a:t>Weld materials by the manual </a:t>
          </a:r>
          <a:r>
            <a:rPr lang="en-US" sz="1100" b="1" dirty="0" err="1">
              <a:latin typeface="Arial Narrow" pitchFamily="34" charset="0"/>
            </a:rPr>
            <a:t>mig</a:t>
          </a:r>
          <a:r>
            <a:rPr lang="en-US" sz="1100" b="1" dirty="0">
              <a:latin typeface="Arial Narrow" pitchFamily="34" charset="0"/>
            </a:rPr>
            <a:t>/</a:t>
          </a:r>
          <a:r>
            <a:rPr lang="en-US" sz="1100" b="1" dirty="0" err="1">
              <a:latin typeface="Arial Narrow" pitchFamily="34" charset="0"/>
            </a:rPr>
            <a:t>mag</a:t>
          </a:r>
          <a:r>
            <a:rPr lang="en-US" sz="1100" b="1" dirty="0">
              <a:latin typeface="Arial Narrow" pitchFamily="34" charset="0"/>
            </a:rPr>
            <a:t> and other continuou</a:t>
          </a:r>
          <a:r>
            <a:rPr lang="en-US" sz="600" b="1" dirty="0"/>
            <a:t>s wire processes</a:t>
          </a:r>
          <a:endParaRPr lang="pl-PL" sz="600" b="1" dirty="0"/>
        </a:p>
      </dgm:t>
    </dgm:pt>
    <dgm:pt modelId="{5D7EFBDB-B5BB-4A50-BF5C-5B781CDDF44F}" type="parTrans" cxnId="{094A5676-0E66-4AE6-B405-7B5298E832F7}">
      <dgm:prSet/>
      <dgm:spPr/>
      <dgm:t>
        <a:bodyPr/>
        <a:lstStyle/>
        <a:p>
          <a:endParaRPr lang="pl-PL"/>
        </a:p>
      </dgm:t>
    </dgm:pt>
    <dgm:pt modelId="{D37E49FC-331C-4175-A386-9F4B587534CA}" type="sibTrans" cxnId="{094A5676-0E66-4AE6-B405-7B5298E832F7}">
      <dgm:prSet/>
      <dgm:spPr/>
      <dgm:t>
        <a:bodyPr/>
        <a:lstStyle/>
        <a:p>
          <a:endParaRPr lang="pl-PL"/>
        </a:p>
      </dgm:t>
    </dgm:pt>
    <dgm:pt modelId="{FAF00EAC-3340-467A-91F0-7E03C5ABCC88}">
      <dgm:prSet custT="1"/>
      <dgm:spPr/>
      <dgm:t>
        <a:bodyPr/>
        <a:lstStyle/>
        <a:p>
          <a:r>
            <a:rPr lang="en-US" sz="1100" b="1" dirty="0">
              <a:latin typeface="Arial Narrow" pitchFamily="34" charset="0"/>
            </a:rPr>
            <a:t>Perform engineering measurements</a:t>
          </a:r>
          <a:endParaRPr lang="pl-PL" sz="1100" b="1" dirty="0">
            <a:latin typeface="Arial Narrow" pitchFamily="34" charset="0"/>
          </a:endParaRPr>
        </a:p>
      </dgm:t>
    </dgm:pt>
    <dgm:pt modelId="{C7F1376A-8048-4CC2-A72A-E9185CB99B9E}" type="parTrans" cxnId="{AEE674D8-764B-459B-9BF3-B296A77E83B4}">
      <dgm:prSet/>
      <dgm:spPr/>
      <dgm:t>
        <a:bodyPr/>
        <a:lstStyle/>
        <a:p>
          <a:endParaRPr lang="pl-PL"/>
        </a:p>
      </dgm:t>
    </dgm:pt>
    <dgm:pt modelId="{254A855D-92F7-4E2A-A7FB-5D4D2C2C0F97}" type="sibTrans" cxnId="{AEE674D8-764B-459B-9BF3-B296A77E83B4}">
      <dgm:prSet/>
      <dgm:spPr/>
      <dgm:t>
        <a:bodyPr/>
        <a:lstStyle/>
        <a:p>
          <a:endParaRPr lang="pl-PL"/>
        </a:p>
      </dgm:t>
    </dgm:pt>
    <dgm:pt modelId="{E61C6D03-2453-4662-ADEC-81809A6C0D52}">
      <dgm:prSet custT="1"/>
      <dgm:spPr/>
      <dgm:t>
        <a:bodyPr/>
        <a:lstStyle/>
        <a:p>
          <a:r>
            <a:rPr lang="en-US" sz="1100" b="1" dirty="0">
              <a:latin typeface="Arial Narrow" pitchFamily="34" charset="0"/>
            </a:rPr>
            <a:t>Apply welding principles</a:t>
          </a:r>
          <a:endParaRPr lang="pl-PL" sz="1100" b="1" dirty="0">
            <a:latin typeface="Arial Narrow" pitchFamily="34" charset="0"/>
          </a:endParaRPr>
        </a:p>
      </dgm:t>
    </dgm:pt>
    <dgm:pt modelId="{B00A712C-1D27-4FFC-9A37-5698C08367AD}" type="parTrans" cxnId="{92C6ED72-BDEB-4D8B-9113-410984845403}">
      <dgm:prSet/>
      <dgm:spPr/>
      <dgm:t>
        <a:bodyPr/>
        <a:lstStyle/>
        <a:p>
          <a:endParaRPr lang="pl-PL"/>
        </a:p>
      </dgm:t>
    </dgm:pt>
    <dgm:pt modelId="{B93E5C82-2902-4D40-B38A-BF8C8CCB3125}" type="sibTrans" cxnId="{92C6ED72-BDEB-4D8B-9113-410984845403}">
      <dgm:prSet/>
      <dgm:spPr/>
      <dgm:t>
        <a:bodyPr/>
        <a:lstStyle/>
        <a:p>
          <a:endParaRPr lang="pl-PL"/>
        </a:p>
      </dgm:t>
    </dgm:pt>
    <dgm:pt modelId="{67AB6495-CBCD-4B99-8371-A5A1D1FA8E65}">
      <dgm:prSet custT="1"/>
      <dgm:spPr/>
      <dgm:t>
        <a:bodyPr/>
        <a:lstStyle/>
        <a:p>
          <a:r>
            <a:rPr lang="pl-PL" sz="1400" b="1" dirty="0" err="1">
              <a:latin typeface="Arial Narrow" pitchFamily="34" charset="0"/>
            </a:rPr>
            <a:t>Fabrication</a:t>
          </a:r>
          <a:r>
            <a:rPr lang="pl-PL" sz="1400" b="1" dirty="0">
              <a:latin typeface="Arial Narrow" pitchFamily="34" charset="0"/>
            </a:rPr>
            <a:t> and </a:t>
          </a:r>
          <a:r>
            <a:rPr lang="en-US" sz="1400" b="1" dirty="0">
              <a:latin typeface="Arial Narrow" pitchFamily="34" charset="0"/>
            </a:rPr>
            <a:t>Welding </a:t>
          </a:r>
          <a:endParaRPr lang="pl-PL" sz="1400" dirty="0">
            <a:latin typeface="Arial Narrow" pitchFamily="34" charset="0"/>
          </a:endParaRPr>
        </a:p>
      </dgm:t>
    </dgm:pt>
    <dgm:pt modelId="{5566629D-26AB-40B1-BF6E-C85F8E5B4F4A}" type="parTrans" cxnId="{0D1A01C2-5638-417A-9BBE-19A301CD82FB}">
      <dgm:prSet/>
      <dgm:spPr/>
      <dgm:t>
        <a:bodyPr/>
        <a:lstStyle/>
        <a:p>
          <a:endParaRPr lang="pl-PL"/>
        </a:p>
      </dgm:t>
    </dgm:pt>
    <dgm:pt modelId="{5EF925D5-1B00-44B3-9127-104BCC922B40}" type="sibTrans" cxnId="{0D1A01C2-5638-417A-9BBE-19A301CD82FB}">
      <dgm:prSet/>
      <dgm:spPr/>
      <dgm:t>
        <a:bodyPr/>
        <a:lstStyle/>
        <a:p>
          <a:endParaRPr lang="pl-PL"/>
        </a:p>
      </dgm:t>
    </dgm:pt>
    <dgm:pt modelId="{569659F1-9A17-49BF-96E1-2CB100B3129C}">
      <dgm:prSet custT="1"/>
      <dgm:spPr/>
      <dgm:t>
        <a:bodyPr/>
        <a:lstStyle/>
        <a:p>
          <a:r>
            <a:rPr lang="en-US" sz="1100" b="1" dirty="0">
              <a:latin typeface="Arial Narrow" pitchFamily="34" charset="0"/>
            </a:rPr>
            <a:t>Weld materials using resistance spot, seam and projection welding machines</a:t>
          </a:r>
          <a:endParaRPr lang="pl-PL" sz="1100" b="1" dirty="0">
            <a:latin typeface="Arial Narrow" pitchFamily="34" charset="0"/>
          </a:endParaRPr>
        </a:p>
      </dgm:t>
    </dgm:pt>
    <dgm:pt modelId="{4FDC51A6-7437-41F9-93D3-33EE0EE84E17}" type="parTrans" cxnId="{11FFEEA4-C5A7-43CF-989A-9C9CE075DA3F}">
      <dgm:prSet/>
      <dgm:spPr/>
      <dgm:t>
        <a:bodyPr/>
        <a:lstStyle/>
        <a:p>
          <a:endParaRPr lang="pl-PL"/>
        </a:p>
      </dgm:t>
    </dgm:pt>
    <dgm:pt modelId="{DFFE650D-1DC0-4F8D-BEA7-CA3EA2128C52}" type="sibTrans" cxnId="{11FFEEA4-C5A7-43CF-989A-9C9CE075DA3F}">
      <dgm:prSet/>
      <dgm:spPr/>
      <dgm:t>
        <a:bodyPr/>
        <a:lstStyle/>
        <a:p>
          <a:endParaRPr lang="pl-PL"/>
        </a:p>
      </dgm:t>
    </dgm:pt>
    <dgm:pt modelId="{C7B6F037-9308-4AFA-8843-5E74ABCDA155}">
      <dgm:prSet custT="1"/>
      <dgm:spPr/>
      <dgm:t>
        <a:bodyPr/>
        <a:lstStyle/>
        <a:p>
          <a:r>
            <a:rPr lang="en-US" sz="1100" b="1" dirty="0">
              <a:latin typeface="Arial Narrow" pitchFamily="34" charset="0"/>
            </a:rPr>
            <a:t>Weld using powder flame spraying</a:t>
          </a:r>
          <a:endParaRPr lang="pl-PL" sz="1100" b="1" dirty="0">
            <a:latin typeface="Arial Narrow" pitchFamily="34" charset="0"/>
          </a:endParaRPr>
        </a:p>
      </dgm:t>
    </dgm:pt>
    <dgm:pt modelId="{7ACA1CCD-DF25-4A27-8087-00EA63E1894E}" type="parTrans" cxnId="{38E13917-B6C5-4104-9CB5-41A86EFE9CAC}">
      <dgm:prSet/>
      <dgm:spPr/>
      <dgm:t>
        <a:bodyPr/>
        <a:lstStyle/>
        <a:p>
          <a:endParaRPr lang="pl-PL"/>
        </a:p>
      </dgm:t>
    </dgm:pt>
    <dgm:pt modelId="{5636206A-A875-4A9A-863B-17DF57754543}" type="sibTrans" cxnId="{38E13917-B6C5-4104-9CB5-41A86EFE9CAC}">
      <dgm:prSet/>
      <dgm:spPr/>
      <dgm:t>
        <a:bodyPr/>
        <a:lstStyle/>
        <a:p>
          <a:endParaRPr lang="pl-PL"/>
        </a:p>
      </dgm:t>
    </dgm:pt>
    <dgm:pt modelId="{C5D364A5-24A4-4645-B16C-83410C0A129D}">
      <dgm:prSet custT="1"/>
      <dgm:spPr/>
      <dgm:t>
        <a:bodyPr/>
        <a:lstStyle/>
        <a:p>
          <a:r>
            <a:rPr lang="en-US" sz="1100" b="1" dirty="0">
              <a:latin typeface="Arial Narrow" pitchFamily="34" charset="0"/>
            </a:rPr>
            <a:t>Perform computations</a:t>
          </a:r>
          <a:endParaRPr lang="pl-PL" sz="1100" b="1" dirty="0">
            <a:latin typeface="Arial Narrow" pitchFamily="34" charset="0"/>
          </a:endParaRPr>
        </a:p>
      </dgm:t>
    </dgm:pt>
    <dgm:pt modelId="{5BA56F97-2DB4-447D-BD8A-1C4961B1C7FB}" type="parTrans" cxnId="{E558CC80-9014-4599-9300-9915EF6049B7}">
      <dgm:prSet/>
      <dgm:spPr/>
      <dgm:t>
        <a:bodyPr/>
        <a:lstStyle/>
        <a:p>
          <a:endParaRPr lang="pl-PL"/>
        </a:p>
      </dgm:t>
    </dgm:pt>
    <dgm:pt modelId="{DCE09041-34D5-4F5C-9F61-27B85403C20C}" type="sibTrans" cxnId="{E558CC80-9014-4599-9300-9915EF6049B7}">
      <dgm:prSet/>
      <dgm:spPr/>
      <dgm:t>
        <a:bodyPr/>
        <a:lstStyle/>
        <a:p>
          <a:endParaRPr lang="pl-PL"/>
        </a:p>
      </dgm:t>
    </dgm:pt>
    <dgm:pt modelId="{E8EEC7EE-B41B-49DD-B4E8-4C79CBC6DABA}">
      <dgm:prSet custT="1"/>
      <dgm:spPr/>
      <dgm:t>
        <a:bodyPr/>
        <a:lstStyle/>
        <a:p>
          <a:r>
            <a:rPr lang="en-US" sz="1100" b="1" dirty="0">
              <a:latin typeface="Arial Narrow" pitchFamily="34" charset="0"/>
            </a:rPr>
            <a:t>Perform manual heating and thermal cutting</a:t>
          </a:r>
          <a:endParaRPr lang="pl-PL" sz="1100" b="1" dirty="0">
            <a:latin typeface="Arial Narrow" pitchFamily="34" charset="0"/>
          </a:endParaRPr>
        </a:p>
      </dgm:t>
    </dgm:pt>
    <dgm:pt modelId="{5D7C3779-DEC6-4562-AF30-08A26172E959}" type="parTrans" cxnId="{3748D22C-6354-4A7F-BAB1-41A0CE20A066}">
      <dgm:prSet/>
      <dgm:spPr/>
      <dgm:t>
        <a:bodyPr/>
        <a:lstStyle/>
        <a:p>
          <a:endParaRPr lang="pl-PL"/>
        </a:p>
      </dgm:t>
    </dgm:pt>
    <dgm:pt modelId="{666DFE7C-5E3E-4159-837F-334FFC89DE80}" type="sibTrans" cxnId="{3748D22C-6354-4A7F-BAB1-41A0CE20A066}">
      <dgm:prSet/>
      <dgm:spPr/>
      <dgm:t>
        <a:bodyPr/>
        <a:lstStyle/>
        <a:p>
          <a:endParaRPr lang="pl-PL"/>
        </a:p>
      </dgm:t>
    </dgm:pt>
    <dgm:pt modelId="{0547FA0A-54D1-4473-A192-2F31F9296C86}">
      <dgm:prSet custT="1"/>
      <dgm:spPr/>
      <dgm:t>
        <a:bodyPr/>
        <a:lstStyle/>
        <a:p>
          <a:r>
            <a:rPr lang="en-US" sz="1000" b="1" dirty="0">
              <a:latin typeface="Arial Narrow" pitchFamily="34" charset="0"/>
            </a:rPr>
            <a:t>Weld Plate using Multiple Manual Arc Welding Processes</a:t>
          </a:r>
          <a:endParaRPr lang="pl-PL" sz="1000" b="1" dirty="0">
            <a:latin typeface="Arial Narrow" pitchFamily="34" charset="0"/>
          </a:endParaRPr>
        </a:p>
      </dgm:t>
    </dgm:pt>
    <dgm:pt modelId="{817632C7-567A-40B5-A1F5-E474001F5593}" type="parTrans" cxnId="{973E83C5-5FBF-42DC-9381-DCDE0FCFB7FA}">
      <dgm:prSet/>
      <dgm:spPr/>
      <dgm:t>
        <a:bodyPr/>
        <a:lstStyle/>
        <a:p>
          <a:endParaRPr lang="pl-PL"/>
        </a:p>
      </dgm:t>
    </dgm:pt>
    <dgm:pt modelId="{F05A7F78-ED0B-4199-8812-3A856CE58BF5}" type="sibTrans" cxnId="{973E83C5-5FBF-42DC-9381-DCDE0FCFB7FA}">
      <dgm:prSet/>
      <dgm:spPr/>
      <dgm:t>
        <a:bodyPr/>
        <a:lstStyle/>
        <a:p>
          <a:endParaRPr lang="pl-PL"/>
        </a:p>
      </dgm:t>
    </dgm:pt>
    <dgm:pt modelId="{808139D8-2D3A-4BF2-BB61-46432ED2AF74}">
      <dgm:prSet custT="1"/>
      <dgm:spPr/>
      <dgm:t>
        <a:bodyPr/>
        <a:lstStyle/>
        <a:p>
          <a:r>
            <a:rPr lang="en-US" sz="1100" b="1" dirty="0">
              <a:latin typeface="Arial Narrow" pitchFamily="34" charset="0"/>
            </a:rPr>
            <a:t>Weld pipe/tube using multiple manual arc welding processes</a:t>
          </a:r>
          <a:endParaRPr lang="pl-PL" sz="1100" b="1" dirty="0">
            <a:latin typeface="Arial Narrow" pitchFamily="34" charset="0"/>
          </a:endParaRPr>
        </a:p>
      </dgm:t>
    </dgm:pt>
    <dgm:pt modelId="{98DADE99-CB51-4D38-8FDC-FF9D053B0F89}" type="parTrans" cxnId="{DE6E60A3-7D7B-46E3-9C41-5CA8E9A0A894}">
      <dgm:prSet/>
      <dgm:spPr/>
      <dgm:t>
        <a:bodyPr/>
        <a:lstStyle/>
        <a:p>
          <a:endParaRPr lang="pl-PL"/>
        </a:p>
      </dgm:t>
    </dgm:pt>
    <dgm:pt modelId="{C3F3E691-E4A3-4077-9970-493CC6C5C0E4}" type="sibTrans" cxnId="{DE6E60A3-7D7B-46E3-9C41-5CA8E9A0A894}">
      <dgm:prSet/>
      <dgm:spPr/>
      <dgm:t>
        <a:bodyPr/>
        <a:lstStyle/>
        <a:p>
          <a:endParaRPr lang="pl-PL"/>
        </a:p>
      </dgm:t>
    </dgm:pt>
    <dgm:pt modelId="{73D025D5-F8C3-4D18-9A59-56D29A13EF4D}">
      <dgm:prSet custT="1"/>
      <dgm:spPr/>
      <dgm:t>
        <a:bodyPr/>
        <a:lstStyle/>
        <a:p>
          <a:r>
            <a:rPr lang="en-US" sz="1100" b="1" dirty="0">
              <a:latin typeface="Arial Narrow" pitchFamily="34" charset="0"/>
            </a:rPr>
            <a:t>Monitor quality of production welding/fabrications</a:t>
          </a:r>
          <a:endParaRPr lang="pl-PL" sz="1100" b="1" dirty="0">
            <a:latin typeface="Arial Narrow" pitchFamily="34" charset="0"/>
          </a:endParaRPr>
        </a:p>
      </dgm:t>
    </dgm:pt>
    <dgm:pt modelId="{D88FF3B5-7283-41FC-9DFA-65FD91451361}" type="parTrans" cxnId="{EE4D6F97-218F-4B27-8C36-59E19E521053}">
      <dgm:prSet/>
      <dgm:spPr/>
      <dgm:t>
        <a:bodyPr/>
        <a:lstStyle/>
        <a:p>
          <a:endParaRPr lang="pl-PL"/>
        </a:p>
      </dgm:t>
    </dgm:pt>
    <dgm:pt modelId="{B45BB59E-EEDF-4E5F-B2B9-38E5934FD514}" type="sibTrans" cxnId="{EE4D6F97-218F-4B27-8C36-59E19E521053}">
      <dgm:prSet/>
      <dgm:spPr/>
      <dgm:t>
        <a:bodyPr/>
        <a:lstStyle/>
        <a:p>
          <a:endParaRPr lang="pl-PL"/>
        </a:p>
      </dgm:t>
    </dgm:pt>
    <dgm:pt modelId="{F286CF0E-36A6-4969-B2FA-DD57DA95A396}">
      <dgm:prSet custT="1"/>
      <dgm:spPr/>
      <dgm:t>
        <a:bodyPr/>
        <a:lstStyle/>
        <a:p>
          <a:r>
            <a:rPr lang="en-US" sz="1100" b="1" dirty="0">
              <a:latin typeface="Arial Narrow" pitchFamily="34" charset="0"/>
            </a:rPr>
            <a:t>Join plastics using manual welding processes</a:t>
          </a:r>
          <a:endParaRPr lang="pl-PL" sz="1100" b="1" dirty="0">
            <a:latin typeface="Arial Narrow" pitchFamily="34" charset="0"/>
          </a:endParaRPr>
        </a:p>
      </dgm:t>
    </dgm:pt>
    <dgm:pt modelId="{7431D4ED-F7B3-43A0-A402-CC306D0651D5}" type="parTrans" cxnId="{C8F3C48E-7EE3-48BB-A715-48F9D3602B5B}">
      <dgm:prSet/>
      <dgm:spPr/>
      <dgm:t>
        <a:bodyPr/>
        <a:lstStyle/>
        <a:p>
          <a:endParaRPr lang="pl-PL"/>
        </a:p>
      </dgm:t>
    </dgm:pt>
    <dgm:pt modelId="{052AAB6C-B789-4F63-AE8B-7489C58D3209}" type="sibTrans" cxnId="{C8F3C48E-7EE3-48BB-A715-48F9D3602B5B}">
      <dgm:prSet/>
      <dgm:spPr/>
      <dgm:t>
        <a:bodyPr/>
        <a:lstStyle/>
        <a:p>
          <a:endParaRPr lang="pl-PL"/>
        </a:p>
      </dgm:t>
    </dgm:pt>
    <dgm:pt modelId="{2D8A1EE3-03C7-4413-8B4A-60DE200BD897}">
      <dgm:prSet custT="1"/>
      <dgm:spPr/>
      <dgm:t>
        <a:bodyPr/>
        <a:lstStyle/>
        <a:p>
          <a:r>
            <a:rPr lang="en-US" sz="1100" b="1" dirty="0">
              <a:latin typeface="Arial Narrow" pitchFamily="34" charset="0"/>
            </a:rPr>
            <a:t>Weld materials by the manual TIG and Plasma Arc welding process</a:t>
          </a:r>
          <a:endParaRPr lang="pl-PL" sz="1100" b="1" dirty="0">
            <a:latin typeface="Arial Narrow" pitchFamily="34" charset="0"/>
          </a:endParaRPr>
        </a:p>
      </dgm:t>
    </dgm:pt>
    <dgm:pt modelId="{CC1A67AB-037A-4C6F-AA39-FD9CA206E9A1}" type="parTrans" cxnId="{025582DF-6040-4DCA-8344-3655B1C4390E}">
      <dgm:prSet/>
      <dgm:spPr/>
      <dgm:t>
        <a:bodyPr/>
        <a:lstStyle/>
        <a:p>
          <a:endParaRPr lang="pl-PL"/>
        </a:p>
      </dgm:t>
    </dgm:pt>
    <dgm:pt modelId="{D3E23F6A-B833-4E69-8B24-34476305BF91}" type="sibTrans" cxnId="{025582DF-6040-4DCA-8344-3655B1C4390E}">
      <dgm:prSet/>
      <dgm:spPr/>
      <dgm:t>
        <a:bodyPr/>
        <a:lstStyle/>
        <a:p>
          <a:endParaRPr lang="pl-PL"/>
        </a:p>
      </dgm:t>
    </dgm:pt>
    <dgm:pt modelId="{C6955185-A719-42EB-8D1F-D32192DE9B3C}">
      <dgm:prSet custT="1"/>
      <dgm:spPr/>
      <dgm:t>
        <a:bodyPr/>
        <a:lstStyle/>
        <a:p>
          <a:r>
            <a:rPr lang="en-US" sz="1100" b="1" dirty="0">
              <a:latin typeface="Arial Narrow" pitchFamily="34" charset="0"/>
            </a:rPr>
            <a:t>Use hand tools</a:t>
          </a:r>
          <a:endParaRPr lang="pl-PL" sz="1100" b="1" dirty="0">
            <a:latin typeface="Arial Narrow" pitchFamily="34" charset="0"/>
          </a:endParaRPr>
        </a:p>
      </dgm:t>
    </dgm:pt>
    <dgm:pt modelId="{8B4569C1-835E-49C3-836A-2DB026092FE9}" type="sibTrans" cxnId="{6E6529F1-8050-4139-98B0-242CBE9A16FE}">
      <dgm:prSet/>
      <dgm:spPr/>
      <dgm:t>
        <a:bodyPr/>
        <a:lstStyle/>
        <a:p>
          <a:endParaRPr lang="pl-PL"/>
        </a:p>
      </dgm:t>
    </dgm:pt>
    <dgm:pt modelId="{9C58F235-5D71-4ADF-9878-1FFA25AC7EFA}" type="parTrans" cxnId="{6E6529F1-8050-4139-98B0-242CBE9A16FE}">
      <dgm:prSet/>
      <dgm:spPr/>
      <dgm:t>
        <a:bodyPr/>
        <a:lstStyle/>
        <a:p>
          <a:endParaRPr lang="pl-PL"/>
        </a:p>
      </dgm:t>
    </dgm:pt>
    <dgm:pt modelId="{B0086F39-D314-4F3C-AD08-8652B889058A}">
      <dgm:prSet custT="1"/>
      <dgm:spPr/>
      <dgm:t>
        <a:bodyPr/>
        <a:lstStyle/>
        <a:p>
          <a:r>
            <a:rPr lang="en-US" sz="1100" b="1" dirty="0">
              <a:latin typeface="Arial Narrow" pitchFamily="34" charset="0"/>
            </a:rPr>
            <a:t>Interpret technical specifications and manuals</a:t>
          </a:r>
          <a:endParaRPr lang="pl-PL" sz="1100" b="1" dirty="0">
            <a:latin typeface="Arial Narrow" pitchFamily="34" charset="0"/>
          </a:endParaRPr>
        </a:p>
      </dgm:t>
    </dgm:pt>
    <dgm:pt modelId="{209EBF56-E140-4ADB-884C-A8D9ADFA53B4}" type="parTrans" cxnId="{F8917BD6-ABB7-47CA-8783-3330C62EAC08}">
      <dgm:prSet/>
      <dgm:spPr/>
      <dgm:t>
        <a:bodyPr/>
        <a:lstStyle/>
        <a:p>
          <a:endParaRPr lang="pl-PL"/>
        </a:p>
      </dgm:t>
    </dgm:pt>
    <dgm:pt modelId="{56F32687-F94B-4DC3-BF5A-17739D90006E}" type="sibTrans" cxnId="{F8917BD6-ABB7-47CA-8783-3330C62EAC08}">
      <dgm:prSet/>
      <dgm:spPr/>
      <dgm:t>
        <a:bodyPr/>
        <a:lstStyle/>
        <a:p>
          <a:endParaRPr lang="pl-PL"/>
        </a:p>
      </dgm:t>
    </dgm:pt>
    <dgm:pt modelId="{B6A7CCF3-43C0-468F-836A-FF90FF18BC48}">
      <dgm:prSet custT="1"/>
      <dgm:spPr/>
      <dgm:t>
        <a:bodyPr/>
        <a:lstStyle/>
        <a:p>
          <a:r>
            <a:rPr lang="en-US" sz="1100" b="1" dirty="0">
              <a:latin typeface="Arial Narrow" pitchFamily="34" charset="0"/>
            </a:rPr>
            <a:t>Use power tools/hand held operations</a:t>
          </a:r>
          <a:endParaRPr lang="pl-PL" sz="1100" b="1" dirty="0">
            <a:latin typeface="Arial Narrow" pitchFamily="34" charset="0"/>
          </a:endParaRPr>
        </a:p>
      </dgm:t>
    </dgm:pt>
    <dgm:pt modelId="{91E46DC9-5E14-43CC-A9AF-EF6AFA19C8AA}" type="parTrans" cxnId="{F165E9EF-10AF-444E-9AD5-4E5A60947BED}">
      <dgm:prSet/>
      <dgm:spPr/>
      <dgm:t>
        <a:bodyPr/>
        <a:lstStyle/>
        <a:p>
          <a:endParaRPr lang="pl-PL"/>
        </a:p>
      </dgm:t>
    </dgm:pt>
    <dgm:pt modelId="{8CB9DAD8-7B3E-4C75-BB22-95475727972E}" type="sibTrans" cxnId="{F165E9EF-10AF-444E-9AD5-4E5A60947BED}">
      <dgm:prSet/>
      <dgm:spPr/>
      <dgm:t>
        <a:bodyPr/>
        <a:lstStyle/>
        <a:p>
          <a:endParaRPr lang="pl-PL"/>
        </a:p>
      </dgm:t>
    </dgm:pt>
    <dgm:pt modelId="{5DB648AE-641C-4333-9549-A8A9046CBC8C}">
      <dgm:prSet custT="1"/>
      <dgm:spPr/>
      <dgm:t>
        <a:bodyPr/>
        <a:lstStyle/>
        <a:p>
          <a:r>
            <a:rPr lang="en-US" sz="1000" b="1" dirty="0">
              <a:latin typeface="Arial Narrow" pitchFamily="34" charset="0"/>
            </a:rPr>
            <a:t>Produce fillet welded joints u</a:t>
          </a:r>
          <a:r>
            <a:rPr lang="en-US" sz="1100" b="1" dirty="0">
              <a:latin typeface="Arial Narrow" pitchFamily="34" charset="0"/>
            </a:rPr>
            <a:t>sing a </a:t>
          </a:r>
          <a:r>
            <a:rPr lang="en-US" sz="1100" b="0" dirty="0">
              <a:latin typeface="Arial Narrow" pitchFamily="34" charset="0"/>
            </a:rPr>
            <a:t>manual welding process</a:t>
          </a:r>
          <a:endParaRPr lang="pl-PL" sz="1100" b="0" dirty="0">
            <a:latin typeface="Arial Narrow" pitchFamily="34" charset="0"/>
          </a:endParaRPr>
        </a:p>
      </dgm:t>
    </dgm:pt>
    <dgm:pt modelId="{FF72DE19-6FA9-4C75-B443-5F4872B623CA}" type="parTrans" cxnId="{2F574E84-B5A8-4982-A857-29FDB5D8FF43}">
      <dgm:prSet/>
      <dgm:spPr/>
      <dgm:t>
        <a:bodyPr/>
        <a:lstStyle/>
        <a:p>
          <a:endParaRPr lang="pl-PL"/>
        </a:p>
      </dgm:t>
    </dgm:pt>
    <dgm:pt modelId="{60A6DA0D-CB4F-4E61-AF8D-6F394D659A63}" type="sibTrans" cxnId="{2F574E84-B5A8-4982-A857-29FDB5D8FF43}">
      <dgm:prSet/>
      <dgm:spPr/>
      <dgm:t>
        <a:bodyPr/>
        <a:lstStyle/>
        <a:p>
          <a:endParaRPr lang="pl-PL"/>
        </a:p>
      </dgm:t>
    </dgm:pt>
    <dgm:pt modelId="{3BA97BA8-EB29-432F-8637-76BB0CD5DBEE}">
      <dgm:prSet custT="1"/>
      <dgm:spPr/>
      <dgm:t>
        <a:bodyPr/>
        <a:lstStyle/>
        <a:p>
          <a:r>
            <a:rPr lang="en-US" sz="1100" b="1" dirty="0">
              <a:latin typeface="Arial Narrow" pitchFamily="34" charset="0"/>
            </a:rPr>
            <a:t>Perform geometric developme</a:t>
          </a:r>
          <a:r>
            <a:rPr lang="en-US" sz="600" b="1" dirty="0"/>
            <a:t>nt</a:t>
          </a:r>
          <a:endParaRPr lang="pl-PL" sz="600" b="1" dirty="0"/>
        </a:p>
      </dgm:t>
    </dgm:pt>
    <dgm:pt modelId="{2D960E86-5148-4EF0-9EA9-0DD148776F2D}" type="parTrans" cxnId="{373862CC-454E-451D-86FF-41CA1EAB5860}">
      <dgm:prSet/>
      <dgm:spPr/>
      <dgm:t>
        <a:bodyPr/>
        <a:lstStyle/>
        <a:p>
          <a:endParaRPr lang="pl-PL"/>
        </a:p>
      </dgm:t>
    </dgm:pt>
    <dgm:pt modelId="{411926D9-E8CF-416D-AA5A-1C08080B5374}" type="sibTrans" cxnId="{373862CC-454E-451D-86FF-41CA1EAB5860}">
      <dgm:prSet/>
      <dgm:spPr/>
      <dgm:t>
        <a:bodyPr/>
        <a:lstStyle/>
        <a:p>
          <a:endParaRPr lang="pl-PL"/>
        </a:p>
      </dgm:t>
    </dgm:pt>
    <dgm:pt modelId="{95784D4F-0431-4F92-B552-CA455C4300DE}">
      <dgm:prSet custT="1"/>
      <dgm:spPr/>
      <dgm:t>
        <a:bodyPr/>
        <a:lstStyle/>
        <a:p>
          <a:r>
            <a:rPr lang="en-US" sz="1000" b="1" dirty="0">
              <a:latin typeface="Arial Narrow" pitchFamily="34" charset="0"/>
            </a:rPr>
            <a:t>Apply fabrication, forming and shaping techniques</a:t>
          </a:r>
          <a:endParaRPr lang="pl-PL" sz="1000" b="1" dirty="0">
            <a:latin typeface="Arial Narrow" pitchFamily="34" charset="0"/>
          </a:endParaRPr>
        </a:p>
      </dgm:t>
    </dgm:pt>
    <dgm:pt modelId="{A8516360-75E9-4175-8022-65FCBCE5E7D2}" type="parTrans" cxnId="{5F528BB7-3FD7-44F6-A5BF-59F8CFD5CAEF}">
      <dgm:prSet/>
      <dgm:spPr/>
      <dgm:t>
        <a:bodyPr/>
        <a:lstStyle/>
        <a:p>
          <a:endParaRPr lang="pl-PL"/>
        </a:p>
      </dgm:t>
    </dgm:pt>
    <dgm:pt modelId="{378BD6EE-EF9E-45EB-A42C-0A976DD7AE01}" type="sibTrans" cxnId="{5F528BB7-3FD7-44F6-A5BF-59F8CFD5CAEF}">
      <dgm:prSet/>
      <dgm:spPr/>
      <dgm:t>
        <a:bodyPr/>
        <a:lstStyle/>
        <a:p>
          <a:endParaRPr lang="pl-PL"/>
        </a:p>
      </dgm:t>
    </dgm:pt>
    <dgm:pt modelId="{9694FBC6-77DC-4065-8E8F-F33C72130979}">
      <dgm:prSet custT="1"/>
      <dgm:spPr/>
      <dgm:t>
        <a:bodyPr/>
        <a:lstStyle/>
        <a:p>
          <a:r>
            <a:rPr lang="en-US" sz="1100" b="1" dirty="0" err="1" smtClean="0">
              <a:latin typeface="Arial Narrow" pitchFamily="34" charset="0"/>
            </a:rPr>
            <a:t>elding</a:t>
          </a:r>
          <a:r>
            <a:rPr lang="en-US" sz="1100" b="1" dirty="0" smtClean="0">
              <a:latin typeface="Arial Narrow" pitchFamily="34" charset="0"/>
            </a:rPr>
            <a:t> </a:t>
          </a:r>
          <a:r>
            <a:rPr lang="en-US" sz="1100" b="1" dirty="0" err="1" smtClean="0">
              <a:latin typeface="Arial Narrow" pitchFamily="34" charset="0"/>
            </a:rPr>
            <a:t>pWeld</a:t>
          </a:r>
          <a:r>
            <a:rPr lang="en-US" sz="1100" b="1" dirty="0" smtClean="0">
              <a:latin typeface="Arial Narrow" pitchFamily="34" charset="0"/>
            </a:rPr>
            <a:t> using flux core arc </a:t>
          </a:r>
          <a:r>
            <a:rPr lang="en-US" sz="1100" b="1" dirty="0" err="1" smtClean="0">
              <a:latin typeface="Arial Narrow" pitchFamily="34" charset="0"/>
            </a:rPr>
            <a:t>wrocess</a:t>
          </a:r>
          <a:endParaRPr lang="pl-PL" sz="1100" b="1" dirty="0">
            <a:latin typeface="Arial Narrow" pitchFamily="34" charset="0"/>
          </a:endParaRPr>
        </a:p>
      </dgm:t>
    </dgm:pt>
    <dgm:pt modelId="{C2741AD7-042D-4722-A7B8-300E7F49590B}" type="parTrans" cxnId="{9807FA8D-A118-402F-A624-B9EA59BCEC44}">
      <dgm:prSet/>
      <dgm:spPr/>
      <dgm:t>
        <a:bodyPr/>
        <a:lstStyle/>
        <a:p>
          <a:endParaRPr lang="pl-PL"/>
        </a:p>
      </dgm:t>
    </dgm:pt>
    <dgm:pt modelId="{B9F44A4F-852D-40B3-A57F-F6D04F085CDB}" type="sibTrans" cxnId="{9807FA8D-A118-402F-A624-B9EA59BCEC44}">
      <dgm:prSet/>
      <dgm:spPr/>
      <dgm:t>
        <a:bodyPr/>
        <a:lstStyle/>
        <a:p>
          <a:endParaRPr lang="pl-PL"/>
        </a:p>
      </dgm:t>
    </dgm:pt>
    <dgm:pt modelId="{6D89963F-04DD-4010-803F-847A4ED9E4EF}" type="pres">
      <dgm:prSet presAssocID="{FB4A0878-27E5-4CA5-8E71-9A45703965C2}" presName="diagram" presStyleCnt="0">
        <dgm:presLayoutVars>
          <dgm:chPref val="1"/>
          <dgm:dir/>
          <dgm:animOne val="branch"/>
          <dgm:animLvl val="lvl"/>
          <dgm:resizeHandles/>
        </dgm:presLayoutVars>
      </dgm:prSet>
      <dgm:spPr/>
      <dgm:t>
        <a:bodyPr/>
        <a:lstStyle/>
        <a:p>
          <a:endParaRPr lang="pl-PL"/>
        </a:p>
      </dgm:t>
    </dgm:pt>
    <dgm:pt modelId="{F259587A-9008-4229-8C26-F8312E2E79B2}" type="pres">
      <dgm:prSet presAssocID="{31757A2C-D357-43ED-96D1-C78B07798D08}" presName="root" presStyleCnt="0"/>
      <dgm:spPr/>
      <dgm:t>
        <a:bodyPr/>
        <a:lstStyle/>
        <a:p>
          <a:endParaRPr lang="en-US"/>
        </a:p>
      </dgm:t>
    </dgm:pt>
    <dgm:pt modelId="{3358E140-55D5-4B18-8C9F-528B36F8967B}" type="pres">
      <dgm:prSet presAssocID="{31757A2C-D357-43ED-96D1-C78B07798D08}" presName="rootComposite" presStyleCnt="0"/>
      <dgm:spPr/>
      <dgm:t>
        <a:bodyPr/>
        <a:lstStyle/>
        <a:p>
          <a:endParaRPr lang="en-US"/>
        </a:p>
      </dgm:t>
    </dgm:pt>
    <dgm:pt modelId="{DDFC2821-20DC-4322-B04C-CD0EA3D2F880}" type="pres">
      <dgm:prSet presAssocID="{31757A2C-D357-43ED-96D1-C78B07798D08}" presName="rootText" presStyleLbl="node1" presStyleIdx="0" presStyleCnt="4" custScaleX="349554" custScaleY="204211" custLinFactNeighborX="-40256" custLinFactNeighborY="-295"/>
      <dgm:spPr/>
      <dgm:t>
        <a:bodyPr/>
        <a:lstStyle/>
        <a:p>
          <a:endParaRPr lang="pl-PL"/>
        </a:p>
      </dgm:t>
    </dgm:pt>
    <dgm:pt modelId="{AD9FE7BE-2A13-4950-B3D9-CBD99C2305FF}" type="pres">
      <dgm:prSet presAssocID="{31757A2C-D357-43ED-96D1-C78B07798D08}" presName="rootConnector" presStyleLbl="node1" presStyleIdx="0" presStyleCnt="4"/>
      <dgm:spPr/>
      <dgm:t>
        <a:bodyPr/>
        <a:lstStyle/>
        <a:p>
          <a:endParaRPr lang="pl-PL"/>
        </a:p>
      </dgm:t>
    </dgm:pt>
    <dgm:pt modelId="{F8EDC1F7-045F-40CD-A36C-ABD1B7D927CB}" type="pres">
      <dgm:prSet presAssocID="{31757A2C-D357-43ED-96D1-C78B07798D08}" presName="childShape" presStyleCnt="0"/>
      <dgm:spPr/>
      <dgm:t>
        <a:bodyPr/>
        <a:lstStyle/>
        <a:p>
          <a:endParaRPr lang="en-US"/>
        </a:p>
      </dgm:t>
    </dgm:pt>
    <dgm:pt modelId="{898A2DCB-A5FB-4662-B6FE-E4CFE355F7D2}" type="pres">
      <dgm:prSet presAssocID="{3400D0DD-F126-47CC-8375-933B6CB849E4}" presName="Name13" presStyleLbl="parChTrans1D2" presStyleIdx="0" presStyleCnt="24"/>
      <dgm:spPr/>
      <dgm:t>
        <a:bodyPr/>
        <a:lstStyle/>
        <a:p>
          <a:endParaRPr lang="pl-PL"/>
        </a:p>
      </dgm:t>
    </dgm:pt>
    <dgm:pt modelId="{BDA6A84F-317E-4D5B-8F0C-88D050CCB969}" type="pres">
      <dgm:prSet presAssocID="{3E1F3D96-9FCC-409E-94F4-E93836D71B92}" presName="childText" presStyleLbl="bgAcc1" presStyleIdx="0" presStyleCnt="24" custScaleX="288001" custScaleY="183370">
        <dgm:presLayoutVars>
          <dgm:bulletEnabled val="1"/>
        </dgm:presLayoutVars>
      </dgm:prSet>
      <dgm:spPr/>
      <dgm:t>
        <a:bodyPr/>
        <a:lstStyle/>
        <a:p>
          <a:endParaRPr lang="pl-PL"/>
        </a:p>
      </dgm:t>
    </dgm:pt>
    <dgm:pt modelId="{77EBE3E9-D34C-4889-84AF-109905EBEE8B}" type="pres">
      <dgm:prSet presAssocID="{209EBF56-E140-4ADB-884C-A8D9ADFA53B4}" presName="Name13" presStyleLbl="parChTrans1D2" presStyleIdx="1" presStyleCnt="24"/>
      <dgm:spPr/>
      <dgm:t>
        <a:bodyPr/>
        <a:lstStyle/>
        <a:p>
          <a:endParaRPr lang="pl-PL"/>
        </a:p>
      </dgm:t>
    </dgm:pt>
    <dgm:pt modelId="{62E2C261-0821-4DDB-AC2B-126C6097938F}" type="pres">
      <dgm:prSet presAssocID="{B0086F39-D314-4F3C-AD08-8652B889058A}" presName="childText" presStyleLbl="bgAcc1" presStyleIdx="1" presStyleCnt="24" custScaleX="298030" custScaleY="161243" custLinFactNeighborX="-14739" custLinFactNeighborY="16792">
        <dgm:presLayoutVars>
          <dgm:bulletEnabled val="1"/>
        </dgm:presLayoutVars>
      </dgm:prSet>
      <dgm:spPr/>
      <dgm:t>
        <a:bodyPr/>
        <a:lstStyle/>
        <a:p>
          <a:endParaRPr lang="pl-PL"/>
        </a:p>
      </dgm:t>
    </dgm:pt>
    <dgm:pt modelId="{235FD3EE-1404-4A65-BC66-183F33A1CA6C}" type="pres">
      <dgm:prSet presAssocID="{C7F1376A-8048-4CC2-A72A-E9185CB99B9E}" presName="Name13" presStyleLbl="parChTrans1D2" presStyleIdx="2" presStyleCnt="24"/>
      <dgm:spPr/>
      <dgm:t>
        <a:bodyPr/>
        <a:lstStyle/>
        <a:p>
          <a:endParaRPr lang="pl-PL"/>
        </a:p>
      </dgm:t>
    </dgm:pt>
    <dgm:pt modelId="{27133CC9-083F-439F-82A6-9B2242DD30CA}" type="pres">
      <dgm:prSet presAssocID="{FAF00EAC-3340-467A-91F0-7E03C5ABCC88}" presName="childText" presStyleLbl="bgAcc1" presStyleIdx="2" presStyleCnt="24" custScaleX="286237" custScaleY="217917" custLinFactNeighborX="1503" custLinFactNeighborY="9620">
        <dgm:presLayoutVars>
          <dgm:bulletEnabled val="1"/>
        </dgm:presLayoutVars>
      </dgm:prSet>
      <dgm:spPr/>
      <dgm:t>
        <a:bodyPr/>
        <a:lstStyle/>
        <a:p>
          <a:endParaRPr lang="pl-PL"/>
        </a:p>
      </dgm:t>
    </dgm:pt>
    <dgm:pt modelId="{B5A905CB-AC97-4D0B-A057-992CF8BDFB71}" type="pres">
      <dgm:prSet presAssocID="{5BA56F97-2DB4-447D-BD8A-1C4961B1C7FB}" presName="Name13" presStyleLbl="parChTrans1D2" presStyleIdx="3" presStyleCnt="24"/>
      <dgm:spPr/>
      <dgm:t>
        <a:bodyPr/>
        <a:lstStyle/>
        <a:p>
          <a:endParaRPr lang="pl-PL"/>
        </a:p>
      </dgm:t>
    </dgm:pt>
    <dgm:pt modelId="{BC7B617C-8A07-4091-BB93-4D3DCD3B9C35}" type="pres">
      <dgm:prSet presAssocID="{C5D364A5-24A4-4645-B16C-83410C0A129D}" presName="childText" presStyleLbl="bgAcc1" presStyleIdx="3" presStyleCnt="24" custScaleX="285024" custScaleY="159868" custLinFactNeighborY="13513">
        <dgm:presLayoutVars>
          <dgm:bulletEnabled val="1"/>
        </dgm:presLayoutVars>
      </dgm:prSet>
      <dgm:spPr/>
      <dgm:t>
        <a:bodyPr/>
        <a:lstStyle/>
        <a:p>
          <a:endParaRPr lang="pl-PL"/>
        </a:p>
      </dgm:t>
    </dgm:pt>
    <dgm:pt modelId="{214F0863-00C2-4C51-BB09-D9C73D342DA6}" type="pres">
      <dgm:prSet presAssocID="{9C58F235-5D71-4ADF-9878-1FFA25AC7EFA}" presName="Name13" presStyleLbl="parChTrans1D2" presStyleIdx="4" presStyleCnt="24"/>
      <dgm:spPr/>
      <dgm:t>
        <a:bodyPr/>
        <a:lstStyle/>
        <a:p>
          <a:endParaRPr lang="pl-PL"/>
        </a:p>
      </dgm:t>
    </dgm:pt>
    <dgm:pt modelId="{5EF26487-CB86-421A-A1B9-54B8D6F2E823}" type="pres">
      <dgm:prSet presAssocID="{C6955185-A719-42EB-8D1F-D32192DE9B3C}" presName="childText" presStyleLbl="bgAcc1" presStyleIdx="4" presStyleCnt="24" custScaleX="261873" custScaleY="210145" custLinFactNeighborY="24577">
        <dgm:presLayoutVars>
          <dgm:bulletEnabled val="1"/>
        </dgm:presLayoutVars>
      </dgm:prSet>
      <dgm:spPr/>
      <dgm:t>
        <a:bodyPr/>
        <a:lstStyle/>
        <a:p>
          <a:endParaRPr lang="pl-PL"/>
        </a:p>
      </dgm:t>
    </dgm:pt>
    <dgm:pt modelId="{7DFCE162-1B33-4FA2-828F-DF1A27C20A94}" type="pres">
      <dgm:prSet presAssocID="{91E46DC9-5E14-43CC-A9AF-EF6AFA19C8AA}" presName="Name13" presStyleLbl="parChTrans1D2" presStyleIdx="5" presStyleCnt="24"/>
      <dgm:spPr/>
      <dgm:t>
        <a:bodyPr/>
        <a:lstStyle/>
        <a:p>
          <a:endParaRPr lang="pl-PL"/>
        </a:p>
      </dgm:t>
    </dgm:pt>
    <dgm:pt modelId="{191CE980-F872-45ED-90E8-F9354DA1103E}" type="pres">
      <dgm:prSet presAssocID="{B6A7CCF3-43C0-468F-836A-FF90FF18BC48}" presName="childText" presStyleLbl="bgAcc1" presStyleIdx="5" presStyleCnt="24" custScaleX="261873" custScaleY="258751" custLinFactNeighborY="24577">
        <dgm:presLayoutVars>
          <dgm:bulletEnabled val="1"/>
        </dgm:presLayoutVars>
      </dgm:prSet>
      <dgm:spPr/>
      <dgm:t>
        <a:bodyPr/>
        <a:lstStyle/>
        <a:p>
          <a:endParaRPr lang="pl-PL"/>
        </a:p>
      </dgm:t>
    </dgm:pt>
    <dgm:pt modelId="{4764FE5A-B2E1-4F1E-A1CA-632C0ECE0DF1}" type="pres">
      <dgm:prSet presAssocID="{F779EB7D-79C1-49F8-AE25-323F6411E25B}" presName="root" presStyleCnt="0"/>
      <dgm:spPr/>
      <dgm:t>
        <a:bodyPr/>
        <a:lstStyle/>
        <a:p>
          <a:endParaRPr lang="en-US"/>
        </a:p>
      </dgm:t>
    </dgm:pt>
    <dgm:pt modelId="{9F5EB76F-33BD-4DAC-ABC2-96E5A39C0CEF}" type="pres">
      <dgm:prSet presAssocID="{F779EB7D-79C1-49F8-AE25-323F6411E25B}" presName="rootComposite" presStyleCnt="0"/>
      <dgm:spPr/>
      <dgm:t>
        <a:bodyPr/>
        <a:lstStyle/>
        <a:p>
          <a:endParaRPr lang="en-US"/>
        </a:p>
      </dgm:t>
    </dgm:pt>
    <dgm:pt modelId="{42133F39-00B6-4400-ADC2-C47AD0C002F2}" type="pres">
      <dgm:prSet presAssocID="{F779EB7D-79C1-49F8-AE25-323F6411E25B}" presName="rootText" presStyleLbl="node1" presStyleIdx="1" presStyleCnt="4" custScaleX="382282" custScaleY="203813"/>
      <dgm:spPr/>
      <dgm:t>
        <a:bodyPr/>
        <a:lstStyle/>
        <a:p>
          <a:endParaRPr lang="pl-PL"/>
        </a:p>
      </dgm:t>
    </dgm:pt>
    <dgm:pt modelId="{9F483EAD-5BDE-4BD3-A892-E5E6D9241BD4}" type="pres">
      <dgm:prSet presAssocID="{F779EB7D-79C1-49F8-AE25-323F6411E25B}" presName="rootConnector" presStyleLbl="node1" presStyleIdx="1" presStyleCnt="4"/>
      <dgm:spPr/>
      <dgm:t>
        <a:bodyPr/>
        <a:lstStyle/>
        <a:p>
          <a:endParaRPr lang="pl-PL"/>
        </a:p>
      </dgm:t>
    </dgm:pt>
    <dgm:pt modelId="{F5C160C9-1E3E-46D1-96AD-A8E2A44F0D94}" type="pres">
      <dgm:prSet presAssocID="{F779EB7D-79C1-49F8-AE25-323F6411E25B}" presName="childShape" presStyleCnt="0"/>
      <dgm:spPr/>
      <dgm:t>
        <a:bodyPr/>
        <a:lstStyle/>
        <a:p>
          <a:endParaRPr lang="en-US"/>
        </a:p>
      </dgm:t>
    </dgm:pt>
    <dgm:pt modelId="{DBF4B2FB-F3D8-4FFE-A314-A691D295582C}" type="pres">
      <dgm:prSet presAssocID="{36AE39EC-48C1-48EA-A84F-C0185B73873A}" presName="Name13" presStyleLbl="parChTrans1D2" presStyleIdx="6" presStyleCnt="24"/>
      <dgm:spPr/>
      <dgm:t>
        <a:bodyPr/>
        <a:lstStyle/>
        <a:p>
          <a:endParaRPr lang="pl-PL"/>
        </a:p>
      </dgm:t>
    </dgm:pt>
    <dgm:pt modelId="{8C54FD41-3C68-4E49-B871-85DDE82C6B87}" type="pres">
      <dgm:prSet presAssocID="{77529003-F432-438E-A2EB-F83022675152}" presName="childText" presStyleLbl="bgAcc1" presStyleIdx="6" presStyleCnt="24" custScaleX="372506" custScaleY="189399" custLinFactNeighborX="-1127" custLinFactNeighborY="-1804">
        <dgm:presLayoutVars>
          <dgm:bulletEnabled val="1"/>
        </dgm:presLayoutVars>
      </dgm:prSet>
      <dgm:spPr/>
      <dgm:t>
        <a:bodyPr/>
        <a:lstStyle/>
        <a:p>
          <a:endParaRPr lang="pl-PL"/>
        </a:p>
      </dgm:t>
    </dgm:pt>
    <dgm:pt modelId="{A5CA966E-F5AF-4648-BD90-A48DDF2EBDD9}" type="pres">
      <dgm:prSet presAssocID="{B00A712C-1D27-4FFC-9A37-5698C08367AD}" presName="Name13" presStyleLbl="parChTrans1D2" presStyleIdx="7" presStyleCnt="24"/>
      <dgm:spPr/>
      <dgm:t>
        <a:bodyPr/>
        <a:lstStyle/>
        <a:p>
          <a:endParaRPr lang="pl-PL"/>
        </a:p>
      </dgm:t>
    </dgm:pt>
    <dgm:pt modelId="{EF872986-CC92-43F1-B0CA-1DB38380708C}" type="pres">
      <dgm:prSet presAssocID="{E61C6D03-2453-4662-ADEC-81809A6C0D52}" presName="childText" presStyleLbl="bgAcc1" presStyleIdx="7" presStyleCnt="24" custScaleX="360091" custScaleY="211237">
        <dgm:presLayoutVars>
          <dgm:bulletEnabled val="1"/>
        </dgm:presLayoutVars>
      </dgm:prSet>
      <dgm:spPr/>
      <dgm:t>
        <a:bodyPr/>
        <a:lstStyle/>
        <a:p>
          <a:endParaRPr lang="pl-PL"/>
        </a:p>
      </dgm:t>
    </dgm:pt>
    <dgm:pt modelId="{19B7DB9E-B38A-4903-9540-2040994D817E}" type="pres">
      <dgm:prSet presAssocID="{D88FF3B5-7283-41FC-9DFA-65FD91451361}" presName="Name13" presStyleLbl="parChTrans1D2" presStyleIdx="8" presStyleCnt="24"/>
      <dgm:spPr/>
      <dgm:t>
        <a:bodyPr/>
        <a:lstStyle/>
        <a:p>
          <a:endParaRPr lang="pl-PL"/>
        </a:p>
      </dgm:t>
    </dgm:pt>
    <dgm:pt modelId="{811115B0-26C6-4F39-9F40-B421C63D7F31}" type="pres">
      <dgm:prSet presAssocID="{73D025D5-F8C3-4D18-9A59-56D29A13EF4D}" presName="childText" presStyleLbl="bgAcc1" presStyleIdx="8" presStyleCnt="24" custScaleX="366546" custScaleY="291507">
        <dgm:presLayoutVars>
          <dgm:bulletEnabled val="1"/>
        </dgm:presLayoutVars>
      </dgm:prSet>
      <dgm:spPr/>
      <dgm:t>
        <a:bodyPr/>
        <a:lstStyle/>
        <a:p>
          <a:endParaRPr lang="pl-PL"/>
        </a:p>
      </dgm:t>
    </dgm:pt>
    <dgm:pt modelId="{8CF0290F-1B85-4A87-80F6-7B068A933456}" type="pres">
      <dgm:prSet presAssocID="{A38E40F2-7B88-4DBC-B358-677298E7A5FE}" presName="root" presStyleCnt="0"/>
      <dgm:spPr/>
      <dgm:t>
        <a:bodyPr/>
        <a:lstStyle/>
        <a:p>
          <a:endParaRPr lang="en-US"/>
        </a:p>
      </dgm:t>
    </dgm:pt>
    <dgm:pt modelId="{E341F656-6402-4BED-A205-3D3B56D83F1E}" type="pres">
      <dgm:prSet presAssocID="{A38E40F2-7B88-4DBC-B358-677298E7A5FE}" presName="rootComposite" presStyleCnt="0"/>
      <dgm:spPr/>
      <dgm:t>
        <a:bodyPr/>
        <a:lstStyle/>
        <a:p>
          <a:endParaRPr lang="en-US"/>
        </a:p>
      </dgm:t>
    </dgm:pt>
    <dgm:pt modelId="{A49B4D96-89CA-412E-9A33-DE3EE89796BC}" type="pres">
      <dgm:prSet presAssocID="{A38E40F2-7B88-4DBC-B358-677298E7A5FE}" presName="rootText" presStyleLbl="node1" presStyleIdx="2" presStyleCnt="4" custScaleX="339081" custScaleY="191010"/>
      <dgm:spPr/>
      <dgm:t>
        <a:bodyPr/>
        <a:lstStyle/>
        <a:p>
          <a:endParaRPr lang="pl-PL"/>
        </a:p>
      </dgm:t>
    </dgm:pt>
    <dgm:pt modelId="{2F37D99F-B1D7-4FE9-81C9-937B998C7FCA}" type="pres">
      <dgm:prSet presAssocID="{A38E40F2-7B88-4DBC-B358-677298E7A5FE}" presName="rootConnector" presStyleLbl="node1" presStyleIdx="2" presStyleCnt="4"/>
      <dgm:spPr/>
      <dgm:t>
        <a:bodyPr/>
        <a:lstStyle/>
        <a:p>
          <a:endParaRPr lang="pl-PL"/>
        </a:p>
      </dgm:t>
    </dgm:pt>
    <dgm:pt modelId="{A28B48E4-B0FC-492A-ADCE-F9B5831C41F0}" type="pres">
      <dgm:prSet presAssocID="{A38E40F2-7B88-4DBC-B358-677298E7A5FE}" presName="childShape" presStyleCnt="0"/>
      <dgm:spPr/>
      <dgm:t>
        <a:bodyPr/>
        <a:lstStyle/>
        <a:p>
          <a:endParaRPr lang="en-US"/>
        </a:p>
      </dgm:t>
    </dgm:pt>
    <dgm:pt modelId="{31EE45B8-3745-42CD-9184-3680B8EC0C8B}" type="pres">
      <dgm:prSet presAssocID="{D8BA2495-E572-4292-83D9-102C4E4D250A}" presName="Name13" presStyleLbl="parChTrans1D2" presStyleIdx="9" presStyleCnt="24"/>
      <dgm:spPr/>
      <dgm:t>
        <a:bodyPr/>
        <a:lstStyle/>
        <a:p>
          <a:endParaRPr lang="pl-PL"/>
        </a:p>
      </dgm:t>
    </dgm:pt>
    <dgm:pt modelId="{0B27A3B0-1EA1-4A4C-A48E-1970608BA429}" type="pres">
      <dgm:prSet presAssocID="{82A1A353-EB5A-4A6C-8453-166F6D2D1EB3}" presName="childText" presStyleLbl="bgAcc1" presStyleIdx="9" presStyleCnt="24" custScaleX="348085" custScaleY="234963">
        <dgm:presLayoutVars>
          <dgm:bulletEnabled val="1"/>
        </dgm:presLayoutVars>
      </dgm:prSet>
      <dgm:spPr/>
      <dgm:t>
        <a:bodyPr/>
        <a:lstStyle/>
        <a:p>
          <a:endParaRPr lang="pl-PL"/>
        </a:p>
      </dgm:t>
    </dgm:pt>
    <dgm:pt modelId="{86949256-CF18-4BD6-B1EC-96A85980DF71}" type="pres">
      <dgm:prSet presAssocID="{5D7EFBDB-B5BB-4A50-BF5C-5B781CDDF44F}" presName="Name13" presStyleLbl="parChTrans1D2" presStyleIdx="10" presStyleCnt="24"/>
      <dgm:spPr/>
      <dgm:t>
        <a:bodyPr/>
        <a:lstStyle/>
        <a:p>
          <a:endParaRPr lang="pl-PL"/>
        </a:p>
      </dgm:t>
    </dgm:pt>
    <dgm:pt modelId="{0A61A027-D95E-498A-BD35-D88A4F02F588}" type="pres">
      <dgm:prSet presAssocID="{94534934-3AC9-4030-9BB1-B25A822A8D35}" presName="childText" presStyleLbl="bgAcc1" presStyleIdx="10" presStyleCnt="24" custScaleX="336653" custScaleY="224000" custLinFactNeighborY="-3917">
        <dgm:presLayoutVars>
          <dgm:bulletEnabled val="1"/>
        </dgm:presLayoutVars>
      </dgm:prSet>
      <dgm:spPr/>
      <dgm:t>
        <a:bodyPr/>
        <a:lstStyle/>
        <a:p>
          <a:endParaRPr lang="pl-PL"/>
        </a:p>
      </dgm:t>
    </dgm:pt>
    <dgm:pt modelId="{6615EF48-8A81-4DC5-A232-EBBF83B5CAB7}" type="pres">
      <dgm:prSet presAssocID="{CC1A67AB-037A-4C6F-AA39-FD9CA206E9A1}" presName="Name13" presStyleLbl="parChTrans1D2" presStyleIdx="11" presStyleCnt="24"/>
      <dgm:spPr/>
      <dgm:t>
        <a:bodyPr/>
        <a:lstStyle/>
        <a:p>
          <a:endParaRPr lang="pl-PL"/>
        </a:p>
      </dgm:t>
    </dgm:pt>
    <dgm:pt modelId="{CA3786A5-2AAF-4F41-A7EC-89965D17BC37}" type="pres">
      <dgm:prSet presAssocID="{2D8A1EE3-03C7-4413-8B4A-60DE200BD897}" presName="childText" presStyleLbl="bgAcc1" presStyleIdx="11" presStyleCnt="24" custScaleX="335576" custScaleY="199727" custLinFactNeighborX="2367" custLinFactNeighborY="-779">
        <dgm:presLayoutVars>
          <dgm:bulletEnabled val="1"/>
        </dgm:presLayoutVars>
      </dgm:prSet>
      <dgm:spPr/>
      <dgm:t>
        <a:bodyPr/>
        <a:lstStyle/>
        <a:p>
          <a:endParaRPr lang="pl-PL"/>
        </a:p>
      </dgm:t>
    </dgm:pt>
    <dgm:pt modelId="{F180C83E-FBAF-4200-AD6B-92A49B0BF30B}" type="pres">
      <dgm:prSet presAssocID="{086B8C3D-F8C0-4CC4-8933-DF0F7C448841}" presName="Name13" presStyleLbl="parChTrans1D2" presStyleIdx="12" presStyleCnt="24"/>
      <dgm:spPr/>
      <dgm:t>
        <a:bodyPr/>
        <a:lstStyle/>
        <a:p>
          <a:endParaRPr lang="pl-PL"/>
        </a:p>
      </dgm:t>
    </dgm:pt>
    <dgm:pt modelId="{9C050969-5BDE-41EA-8B6E-4F3B5DB627BA}" type="pres">
      <dgm:prSet presAssocID="{7B15E392-0F75-4ACB-9208-3B9972E20E22}" presName="childText" presStyleLbl="bgAcc1" presStyleIdx="12" presStyleCnt="24" custScaleX="347568" custScaleY="237514" custLinFactNeighborY="0">
        <dgm:presLayoutVars>
          <dgm:bulletEnabled val="1"/>
        </dgm:presLayoutVars>
      </dgm:prSet>
      <dgm:spPr/>
      <dgm:t>
        <a:bodyPr/>
        <a:lstStyle/>
        <a:p>
          <a:endParaRPr lang="pl-PL"/>
        </a:p>
      </dgm:t>
    </dgm:pt>
    <dgm:pt modelId="{DABF8AA0-85EB-4B8D-ACCB-6653798F77EA}" type="pres">
      <dgm:prSet presAssocID="{7ACA1CCD-DF25-4A27-8087-00EA63E1894E}" presName="Name13" presStyleLbl="parChTrans1D2" presStyleIdx="13" presStyleCnt="24" custSzY="2450361"/>
      <dgm:spPr/>
      <dgm:t>
        <a:bodyPr/>
        <a:lstStyle/>
        <a:p>
          <a:endParaRPr lang="pl-PL"/>
        </a:p>
      </dgm:t>
    </dgm:pt>
    <dgm:pt modelId="{CEB33318-F0C7-42F3-A060-C0C01CAA1541}" type="pres">
      <dgm:prSet presAssocID="{C7B6F037-9308-4AFA-8843-5E74ABCDA155}" presName="childText" presStyleLbl="bgAcc1" presStyleIdx="13" presStyleCnt="24" custScaleX="348722" custScaleY="201666" custLinFactNeighborY="3917">
        <dgm:presLayoutVars>
          <dgm:bulletEnabled val="1"/>
        </dgm:presLayoutVars>
      </dgm:prSet>
      <dgm:spPr/>
      <dgm:t>
        <a:bodyPr/>
        <a:lstStyle/>
        <a:p>
          <a:endParaRPr lang="pl-PL"/>
        </a:p>
      </dgm:t>
    </dgm:pt>
    <dgm:pt modelId="{294FEFA4-DA24-4AF7-AA87-21181329DD7A}" type="pres">
      <dgm:prSet presAssocID="{C2741AD7-042D-4722-A7B8-300E7F49590B}" presName="Name13" presStyleLbl="parChTrans1D2" presStyleIdx="14" presStyleCnt="24" custSzY="2450361"/>
      <dgm:spPr/>
      <dgm:t>
        <a:bodyPr/>
        <a:lstStyle/>
        <a:p>
          <a:endParaRPr lang="pl-PL"/>
        </a:p>
      </dgm:t>
    </dgm:pt>
    <dgm:pt modelId="{B8578025-82FB-4BDA-AD6B-CAFA3B22FA33}" type="pres">
      <dgm:prSet presAssocID="{9694FBC6-77DC-4065-8E8F-F33C72130979}" presName="childText" presStyleLbl="bgAcc1" presStyleIdx="14" presStyleCnt="24" custScaleX="326413" custScaleY="212048" custLinFactNeighborY="3917">
        <dgm:presLayoutVars>
          <dgm:bulletEnabled val="1"/>
        </dgm:presLayoutVars>
      </dgm:prSet>
      <dgm:spPr/>
      <dgm:t>
        <a:bodyPr/>
        <a:lstStyle/>
        <a:p>
          <a:endParaRPr lang="pl-PL"/>
        </a:p>
      </dgm:t>
    </dgm:pt>
    <dgm:pt modelId="{96CBF1E3-4D34-453C-BADA-39CA8E293F2C}" type="pres">
      <dgm:prSet presAssocID="{7431D4ED-F7B3-43A0-A402-CC306D0651D5}" presName="Name13" presStyleLbl="parChTrans1D2" presStyleIdx="15" presStyleCnt="24" custSzY="2450361"/>
      <dgm:spPr/>
      <dgm:t>
        <a:bodyPr/>
        <a:lstStyle/>
        <a:p>
          <a:endParaRPr lang="pl-PL"/>
        </a:p>
      </dgm:t>
    </dgm:pt>
    <dgm:pt modelId="{6DEF7197-E2E4-41C3-A76F-BF071C1972C6}" type="pres">
      <dgm:prSet presAssocID="{F286CF0E-36A6-4969-B2FA-DD57DA95A396}" presName="childText" presStyleLbl="bgAcc1" presStyleIdx="15" presStyleCnt="24" custScaleX="330268" custScaleY="135519">
        <dgm:presLayoutVars>
          <dgm:bulletEnabled val="1"/>
        </dgm:presLayoutVars>
      </dgm:prSet>
      <dgm:spPr/>
      <dgm:t>
        <a:bodyPr/>
        <a:lstStyle/>
        <a:p>
          <a:endParaRPr lang="pl-PL"/>
        </a:p>
      </dgm:t>
    </dgm:pt>
    <dgm:pt modelId="{7DE6A130-B28C-4D04-A363-6AA8C413DE51}" type="pres">
      <dgm:prSet presAssocID="{67AB6495-CBCD-4B99-8371-A5A1D1FA8E65}" presName="root" presStyleCnt="0"/>
      <dgm:spPr/>
      <dgm:t>
        <a:bodyPr/>
        <a:lstStyle/>
        <a:p>
          <a:endParaRPr lang="en-US"/>
        </a:p>
      </dgm:t>
    </dgm:pt>
    <dgm:pt modelId="{562D3267-30CB-4962-B7EE-546CAC0EBBC7}" type="pres">
      <dgm:prSet presAssocID="{67AB6495-CBCD-4B99-8371-A5A1D1FA8E65}" presName="rootComposite" presStyleCnt="0"/>
      <dgm:spPr/>
      <dgm:t>
        <a:bodyPr/>
        <a:lstStyle/>
        <a:p>
          <a:endParaRPr lang="en-US"/>
        </a:p>
      </dgm:t>
    </dgm:pt>
    <dgm:pt modelId="{6F543052-EA47-4979-A97C-ED3106DD2B12}" type="pres">
      <dgm:prSet presAssocID="{67AB6495-CBCD-4B99-8371-A5A1D1FA8E65}" presName="rootText" presStyleLbl="node1" presStyleIdx="3" presStyleCnt="4" custScaleX="370633" custScaleY="189480"/>
      <dgm:spPr/>
      <dgm:t>
        <a:bodyPr/>
        <a:lstStyle/>
        <a:p>
          <a:endParaRPr lang="pl-PL"/>
        </a:p>
      </dgm:t>
    </dgm:pt>
    <dgm:pt modelId="{36BCA011-A501-4776-ACE6-D2A94E56E9CF}" type="pres">
      <dgm:prSet presAssocID="{67AB6495-CBCD-4B99-8371-A5A1D1FA8E65}" presName="rootConnector" presStyleLbl="node1" presStyleIdx="3" presStyleCnt="4"/>
      <dgm:spPr/>
      <dgm:t>
        <a:bodyPr/>
        <a:lstStyle/>
        <a:p>
          <a:endParaRPr lang="pl-PL"/>
        </a:p>
      </dgm:t>
    </dgm:pt>
    <dgm:pt modelId="{24AFB0EF-6108-42E8-B6C5-9E9EDC0815F9}" type="pres">
      <dgm:prSet presAssocID="{67AB6495-CBCD-4B99-8371-A5A1D1FA8E65}" presName="childShape" presStyleCnt="0"/>
      <dgm:spPr/>
      <dgm:t>
        <a:bodyPr/>
        <a:lstStyle/>
        <a:p>
          <a:endParaRPr lang="en-US"/>
        </a:p>
      </dgm:t>
    </dgm:pt>
    <dgm:pt modelId="{F0DE10CB-B00D-4322-A9A8-13F956C9C526}" type="pres">
      <dgm:prSet presAssocID="{61845E4C-A8AD-4AD9-B087-C966C7851D02}" presName="Name13" presStyleLbl="parChTrans1D2" presStyleIdx="16" presStyleCnt="24"/>
      <dgm:spPr/>
      <dgm:t>
        <a:bodyPr/>
        <a:lstStyle/>
        <a:p>
          <a:endParaRPr lang="pl-PL"/>
        </a:p>
      </dgm:t>
    </dgm:pt>
    <dgm:pt modelId="{A3AF7125-D891-4E05-B105-6E68595BCDB7}" type="pres">
      <dgm:prSet presAssocID="{F601C784-F139-47CE-9325-493173F0A134}" presName="childText" presStyleLbl="bgAcc1" presStyleIdx="16" presStyleCnt="24" custScaleX="345544" custScaleY="219148">
        <dgm:presLayoutVars>
          <dgm:bulletEnabled val="1"/>
        </dgm:presLayoutVars>
      </dgm:prSet>
      <dgm:spPr/>
      <dgm:t>
        <a:bodyPr/>
        <a:lstStyle/>
        <a:p>
          <a:endParaRPr lang="pl-PL"/>
        </a:p>
      </dgm:t>
    </dgm:pt>
    <dgm:pt modelId="{A06C98CE-F76C-4D2F-8135-A8E29D2830F2}" type="pres">
      <dgm:prSet presAssocID="{4FDC51A6-7437-41F9-93D3-33EE0EE84E17}" presName="Name13" presStyleLbl="parChTrans1D2" presStyleIdx="17" presStyleCnt="24"/>
      <dgm:spPr/>
      <dgm:t>
        <a:bodyPr/>
        <a:lstStyle/>
        <a:p>
          <a:endParaRPr lang="pl-PL"/>
        </a:p>
      </dgm:t>
    </dgm:pt>
    <dgm:pt modelId="{67430E49-CF36-43B2-B124-482A888AC5B9}" type="pres">
      <dgm:prSet presAssocID="{569659F1-9A17-49BF-96E1-2CB100B3129C}" presName="childText" presStyleLbl="bgAcc1" presStyleIdx="17" presStyleCnt="24" custScaleX="341727" custScaleY="251322" custLinFactNeighborX="4567" custLinFactNeighborY="5974">
        <dgm:presLayoutVars>
          <dgm:bulletEnabled val="1"/>
        </dgm:presLayoutVars>
      </dgm:prSet>
      <dgm:spPr/>
      <dgm:t>
        <a:bodyPr/>
        <a:lstStyle/>
        <a:p>
          <a:endParaRPr lang="pl-PL"/>
        </a:p>
      </dgm:t>
    </dgm:pt>
    <dgm:pt modelId="{7E2FDB81-CCCC-41EA-B733-4DCA67D23A26}" type="pres">
      <dgm:prSet presAssocID="{5D7C3779-DEC6-4562-AF30-08A26172E959}" presName="Name13" presStyleLbl="parChTrans1D2" presStyleIdx="18" presStyleCnt="24"/>
      <dgm:spPr/>
      <dgm:t>
        <a:bodyPr/>
        <a:lstStyle/>
        <a:p>
          <a:endParaRPr lang="pl-PL"/>
        </a:p>
      </dgm:t>
    </dgm:pt>
    <dgm:pt modelId="{75FED117-6C54-4854-A22F-39FED386A09B}" type="pres">
      <dgm:prSet presAssocID="{E8EEC7EE-B41B-49DD-B4E8-4C79CBC6DABA}" presName="childText" presStyleLbl="bgAcc1" presStyleIdx="18" presStyleCnt="24" custScaleX="345779" custScaleY="163088">
        <dgm:presLayoutVars>
          <dgm:bulletEnabled val="1"/>
        </dgm:presLayoutVars>
      </dgm:prSet>
      <dgm:spPr/>
      <dgm:t>
        <a:bodyPr/>
        <a:lstStyle/>
        <a:p>
          <a:endParaRPr lang="pl-PL"/>
        </a:p>
      </dgm:t>
    </dgm:pt>
    <dgm:pt modelId="{E1F87FEE-C0D3-48EB-9D38-D16C33941AB2}" type="pres">
      <dgm:prSet presAssocID="{2D960E86-5148-4EF0-9EA9-0DD148776F2D}" presName="Name13" presStyleLbl="parChTrans1D2" presStyleIdx="19" presStyleCnt="24"/>
      <dgm:spPr/>
      <dgm:t>
        <a:bodyPr/>
        <a:lstStyle/>
        <a:p>
          <a:endParaRPr lang="pl-PL"/>
        </a:p>
      </dgm:t>
    </dgm:pt>
    <dgm:pt modelId="{9FD437CF-FC6B-4A22-B7A9-58CBD289497A}" type="pres">
      <dgm:prSet presAssocID="{3BA97BA8-EB29-432F-8637-76BB0CD5DBEE}" presName="childText" presStyleLbl="bgAcc1" presStyleIdx="19" presStyleCnt="24" custScaleX="349030" custScaleY="119998">
        <dgm:presLayoutVars>
          <dgm:bulletEnabled val="1"/>
        </dgm:presLayoutVars>
      </dgm:prSet>
      <dgm:spPr/>
      <dgm:t>
        <a:bodyPr/>
        <a:lstStyle/>
        <a:p>
          <a:endParaRPr lang="pl-PL"/>
        </a:p>
      </dgm:t>
    </dgm:pt>
    <dgm:pt modelId="{9C0B28BF-E907-4AFA-BBF8-4F04622912C0}" type="pres">
      <dgm:prSet presAssocID="{A8516360-75E9-4175-8022-65FCBCE5E7D2}" presName="Name13" presStyleLbl="parChTrans1D2" presStyleIdx="20" presStyleCnt="24"/>
      <dgm:spPr/>
      <dgm:t>
        <a:bodyPr/>
        <a:lstStyle/>
        <a:p>
          <a:endParaRPr lang="pl-PL"/>
        </a:p>
      </dgm:t>
    </dgm:pt>
    <dgm:pt modelId="{A990A5EA-C899-4FCD-BCF7-5FFFCF3CCA07}" type="pres">
      <dgm:prSet presAssocID="{95784D4F-0431-4F92-B552-CA455C4300DE}" presName="childText" presStyleLbl="bgAcc1" presStyleIdx="20" presStyleCnt="24" custScaleX="319590" custScaleY="221549">
        <dgm:presLayoutVars>
          <dgm:bulletEnabled val="1"/>
        </dgm:presLayoutVars>
      </dgm:prSet>
      <dgm:spPr/>
      <dgm:t>
        <a:bodyPr/>
        <a:lstStyle/>
        <a:p>
          <a:endParaRPr lang="pl-PL"/>
        </a:p>
      </dgm:t>
    </dgm:pt>
    <dgm:pt modelId="{3BF2BBA2-A12B-4698-A03E-784A041BE7CE}" type="pres">
      <dgm:prSet presAssocID="{FF72DE19-6FA9-4C75-B443-5F4872B623CA}" presName="Name13" presStyleLbl="parChTrans1D2" presStyleIdx="21" presStyleCnt="24"/>
      <dgm:spPr/>
      <dgm:t>
        <a:bodyPr/>
        <a:lstStyle/>
        <a:p>
          <a:endParaRPr lang="pl-PL"/>
        </a:p>
      </dgm:t>
    </dgm:pt>
    <dgm:pt modelId="{784114B8-7691-4EB4-8614-987084B3205F}" type="pres">
      <dgm:prSet presAssocID="{5DB648AE-641C-4333-9549-A8A9046CBC8C}" presName="childText" presStyleLbl="bgAcc1" presStyleIdx="21" presStyleCnt="24" custScaleX="305989" custScaleY="138519">
        <dgm:presLayoutVars>
          <dgm:bulletEnabled val="1"/>
        </dgm:presLayoutVars>
      </dgm:prSet>
      <dgm:spPr/>
      <dgm:t>
        <a:bodyPr/>
        <a:lstStyle/>
        <a:p>
          <a:endParaRPr lang="pl-PL"/>
        </a:p>
      </dgm:t>
    </dgm:pt>
    <dgm:pt modelId="{6BA8F1B5-8EB9-4EF4-94F4-CEE39C7334C9}" type="pres">
      <dgm:prSet presAssocID="{817632C7-567A-40B5-A1F5-E474001F5593}" presName="Name13" presStyleLbl="parChTrans1D2" presStyleIdx="22" presStyleCnt="24"/>
      <dgm:spPr/>
      <dgm:t>
        <a:bodyPr/>
        <a:lstStyle/>
        <a:p>
          <a:endParaRPr lang="pl-PL"/>
        </a:p>
      </dgm:t>
    </dgm:pt>
    <dgm:pt modelId="{AD484A27-778B-4539-AD29-3DE799699353}" type="pres">
      <dgm:prSet presAssocID="{0547FA0A-54D1-4473-A192-2F31F9296C86}" presName="childText" presStyleLbl="bgAcc1" presStyleIdx="22" presStyleCnt="24" custScaleX="319092" custScaleY="141183">
        <dgm:presLayoutVars>
          <dgm:bulletEnabled val="1"/>
        </dgm:presLayoutVars>
      </dgm:prSet>
      <dgm:spPr/>
      <dgm:t>
        <a:bodyPr/>
        <a:lstStyle/>
        <a:p>
          <a:endParaRPr lang="pl-PL"/>
        </a:p>
      </dgm:t>
    </dgm:pt>
    <dgm:pt modelId="{DE97B264-2A27-4BFC-AC68-4BE0D49A37C7}" type="pres">
      <dgm:prSet presAssocID="{98DADE99-CB51-4D38-8FDC-FF9D053B0F89}" presName="Name13" presStyleLbl="parChTrans1D2" presStyleIdx="23" presStyleCnt="24"/>
      <dgm:spPr/>
      <dgm:t>
        <a:bodyPr/>
        <a:lstStyle/>
        <a:p>
          <a:endParaRPr lang="pl-PL"/>
        </a:p>
      </dgm:t>
    </dgm:pt>
    <dgm:pt modelId="{0B5C8B9D-8568-454A-85F9-561E16A0F45D}" type="pres">
      <dgm:prSet presAssocID="{808139D8-2D3A-4BF2-BB61-46432ED2AF74}" presName="childText" presStyleLbl="bgAcc1" presStyleIdx="23" presStyleCnt="24" custScaleX="325449" custScaleY="264794">
        <dgm:presLayoutVars>
          <dgm:bulletEnabled val="1"/>
        </dgm:presLayoutVars>
      </dgm:prSet>
      <dgm:spPr/>
      <dgm:t>
        <a:bodyPr/>
        <a:lstStyle/>
        <a:p>
          <a:endParaRPr lang="pl-PL"/>
        </a:p>
      </dgm:t>
    </dgm:pt>
  </dgm:ptLst>
  <dgm:cxnLst>
    <dgm:cxn modelId="{094A5676-0E66-4AE6-B405-7B5298E832F7}" srcId="{A38E40F2-7B88-4DBC-B358-677298E7A5FE}" destId="{94534934-3AC9-4030-9BB1-B25A822A8D35}" srcOrd="1" destOrd="0" parTransId="{5D7EFBDB-B5BB-4A50-BF5C-5B781CDDF44F}" sibTransId="{D37E49FC-331C-4175-A386-9F4B587534CA}"/>
    <dgm:cxn modelId="{4B42B56A-1055-4A54-ABD3-D3BC3D003DCC}" type="presOf" srcId="{67AB6495-CBCD-4B99-8371-A5A1D1FA8E65}" destId="{6F543052-EA47-4979-A97C-ED3106DD2B12}" srcOrd="0" destOrd="0" presId="urn:microsoft.com/office/officeart/2005/8/layout/hierarchy3"/>
    <dgm:cxn modelId="{AA8D6ABD-7902-4456-B416-F404BF2DD4D2}" type="presOf" srcId="{98DADE99-CB51-4D38-8FDC-FF9D053B0F89}" destId="{DE97B264-2A27-4BFC-AC68-4BE0D49A37C7}" srcOrd="0" destOrd="0" presId="urn:microsoft.com/office/officeart/2005/8/layout/hierarchy3"/>
    <dgm:cxn modelId="{6BD04765-518D-4E00-9984-0E431572FB22}" type="presOf" srcId="{31757A2C-D357-43ED-96D1-C78B07798D08}" destId="{DDFC2821-20DC-4322-B04C-CD0EA3D2F880}" srcOrd="0" destOrd="0" presId="urn:microsoft.com/office/officeart/2005/8/layout/hierarchy3"/>
    <dgm:cxn modelId="{7652F7EA-30B3-46A0-9D05-283A78C5A834}" type="presOf" srcId="{77529003-F432-438E-A2EB-F83022675152}" destId="{8C54FD41-3C68-4E49-B871-85DDE82C6B87}" srcOrd="0" destOrd="0" presId="urn:microsoft.com/office/officeart/2005/8/layout/hierarchy3"/>
    <dgm:cxn modelId="{973E83C5-5FBF-42DC-9381-DCDE0FCFB7FA}" srcId="{67AB6495-CBCD-4B99-8371-A5A1D1FA8E65}" destId="{0547FA0A-54D1-4473-A192-2F31F9296C86}" srcOrd="6" destOrd="0" parTransId="{817632C7-567A-40B5-A1F5-E474001F5593}" sibTransId="{F05A7F78-ED0B-4199-8812-3A856CE58BF5}"/>
    <dgm:cxn modelId="{F8917BD6-ABB7-47CA-8783-3330C62EAC08}" srcId="{31757A2C-D357-43ED-96D1-C78B07798D08}" destId="{B0086F39-D314-4F3C-AD08-8652B889058A}" srcOrd="1" destOrd="0" parTransId="{209EBF56-E140-4ADB-884C-A8D9ADFA53B4}" sibTransId="{56F32687-F94B-4DC3-BF5A-17739D90006E}"/>
    <dgm:cxn modelId="{F1B757B1-6A21-4C96-AFD9-FAB28B9354C1}" type="presOf" srcId="{0547FA0A-54D1-4473-A192-2F31F9296C86}" destId="{AD484A27-778B-4539-AD29-3DE799699353}" srcOrd="0" destOrd="0" presId="urn:microsoft.com/office/officeart/2005/8/layout/hierarchy3"/>
    <dgm:cxn modelId="{3F574560-52D8-41E2-85CE-FEB61AF7DB7B}" type="presOf" srcId="{FB4A0878-27E5-4CA5-8E71-9A45703965C2}" destId="{6D89963F-04DD-4010-803F-847A4ED9E4EF}" srcOrd="0" destOrd="0" presId="urn:microsoft.com/office/officeart/2005/8/layout/hierarchy3"/>
    <dgm:cxn modelId="{A6A9147B-DEF0-48E2-9E4D-B18C6031D250}" type="presOf" srcId="{D8BA2495-E572-4292-83D9-102C4E4D250A}" destId="{31EE45B8-3745-42CD-9184-3680B8EC0C8B}" srcOrd="0" destOrd="0" presId="urn:microsoft.com/office/officeart/2005/8/layout/hierarchy3"/>
    <dgm:cxn modelId="{6E6529F1-8050-4139-98B0-242CBE9A16FE}" srcId="{31757A2C-D357-43ED-96D1-C78B07798D08}" destId="{C6955185-A719-42EB-8D1F-D32192DE9B3C}" srcOrd="4" destOrd="0" parTransId="{9C58F235-5D71-4ADF-9878-1FFA25AC7EFA}" sibTransId="{8B4569C1-835E-49C3-836A-2DB026092FE9}"/>
    <dgm:cxn modelId="{2F574E84-B5A8-4982-A857-29FDB5D8FF43}" srcId="{67AB6495-CBCD-4B99-8371-A5A1D1FA8E65}" destId="{5DB648AE-641C-4333-9549-A8A9046CBC8C}" srcOrd="5" destOrd="0" parTransId="{FF72DE19-6FA9-4C75-B443-5F4872B623CA}" sibTransId="{60A6DA0D-CB4F-4E61-AF8D-6F394D659A63}"/>
    <dgm:cxn modelId="{57BBBBE5-2C66-4F1F-B45C-CC9E37FC82D9}" type="presOf" srcId="{569659F1-9A17-49BF-96E1-2CB100B3129C}" destId="{67430E49-CF36-43B2-B124-482A888AC5B9}" srcOrd="0" destOrd="0" presId="urn:microsoft.com/office/officeart/2005/8/layout/hierarchy3"/>
    <dgm:cxn modelId="{B0402A80-12B3-4A2D-8817-D7DB74A46895}" type="presOf" srcId="{086B8C3D-F8C0-4CC4-8933-DF0F7C448841}" destId="{F180C83E-FBAF-4200-AD6B-92A49B0BF30B}" srcOrd="0" destOrd="0" presId="urn:microsoft.com/office/officeart/2005/8/layout/hierarchy3"/>
    <dgm:cxn modelId="{329FCCCA-5B06-4705-85CE-27A70C6E5052}" srcId="{FB4A0878-27E5-4CA5-8E71-9A45703965C2}" destId="{F779EB7D-79C1-49F8-AE25-323F6411E25B}" srcOrd="1" destOrd="0" parTransId="{7FB18452-2E61-409D-A7EA-1F4D43E6281D}" sibTransId="{0377579E-A07F-4A51-8998-34BF194E15FD}"/>
    <dgm:cxn modelId="{92DE79CA-E3FF-4AD5-8806-974AAE51B932}" type="presOf" srcId="{F779EB7D-79C1-49F8-AE25-323F6411E25B}" destId="{9F483EAD-5BDE-4BD3-A892-E5E6D9241BD4}" srcOrd="1" destOrd="0" presId="urn:microsoft.com/office/officeart/2005/8/layout/hierarchy3"/>
    <dgm:cxn modelId="{709584D4-D7DC-4BBE-A0DA-5D13EAF2404B}" type="presOf" srcId="{9694FBC6-77DC-4065-8E8F-F33C72130979}" destId="{B8578025-82FB-4BDA-AD6B-CAFA3B22FA33}" srcOrd="0" destOrd="0" presId="urn:microsoft.com/office/officeart/2005/8/layout/hierarchy3"/>
    <dgm:cxn modelId="{4899DAB3-9F4C-4EE5-851C-E48C10B6E3F1}" type="presOf" srcId="{82A1A353-EB5A-4A6C-8453-166F6D2D1EB3}" destId="{0B27A3B0-1EA1-4A4C-A48E-1970608BA429}" srcOrd="0" destOrd="0" presId="urn:microsoft.com/office/officeart/2005/8/layout/hierarchy3"/>
    <dgm:cxn modelId="{51017675-CBAC-4151-BEB2-4B42632FDA1A}" type="presOf" srcId="{91E46DC9-5E14-43CC-A9AF-EF6AFA19C8AA}" destId="{7DFCE162-1B33-4FA2-828F-DF1A27C20A94}" srcOrd="0" destOrd="0" presId="urn:microsoft.com/office/officeart/2005/8/layout/hierarchy3"/>
    <dgm:cxn modelId="{1B6473A8-FC2D-4F3E-8D8D-E26212E7B390}" type="presOf" srcId="{94534934-3AC9-4030-9BB1-B25A822A8D35}" destId="{0A61A027-D95E-498A-BD35-D88A4F02F588}" srcOrd="0" destOrd="0" presId="urn:microsoft.com/office/officeart/2005/8/layout/hierarchy3"/>
    <dgm:cxn modelId="{3748D22C-6354-4A7F-BAB1-41A0CE20A066}" srcId="{67AB6495-CBCD-4B99-8371-A5A1D1FA8E65}" destId="{E8EEC7EE-B41B-49DD-B4E8-4C79CBC6DABA}" srcOrd="2" destOrd="0" parTransId="{5D7C3779-DEC6-4562-AF30-08A26172E959}" sibTransId="{666DFE7C-5E3E-4159-837F-334FFC89DE80}"/>
    <dgm:cxn modelId="{C35EEF1C-9D94-4504-8E9E-E9C26746E0C3}" type="presOf" srcId="{E8EEC7EE-B41B-49DD-B4E8-4C79CBC6DABA}" destId="{75FED117-6C54-4854-A22F-39FED386A09B}" srcOrd="0" destOrd="0" presId="urn:microsoft.com/office/officeart/2005/8/layout/hierarchy3"/>
    <dgm:cxn modelId="{373862CC-454E-451D-86FF-41CA1EAB5860}" srcId="{67AB6495-CBCD-4B99-8371-A5A1D1FA8E65}" destId="{3BA97BA8-EB29-432F-8637-76BB0CD5DBEE}" srcOrd="3" destOrd="0" parTransId="{2D960E86-5148-4EF0-9EA9-0DD148776F2D}" sibTransId="{411926D9-E8CF-416D-AA5A-1C08080B5374}"/>
    <dgm:cxn modelId="{5F528BB7-3FD7-44F6-A5BF-59F8CFD5CAEF}" srcId="{67AB6495-CBCD-4B99-8371-A5A1D1FA8E65}" destId="{95784D4F-0431-4F92-B552-CA455C4300DE}" srcOrd="4" destOrd="0" parTransId="{A8516360-75E9-4175-8022-65FCBCE5E7D2}" sibTransId="{378BD6EE-EF9E-45EB-A42C-0A976DD7AE01}"/>
    <dgm:cxn modelId="{DCD2E632-3694-40E3-AA78-68171BF47931}" srcId="{F779EB7D-79C1-49F8-AE25-323F6411E25B}" destId="{77529003-F432-438E-A2EB-F83022675152}" srcOrd="0" destOrd="0" parTransId="{36AE39EC-48C1-48EA-A84F-C0185B73873A}" sibTransId="{79655167-A58E-495A-8C3B-468F2BDB76AD}"/>
    <dgm:cxn modelId="{6A422B72-B551-4772-8D7F-407AA4BDE9F2}" type="presOf" srcId="{3BA97BA8-EB29-432F-8637-76BB0CD5DBEE}" destId="{9FD437CF-FC6B-4A22-B7A9-58CBD289497A}" srcOrd="0" destOrd="0" presId="urn:microsoft.com/office/officeart/2005/8/layout/hierarchy3"/>
    <dgm:cxn modelId="{90F1FDEA-837F-4C72-AAED-40A36692D7E2}" type="presOf" srcId="{C2741AD7-042D-4722-A7B8-300E7F49590B}" destId="{294FEFA4-DA24-4AF7-AA87-21181329DD7A}" srcOrd="0" destOrd="0" presId="urn:microsoft.com/office/officeart/2005/8/layout/hierarchy3"/>
    <dgm:cxn modelId="{32FB7676-1339-4CB3-8A10-445E75C4498C}" srcId="{67AB6495-CBCD-4B99-8371-A5A1D1FA8E65}" destId="{F601C784-F139-47CE-9325-493173F0A134}" srcOrd="0" destOrd="0" parTransId="{61845E4C-A8AD-4AD9-B087-C966C7851D02}" sibTransId="{1BD4033C-44F6-45F8-B525-69D1811F0540}"/>
    <dgm:cxn modelId="{D89917C0-8439-4F46-BD50-2E1083E3C285}" type="presOf" srcId="{B00A712C-1D27-4FFC-9A37-5698C08367AD}" destId="{A5CA966E-F5AF-4648-BD90-A48DDF2EBDD9}" srcOrd="0" destOrd="0" presId="urn:microsoft.com/office/officeart/2005/8/layout/hierarchy3"/>
    <dgm:cxn modelId="{E79A0C48-6840-41B1-8C03-A33BAB2B0870}" type="presOf" srcId="{C5D364A5-24A4-4645-B16C-83410C0A129D}" destId="{BC7B617C-8A07-4091-BB93-4D3DCD3B9C35}" srcOrd="0" destOrd="0" presId="urn:microsoft.com/office/officeart/2005/8/layout/hierarchy3"/>
    <dgm:cxn modelId="{B3D86FB9-5487-42DE-A8EA-4BC6A8790BDC}" type="presOf" srcId="{F779EB7D-79C1-49F8-AE25-323F6411E25B}" destId="{42133F39-00B6-4400-ADC2-C47AD0C002F2}" srcOrd="0" destOrd="0" presId="urn:microsoft.com/office/officeart/2005/8/layout/hierarchy3"/>
    <dgm:cxn modelId="{5CE1816E-BEEA-4C48-A9E2-58FDAE5DD2CA}" type="presOf" srcId="{B0086F39-D314-4F3C-AD08-8652B889058A}" destId="{62E2C261-0821-4DDB-AC2B-126C6097938F}" srcOrd="0" destOrd="0" presId="urn:microsoft.com/office/officeart/2005/8/layout/hierarchy3"/>
    <dgm:cxn modelId="{220E616A-54C7-40F6-A7A7-750394F1BF52}" type="presOf" srcId="{3E1F3D96-9FCC-409E-94F4-E93836D71B92}" destId="{BDA6A84F-317E-4D5B-8F0C-88D050CCB969}" srcOrd="0" destOrd="0" presId="urn:microsoft.com/office/officeart/2005/8/layout/hierarchy3"/>
    <dgm:cxn modelId="{FDC45B2D-F9B7-4533-AC12-A937C087FC0B}" type="presOf" srcId="{67AB6495-CBCD-4B99-8371-A5A1D1FA8E65}" destId="{36BCA011-A501-4776-ACE6-D2A94E56E9CF}" srcOrd="1" destOrd="0" presId="urn:microsoft.com/office/officeart/2005/8/layout/hierarchy3"/>
    <dgm:cxn modelId="{EE4D6F97-218F-4B27-8C36-59E19E521053}" srcId="{F779EB7D-79C1-49F8-AE25-323F6411E25B}" destId="{73D025D5-F8C3-4D18-9A59-56D29A13EF4D}" srcOrd="2" destOrd="0" parTransId="{D88FF3B5-7283-41FC-9DFA-65FD91451361}" sibTransId="{B45BB59E-EEDF-4E5F-B2B9-38E5934FD514}"/>
    <dgm:cxn modelId="{E558CC80-9014-4599-9300-9915EF6049B7}" srcId="{31757A2C-D357-43ED-96D1-C78B07798D08}" destId="{C5D364A5-24A4-4645-B16C-83410C0A129D}" srcOrd="3" destOrd="0" parTransId="{5BA56F97-2DB4-447D-BD8A-1C4961B1C7FB}" sibTransId="{DCE09041-34D5-4F5C-9F61-27B85403C20C}"/>
    <dgm:cxn modelId="{61DD240F-DB4E-46D4-B9C5-E9684A9B3DEE}" type="presOf" srcId="{209EBF56-E140-4ADB-884C-A8D9ADFA53B4}" destId="{77EBE3E9-D34C-4889-84AF-109905EBEE8B}" srcOrd="0" destOrd="0" presId="urn:microsoft.com/office/officeart/2005/8/layout/hierarchy3"/>
    <dgm:cxn modelId="{20870F0D-48CA-465C-B22C-697B2EE71D58}" type="presOf" srcId="{F601C784-F139-47CE-9325-493173F0A134}" destId="{A3AF7125-D891-4E05-B105-6E68595BCDB7}" srcOrd="0" destOrd="0" presId="urn:microsoft.com/office/officeart/2005/8/layout/hierarchy3"/>
    <dgm:cxn modelId="{0BAF0D35-47E4-4467-8C84-B5A2AEF5AD4F}" srcId="{A38E40F2-7B88-4DBC-B358-677298E7A5FE}" destId="{82A1A353-EB5A-4A6C-8453-166F6D2D1EB3}" srcOrd="0" destOrd="0" parTransId="{D8BA2495-E572-4292-83D9-102C4E4D250A}" sibTransId="{8B9C98ED-7E07-41AC-944C-9E5FECDFCFE2}"/>
    <dgm:cxn modelId="{192CD6F3-34AE-419F-BE90-BD004286A20D}" type="presOf" srcId="{E61C6D03-2453-4662-ADEC-81809A6C0D52}" destId="{EF872986-CC92-43F1-B0CA-1DB38380708C}" srcOrd="0" destOrd="0" presId="urn:microsoft.com/office/officeart/2005/8/layout/hierarchy3"/>
    <dgm:cxn modelId="{28D7ED4F-7912-42D9-8244-10CA6039BE1B}" type="presOf" srcId="{7ACA1CCD-DF25-4A27-8087-00EA63E1894E}" destId="{DABF8AA0-85EB-4B8D-ACCB-6653798F77EA}" srcOrd="0" destOrd="0" presId="urn:microsoft.com/office/officeart/2005/8/layout/hierarchy3"/>
    <dgm:cxn modelId="{A856915D-87B8-4581-8F63-FEF088A3345F}" type="presOf" srcId="{A8516360-75E9-4175-8022-65FCBCE5E7D2}" destId="{9C0B28BF-E907-4AFA-BBF8-4F04622912C0}" srcOrd="0" destOrd="0" presId="urn:microsoft.com/office/officeart/2005/8/layout/hierarchy3"/>
    <dgm:cxn modelId="{0B11E783-E3E8-496A-8E90-E110FDD4E5F6}" type="presOf" srcId="{2D8A1EE3-03C7-4413-8B4A-60DE200BD897}" destId="{CA3786A5-2AAF-4F41-A7EC-89965D17BC37}" srcOrd="0" destOrd="0" presId="urn:microsoft.com/office/officeart/2005/8/layout/hierarchy3"/>
    <dgm:cxn modelId="{0963CC6A-156C-44C1-BDEC-A7132ADCBA8D}" type="presOf" srcId="{36AE39EC-48C1-48EA-A84F-C0185B73873A}" destId="{DBF4B2FB-F3D8-4FFE-A314-A691D295582C}" srcOrd="0" destOrd="0" presId="urn:microsoft.com/office/officeart/2005/8/layout/hierarchy3"/>
    <dgm:cxn modelId="{D3E0091D-A668-4624-8C04-816FD2544D86}" type="presOf" srcId="{D88FF3B5-7283-41FC-9DFA-65FD91451361}" destId="{19B7DB9E-B38A-4903-9540-2040994D817E}" srcOrd="0" destOrd="0" presId="urn:microsoft.com/office/officeart/2005/8/layout/hierarchy3"/>
    <dgm:cxn modelId="{F165E9EF-10AF-444E-9AD5-4E5A60947BED}" srcId="{31757A2C-D357-43ED-96D1-C78B07798D08}" destId="{B6A7CCF3-43C0-468F-836A-FF90FF18BC48}" srcOrd="5" destOrd="0" parTransId="{91E46DC9-5E14-43CC-A9AF-EF6AFA19C8AA}" sibTransId="{8CB9DAD8-7B3E-4C75-BB22-95475727972E}"/>
    <dgm:cxn modelId="{33B94893-93C0-44A6-B28B-DB5D44A416A6}" type="presOf" srcId="{CC1A67AB-037A-4C6F-AA39-FD9CA206E9A1}" destId="{6615EF48-8A81-4DC5-A232-EBBF83B5CAB7}" srcOrd="0" destOrd="0" presId="urn:microsoft.com/office/officeart/2005/8/layout/hierarchy3"/>
    <dgm:cxn modelId="{0654727E-CC58-4595-A2D8-6DC9E1A1C710}" type="presOf" srcId="{7B15E392-0F75-4ACB-9208-3B9972E20E22}" destId="{9C050969-5BDE-41EA-8B6E-4F3B5DB627BA}" srcOrd="0" destOrd="0" presId="urn:microsoft.com/office/officeart/2005/8/layout/hierarchy3"/>
    <dgm:cxn modelId="{7401EDD1-A26D-484B-9326-2729BF076031}" type="presOf" srcId="{3400D0DD-F126-47CC-8375-933B6CB849E4}" destId="{898A2DCB-A5FB-4662-B6FE-E4CFE355F7D2}" srcOrd="0" destOrd="0" presId="urn:microsoft.com/office/officeart/2005/8/layout/hierarchy3"/>
    <dgm:cxn modelId="{3E7BF98A-16F3-48D7-B22B-1E7E5D020BBB}" type="presOf" srcId="{C6955185-A719-42EB-8D1F-D32192DE9B3C}" destId="{5EF26487-CB86-421A-A1B9-54B8D6F2E823}" srcOrd="0" destOrd="0" presId="urn:microsoft.com/office/officeart/2005/8/layout/hierarchy3"/>
    <dgm:cxn modelId="{2540A182-4C81-4B42-8201-8A2A3D0CCCA4}" srcId="{FB4A0878-27E5-4CA5-8E71-9A45703965C2}" destId="{31757A2C-D357-43ED-96D1-C78B07798D08}" srcOrd="0" destOrd="0" parTransId="{A7FDD27A-DD4A-4236-9C5D-CC036AFE634E}" sibTransId="{AD11D4A1-48C5-40CA-9589-7239F4ABCD8F}"/>
    <dgm:cxn modelId="{D1B5F126-806A-4973-9C9D-3CD5D4B17AD7}" type="presOf" srcId="{5D7EFBDB-B5BB-4A50-BF5C-5B781CDDF44F}" destId="{86949256-CF18-4BD6-B1EC-96A85980DF71}" srcOrd="0" destOrd="0" presId="urn:microsoft.com/office/officeart/2005/8/layout/hierarchy3"/>
    <dgm:cxn modelId="{8DB88E79-6292-412C-B750-7448BA887076}" type="presOf" srcId="{2D960E86-5148-4EF0-9EA9-0DD148776F2D}" destId="{E1F87FEE-C0D3-48EB-9D38-D16C33941AB2}" srcOrd="0" destOrd="0" presId="urn:microsoft.com/office/officeart/2005/8/layout/hierarchy3"/>
    <dgm:cxn modelId="{D3A4DB21-3E66-475B-B111-90E46552D182}" type="presOf" srcId="{5D7C3779-DEC6-4562-AF30-08A26172E959}" destId="{7E2FDB81-CCCC-41EA-B733-4DCA67D23A26}" srcOrd="0" destOrd="0" presId="urn:microsoft.com/office/officeart/2005/8/layout/hierarchy3"/>
    <dgm:cxn modelId="{7D73177B-DF27-4E85-B691-E8708308EA99}" type="presOf" srcId="{817632C7-567A-40B5-A1F5-E474001F5593}" destId="{6BA8F1B5-8EB9-4EF4-94F4-CEE39C7334C9}" srcOrd="0" destOrd="0" presId="urn:microsoft.com/office/officeart/2005/8/layout/hierarchy3"/>
    <dgm:cxn modelId="{C55AA911-2031-4815-BD34-9696CD495A1D}" type="presOf" srcId="{F286CF0E-36A6-4969-B2FA-DD57DA95A396}" destId="{6DEF7197-E2E4-41C3-A76F-BF071C1972C6}" srcOrd="0" destOrd="0" presId="urn:microsoft.com/office/officeart/2005/8/layout/hierarchy3"/>
    <dgm:cxn modelId="{025582DF-6040-4DCA-8344-3655B1C4390E}" srcId="{A38E40F2-7B88-4DBC-B358-677298E7A5FE}" destId="{2D8A1EE3-03C7-4413-8B4A-60DE200BD897}" srcOrd="2" destOrd="0" parTransId="{CC1A67AB-037A-4C6F-AA39-FD9CA206E9A1}" sibTransId="{D3E23F6A-B833-4E69-8B24-34476305BF91}"/>
    <dgm:cxn modelId="{C17A55C6-EEEB-4659-9DC5-CE86133431EF}" type="presOf" srcId="{73D025D5-F8C3-4D18-9A59-56D29A13EF4D}" destId="{811115B0-26C6-4F39-9F40-B421C63D7F31}" srcOrd="0" destOrd="0" presId="urn:microsoft.com/office/officeart/2005/8/layout/hierarchy3"/>
    <dgm:cxn modelId="{3F49B5B1-A9A2-4DBF-9026-C03C7A21B68F}" type="presOf" srcId="{808139D8-2D3A-4BF2-BB61-46432ED2AF74}" destId="{0B5C8B9D-8568-454A-85F9-561E16A0F45D}" srcOrd="0" destOrd="0" presId="urn:microsoft.com/office/officeart/2005/8/layout/hierarchy3"/>
    <dgm:cxn modelId="{A50A65A6-9599-42D1-9A94-8B7FF7589FEB}" type="presOf" srcId="{A38E40F2-7B88-4DBC-B358-677298E7A5FE}" destId="{A49B4D96-89CA-412E-9A33-DE3EE89796BC}" srcOrd="0" destOrd="0" presId="urn:microsoft.com/office/officeart/2005/8/layout/hierarchy3"/>
    <dgm:cxn modelId="{F9293E4A-3606-4576-A43E-220A7ACA6135}" srcId="{A38E40F2-7B88-4DBC-B358-677298E7A5FE}" destId="{7B15E392-0F75-4ACB-9208-3B9972E20E22}" srcOrd="3" destOrd="0" parTransId="{086B8C3D-F8C0-4CC4-8933-DF0F7C448841}" sibTransId="{23229016-7B1D-415D-B307-DFA2B87E3D76}"/>
    <dgm:cxn modelId="{DD44F757-B7EE-4379-AA2A-40E614340424}" type="presOf" srcId="{C7F1376A-8048-4CC2-A72A-E9185CB99B9E}" destId="{235FD3EE-1404-4A65-BC66-183F33A1CA6C}" srcOrd="0" destOrd="0" presId="urn:microsoft.com/office/officeart/2005/8/layout/hierarchy3"/>
    <dgm:cxn modelId="{29A341BC-5496-49DF-A49C-A61A70FF0C0E}" type="presOf" srcId="{FF72DE19-6FA9-4C75-B443-5F4872B623CA}" destId="{3BF2BBA2-A12B-4698-A03E-784A041BE7CE}" srcOrd="0" destOrd="0" presId="urn:microsoft.com/office/officeart/2005/8/layout/hierarchy3"/>
    <dgm:cxn modelId="{68BDA030-177D-4B34-B470-200739235F6B}" srcId="{31757A2C-D357-43ED-96D1-C78B07798D08}" destId="{3E1F3D96-9FCC-409E-94F4-E93836D71B92}" srcOrd="0" destOrd="0" parTransId="{3400D0DD-F126-47CC-8375-933B6CB849E4}" sibTransId="{6369AEAB-5416-4A47-B77C-5024AB1AFFBF}"/>
    <dgm:cxn modelId="{F1EEE403-29EA-4C4A-988B-E1D1F0AEC5D1}" type="presOf" srcId="{A38E40F2-7B88-4DBC-B358-677298E7A5FE}" destId="{2F37D99F-B1D7-4FE9-81C9-937B998C7FCA}" srcOrd="1" destOrd="0" presId="urn:microsoft.com/office/officeart/2005/8/layout/hierarchy3"/>
    <dgm:cxn modelId="{92C6ED72-BDEB-4D8B-9113-410984845403}" srcId="{F779EB7D-79C1-49F8-AE25-323F6411E25B}" destId="{E61C6D03-2453-4662-ADEC-81809A6C0D52}" srcOrd="1" destOrd="0" parTransId="{B00A712C-1D27-4FFC-9A37-5698C08367AD}" sibTransId="{B93E5C82-2902-4D40-B38A-BF8C8CCB3125}"/>
    <dgm:cxn modelId="{2966FEB8-1585-484C-9231-6042070E67B6}" srcId="{FB4A0878-27E5-4CA5-8E71-9A45703965C2}" destId="{A38E40F2-7B88-4DBC-B358-677298E7A5FE}" srcOrd="2" destOrd="0" parTransId="{13F2210A-30AB-40B2-B0F1-1B24ECC672B8}" sibTransId="{747831C7-743E-47A9-A9A0-27A36514E6D1}"/>
    <dgm:cxn modelId="{8C435598-6096-4CA5-BDFC-492D49913B05}" type="presOf" srcId="{5DB648AE-641C-4333-9549-A8A9046CBC8C}" destId="{784114B8-7691-4EB4-8614-987084B3205F}" srcOrd="0" destOrd="0" presId="urn:microsoft.com/office/officeart/2005/8/layout/hierarchy3"/>
    <dgm:cxn modelId="{5C4D607A-87C2-42A3-BEFD-378D59DE3ED6}" type="presOf" srcId="{4FDC51A6-7437-41F9-93D3-33EE0EE84E17}" destId="{A06C98CE-F76C-4D2F-8135-A8E29D2830F2}" srcOrd="0" destOrd="0" presId="urn:microsoft.com/office/officeart/2005/8/layout/hierarchy3"/>
    <dgm:cxn modelId="{706C8054-E4C7-4DAA-9C81-1690751490E1}" type="presOf" srcId="{FAF00EAC-3340-467A-91F0-7E03C5ABCC88}" destId="{27133CC9-083F-439F-82A6-9B2242DD30CA}" srcOrd="0" destOrd="0" presId="urn:microsoft.com/office/officeart/2005/8/layout/hierarchy3"/>
    <dgm:cxn modelId="{C8F3C48E-7EE3-48BB-A715-48F9D3602B5B}" srcId="{A38E40F2-7B88-4DBC-B358-677298E7A5FE}" destId="{F286CF0E-36A6-4969-B2FA-DD57DA95A396}" srcOrd="6" destOrd="0" parTransId="{7431D4ED-F7B3-43A0-A402-CC306D0651D5}" sibTransId="{052AAB6C-B789-4F63-AE8B-7489C58D3209}"/>
    <dgm:cxn modelId="{11FFEEA4-C5A7-43CF-989A-9C9CE075DA3F}" srcId="{67AB6495-CBCD-4B99-8371-A5A1D1FA8E65}" destId="{569659F1-9A17-49BF-96E1-2CB100B3129C}" srcOrd="1" destOrd="0" parTransId="{4FDC51A6-7437-41F9-93D3-33EE0EE84E17}" sibTransId="{DFFE650D-1DC0-4F8D-BEA7-CA3EA2128C52}"/>
    <dgm:cxn modelId="{07863AB4-6258-485F-878D-873AECA123FE}" type="presOf" srcId="{95784D4F-0431-4F92-B552-CA455C4300DE}" destId="{A990A5EA-C899-4FCD-BCF7-5FFFCF3CCA07}" srcOrd="0" destOrd="0" presId="urn:microsoft.com/office/officeart/2005/8/layout/hierarchy3"/>
    <dgm:cxn modelId="{38E13917-B6C5-4104-9CB5-41A86EFE9CAC}" srcId="{A38E40F2-7B88-4DBC-B358-677298E7A5FE}" destId="{C7B6F037-9308-4AFA-8843-5E74ABCDA155}" srcOrd="4" destOrd="0" parTransId="{7ACA1CCD-DF25-4A27-8087-00EA63E1894E}" sibTransId="{5636206A-A875-4A9A-863B-17DF57754543}"/>
    <dgm:cxn modelId="{AEE674D8-764B-459B-9BF3-B296A77E83B4}" srcId="{31757A2C-D357-43ED-96D1-C78B07798D08}" destId="{FAF00EAC-3340-467A-91F0-7E03C5ABCC88}" srcOrd="2" destOrd="0" parTransId="{C7F1376A-8048-4CC2-A72A-E9185CB99B9E}" sibTransId="{254A855D-92F7-4E2A-A7FB-5D4D2C2C0F97}"/>
    <dgm:cxn modelId="{DE46A765-1E77-490C-B213-1F9FD7F27DD1}" type="presOf" srcId="{C7B6F037-9308-4AFA-8843-5E74ABCDA155}" destId="{CEB33318-F0C7-42F3-A060-C0C01CAA1541}" srcOrd="0" destOrd="0" presId="urn:microsoft.com/office/officeart/2005/8/layout/hierarchy3"/>
    <dgm:cxn modelId="{DF38A877-103C-48CF-B39F-5BA1312AE030}" type="presOf" srcId="{61845E4C-A8AD-4AD9-B087-C966C7851D02}" destId="{F0DE10CB-B00D-4322-A9A8-13F956C9C526}" srcOrd="0" destOrd="0" presId="urn:microsoft.com/office/officeart/2005/8/layout/hierarchy3"/>
    <dgm:cxn modelId="{A65AC094-21A1-4DEA-97FB-0E04882C8950}" type="presOf" srcId="{9C58F235-5D71-4ADF-9878-1FFA25AC7EFA}" destId="{214F0863-00C2-4C51-BB09-D9C73D342DA6}" srcOrd="0" destOrd="0" presId="urn:microsoft.com/office/officeart/2005/8/layout/hierarchy3"/>
    <dgm:cxn modelId="{871EDC3B-2F3A-4357-A61A-BCFAE8E428D0}" type="presOf" srcId="{B6A7CCF3-43C0-468F-836A-FF90FF18BC48}" destId="{191CE980-F872-45ED-90E8-F9354DA1103E}" srcOrd="0" destOrd="0" presId="urn:microsoft.com/office/officeart/2005/8/layout/hierarchy3"/>
    <dgm:cxn modelId="{1B7915B8-A100-4C09-B1BF-BA01ABFC78A6}" type="presOf" srcId="{7431D4ED-F7B3-43A0-A402-CC306D0651D5}" destId="{96CBF1E3-4D34-453C-BADA-39CA8E293F2C}" srcOrd="0" destOrd="0" presId="urn:microsoft.com/office/officeart/2005/8/layout/hierarchy3"/>
    <dgm:cxn modelId="{DE6E60A3-7D7B-46E3-9C41-5CA8E9A0A894}" srcId="{67AB6495-CBCD-4B99-8371-A5A1D1FA8E65}" destId="{808139D8-2D3A-4BF2-BB61-46432ED2AF74}" srcOrd="7" destOrd="0" parTransId="{98DADE99-CB51-4D38-8FDC-FF9D053B0F89}" sibTransId="{C3F3E691-E4A3-4077-9970-493CC6C5C0E4}"/>
    <dgm:cxn modelId="{25073ED8-ACB6-44CA-8464-420C0AA0A1C4}" type="presOf" srcId="{31757A2C-D357-43ED-96D1-C78B07798D08}" destId="{AD9FE7BE-2A13-4950-B3D9-CBD99C2305FF}" srcOrd="1" destOrd="0" presId="urn:microsoft.com/office/officeart/2005/8/layout/hierarchy3"/>
    <dgm:cxn modelId="{0D1A01C2-5638-417A-9BBE-19A301CD82FB}" srcId="{FB4A0878-27E5-4CA5-8E71-9A45703965C2}" destId="{67AB6495-CBCD-4B99-8371-A5A1D1FA8E65}" srcOrd="3" destOrd="0" parTransId="{5566629D-26AB-40B1-BF6E-C85F8E5B4F4A}" sibTransId="{5EF925D5-1B00-44B3-9127-104BCC922B40}"/>
    <dgm:cxn modelId="{0D3F5D80-4D0B-4CCD-9564-73713A39E07D}" type="presOf" srcId="{5BA56F97-2DB4-447D-BD8A-1C4961B1C7FB}" destId="{B5A905CB-AC97-4D0B-A057-992CF8BDFB71}" srcOrd="0" destOrd="0" presId="urn:microsoft.com/office/officeart/2005/8/layout/hierarchy3"/>
    <dgm:cxn modelId="{9807FA8D-A118-402F-A624-B9EA59BCEC44}" srcId="{A38E40F2-7B88-4DBC-B358-677298E7A5FE}" destId="{9694FBC6-77DC-4065-8E8F-F33C72130979}" srcOrd="5" destOrd="0" parTransId="{C2741AD7-042D-4722-A7B8-300E7F49590B}" sibTransId="{B9F44A4F-852D-40B3-A57F-F6D04F085CDB}"/>
    <dgm:cxn modelId="{DA3D2D3D-81CE-48A0-BD15-D9071B85539C}" type="presParOf" srcId="{6D89963F-04DD-4010-803F-847A4ED9E4EF}" destId="{F259587A-9008-4229-8C26-F8312E2E79B2}" srcOrd="0" destOrd="0" presId="urn:microsoft.com/office/officeart/2005/8/layout/hierarchy3"/>
    <dgm:cxn modelId="{6CBCBC4E-65BA-4F83-9D19-B9BA37D51F6C}" type="presParOf" srcId="{F259587A-9008-4229-8C26-F8312E2E79B2}" destId="{3358E140-55D5-4B18-8C9F-528B36F8967B}" srcOrd="0" destOrd="0" presId="urn:microsoft.com/office/officeart/2005/8/layout/hierarchy3"/>
    <dgm:cxn modelId="{ABF40BB3-6FCF-40CD-9256-80BCDD1537AB}" type="presParOf" srcId="{3358E140-55D5-4B18-8C9F-528B36F8967B}" destId="{DDFC2821-20DC-4322-B04C-CD0EA3D2F880}" srcOrd="0" destOrd="0" presId="urn:microsoft.com/office/officeart/2005/8/layout/hierarchy3"/>
    <dgm:cxn modelId="{66A7253F-ADE4-46BF-8EC7-1DE27D68F3D1}" type="presParOf" srcId="{3358E140-55D5-4B18-8C9F-528B36F8967B}" destId="{AD9FE7BE-2A13-4950-B3D9-CBD99C2305FF}" srcOrd="1" destOrd="0" presId="urn:microsoft.com/office/officeart/2005/8/layout/hierarchy3"/>
    <dgm:cxn modelId="{89922067-A2DF-4528-A0D1-EB8111027B6C}" type="presParOf" srcId="{F259587A-9008-4229-8C26-F8312E2E79B2}" destId="{F8EDC1F7-045F-40CD-A36C-ABD1B7D927CB}" srcOrd="1" destOrd="0" presId="urn:microsoft.com/office/officeart/2005/8/layout/hierarchy3"/>
    <dgm:cxn modelId="{95215F21-596F-4271-A0D9-13FEFDD44CAE}" type="presParOf" srcId="{F8EDC1F7-045F-40CD-A36C-ABD1B7D927CB}" destId="{898A2DCB-A5FB-4662-B6FE-E4CFE355F7D2}" srcOrd="0" destOrd="0" presId="urn:microsoft.com/office/officeart/2005/8/layout/hierarchy3"/>
    <dgm:cxn modelId="{1FA224B6-954A-4E58-A935-CB8977F454AD}" type="presParOf" srcId="{F8EDC1F7-045F-40CD-A36C-ABD1B7D927CB}" destId="{BDA6A84F-317E-4D5B-8F0C-88D050CCB969}" srcOrd="1" destOrd="0" presId="urn:microsoft.com/office/officeart/2005/8/layout/hierarchy3"/>
    <dgm:cxn modelId="{14F4D984-53D3-42FB-B70F-6A57FEE903D7}" type="presParOf" srcId="{F8EDC1F7-045F-40CD-A36C-ABD1B7D927CB}" destId="{77EBE3E9-D34C-4889-84AF-109905EBEE8B}" srcOrd="2" destOrd="0" presId="urn:microsoft.com/office/officeart/2005/8/layout/hierarchy3"/>
    <dgm:cxn modelId="{0538BD03-E9EC-4FB6-83A5-9F6F0CD9355B}" type="presParOf" srcId="{F8EDC1F7-045F-40CD-A36C-ABD1B7D927CB}" destId="{62E2C261-0821-4DDB-AC2B-126C6097938F}" srcOrd="3" destOrd="0" presId="urn:microsoft.com/office/officeart/2005/8/layout/hierarchy3"/>
    <dgm:cxn modelId="{E231CC5A-D729-41A7-B4B5-011EB6F11CD4}" type="presParOf" srcId="{F8EDC1F7-045F-40CD-A36C-ABD1B7D927CB}" destId="{235FD3EE-1404-4A65-BC66-183F33A1CA6C}" srcOrd="4" destOrd="0" presId="urn:microsoft.com/office/officeart/2005/8/layout/hierarchy3"/>
    <dgm:cxn modelId="{41D12BBF-326D-4913-8929-F5CEB100EC5C}" type="presParOf" srcId="{F8EDC1F7-045F-40CD-A36C-ABD1B7D927CB}" destId="{27133CC9-083F-439F-82A6-9B2242DD30CA}" srcOrd="5" destOrd="0" presId="urn:microsoft.com/office/officeart/2005/8/layout/hierarchy3"/>
    <dgm:cxn modelId="{AEFB9690-7E67-4C4F-AC4A-D9E3915E0BF6}" type="presParOf" srcId="{F8EDC1F7-045F-40CD-A36C-ABD1B7D927CB}" destId="{B5A905CB-AC97-4D0B-A057-992CF8BDFB71}" srcOrd="6" destOrd="0" presId="urn:microsoft.com/office/officeart/2005/8/layout/hierarchy3"/>
    <dgm:cxn modelId="{671A5B93-3E65-457F-AF37-BAEA12244970}" type="presParOf" srcId="{F8EDC1F7-045F-40CD-A36C-ABD1B7D927CB}" destId="{BC7B617C-8A07-4091-BB93-4D3DCD3B9C35}" srcOrd="7" destOrd="0" presId="urn:microsoft.com/office/officeart/2005/8/layout/hierarchy3"/>
    <dgm:cxn modelId="{93104261-848B-452D-BB7D-84EF51D5F143}" type="presParOf" srcId="{F8EDC1F7-045F-40CD-A36C-ABD1B7D927CB}" destId="{214F0863-00C2-4C51-BB09-D9C73D342DA6}" srcOrd="8" destOrd="0" presId="urn:microsoft.com/office/officeart/2005/8/layout/hierarchy3"/>
    <dgm:cxn modelId="{59F56BAA-1C97-43DB-A624-635AF542C9EF}" type="presParOf" srcId="{F8EDC1F7-045F-40CD-A36C-ABD1B7D927CB}" destId="{5EF26487-CB86-421A-A1B9-54B8D6F2E823}" srcOrd="9" destOrd="0" presId="urn:microsoft.com/office/officeart/2005/8/layout/hierarchy3"/>
    <dgm:cxn modelId="{81CED40F-CD4E-4276-BFB6-4689F33BEF2D}" type="presParOf" srcId="{F8EDC1F7-045F-40CD-A36C-ABD1B7D927CB}" destId="{7DFCE162-1B33-4FA2-828F-DF1A27C20A94}" srcOrd="10" destOrd="0" presId="urn:microsoft.com/office/officeart/2005/8/layout/hierarchy3"/>
    <dgm:cxn modelId="{AB29DEBD-A171-4D26-A134-B4FD7367D51C}" type="presParOf" srcId="{F8EDC1F7-045F-40CD-A36C-ABD1B7D927CB}" destId="{191CE980-F872-45ED-90E8-F9354DA1103E}" srcOrd="11" destOrd="0" presId="urn:microsoft.com/office/officeart/2005/8/layout/hierarchy3"/>
    <dgm:cxn modelId="{053C90CB-1663-4D03-B7EA-9537B29B8DA2}" type="presParOf" srcId="{6D89963F-04DD-4010-803F-847A4ED9E4EF}" destId="{4764FE5A-B2E1-4F1E-A1CA-632C0ECE0DF1}" srcOrd="1" destOrd="0" presId="urn:microsoft.com/office/officeart/2005/8/layout/hierarchy3"/>
    <dgm:cxn modelId="{BC30C418-C39C-4E5C-BB61-8B6C8A310F77}" type="presParOf" srcId="{4764FE5A-B2E1-4F1E-A1CA-632C0ECE0DF1}" destId="{9F5EB76F-33BD-4DAC-ABC2-96E5A39C0CEF}" srcOrd="0" destOrd="0" presId="urn:microsoft.com/office/officeart/2005/8/layout/hierarchy3"/>
    <dgm:cxn modelId="{4B693DF5-DEB5-4A02-9065-1297342009CC}" type="presParOf" srcId="{9F5EB76F-33BD-4DAC-ABC2-96E5A39C0CEF}" destId="{42133F39-00B6-4400-ADC2-C47AD0C002F2}" srcOrd="0" destOrd="0" presId="urn:microsoft.com/office/officeart/2005/8/layout/hierarchy3"/>
    <dgm:cxn modelId="{86F81E44-1BE7-4E61-BFDE-DBA40BFBCB2F}" type="presParOf" srcId="{9F5EB76F-33BD-4DAC-ABC2-96E5A39C0CEF}" destId="{9F483EAD-5BDE-4BD3-A892-E5E6D9241BD4}" srcOrd="1" destOrd="0" presId="urn:microsoft.com/office/officeart/2005/8/layout/hierarchy3"/>
    <dgm:cxn modelId="{F4FC8396-8168-4DDE-8DBA-D518E43C7B33}" type="presParOf" srcId="{4764FE5A-B2E1-4F1E-A1CA-632C0ECE0DF1}" destId="{F5C160C9-1E3E-46D1-96AD-A8E2A44F0D94}" srcOrd="1" destOrd="0" presId="urn:microsoft.com/office/officeart/2005/8/layout/hierarchy3"/>
    <dgm:cxn modelId="{713A7391-B971-4B38-BDA2-DC7513BD6FEC}" type="presParOf" srcId="{F5C160C9-1E3E-46D1-96AD-A8E2A44F0D94}" destId="{DBF4B2FB-F3D8-4FFE-A314-A691D295582C}" srcOrd="0" destOrd="0" presId="urn:microsoft.com/office/officeart/2005/8/layout/hierarchy3"/>
    <dgm:cxn modelId="{06CA860B-A0C9-41E5-A859-697E33DDA94B}" type="presParOf" srcId="{F5C160C9-1E3E-46D1-96AD-A8E2A44F0D94}" destId="{8C54FD41-3C68-4E49-B871-85DDE82C6B87}" srcOrd="1" destOrd="0" presId="urn:microsoft.com/office/officeart/2005/8/layout/hierarchy3"/>
    <dgm:cxn modelId="{33DACA00-D2B2-416D-BFE5-49D39A9BE265}" type="presParOf" srcId="{F5C160C9-1E3E-46D1-96AD-A8E2A44F0D94}" destId="{A5CA966E-F5AF-4648-BD90-A48DDF2EBDD9}" srcOrd="2" destOrd="0" presId="urn:microsoft.com/office/officeart/2005/8/layout/hierarchy3"/>
    <dgm:cxn modelId="{6605E21F-A019-4B31-9267-B295F464F7B4}" type="presParOf" srcId="{F5C160C9-1E3E-46D1-96AD-A8E2A44F0D94}" destId="{EF872986-CC92-43F1-B0CA-1DB38380708C}" srcOrd="3" destOrd="0" presId="urn:microsoft.com/office/officeart/2005/8/layout/hierarchy3"/>
    <dgm:cxn modelId="{405AB1DF-201D-4DA5-BB51-C3E3D008D256}" type="presParOf" srcId="{F5C160C9-1E3E-46D1-96AD-A8E2A44F0D94}" destId="{19B7DB9E-B38A-4903-9540-2040994D817E}" srcOrd="4" destOrd="0" presId="urn:microsoft.com/office/officeart/2005/8/layout/hierarchy3"/>
    <dgm:cxn modelId="{EE53B81A-A9E8-4B23-8C2D-F9C8980726FD}" type="presParOf" srcId="{F5C160C9-1E3E-46D1-96AD-A8E2A44F0D94}" destId="{811115B0-26C6-4F39-9F40-B421C63D7F31}" srcOrd="5" destOrd="0" presId="urn:microsoft.com/office/officeart/2005/8/layout/hierarchy3"/>
    <dgm:cxn modelId="{DEB6BEF1-34B2-40BF-9B44-07476105D09A}" type="presParOf" srcId="{6D89963F-04DD-4010-803F-847A4ED9E4EF}" destId="{8CF0290F-1B85-4A87-80F6-7B068A933456}" srcOrd="2" destOrd="0" presId="urn:microsoft.com/office/officeart/2005/8/layout/hierarchy3"/>
    <dgm:cxn modelId="{B3DFA553-6F01-4711-B315-AE80C9B5C002}" type="presParOf" srcId="{8CF0290F-1B85-4A87-80F6-7B068A933456}" destId="{E341F656-6402-4BED-A205-3D3B56D83F1E}" srcOrd="0" destOrd="0" presId="urn:microsoft.com/office/officeart/2005/8/layout/hierarchy3"/>
    <dgm:cxn modelId="{2C610826-7B15-433E-9CD1-01CF786313A1}" type="presParOf" srcId="{E341F656-6402-4BED-A205-3D3B56D83F1E}" destId="{A49B4D96-89CA-412E-9A33-DE3EE89796BC}" srcOrd="0" destOrd="0" presId="urn:microsoft.com/office/officeart/2005/8/layout/hierarchy3"/>
    <dgm:cxn modelId="{8B4806E0-6493-4928-86A9-CD8FC278B2F7}" type="presParOf" srcId="{E341F656-6402-4BED-A205-3D3B56D83F1E}" destId="{2F37D99F-B1D7-4FE9-81C9-937B998C7FCA}" srcOrd="1" destOrd="0" presId="urn:microsoft.com/office/officeart/2005/8/layout/hierarchy3"/>
    <dgm:cxn modelId="{D3DEA252-569F-48A6-90DE-20FA44B5935B}" type="presParOf" srcId="{8CF0290F-1B85-4A87-80F6-7B068A933456}" destId="{A28B48E4-B0FC-492A-ADCE-F9B5831C41F0}" srcOrd="1" destOrd="0" presId="urn:microsoft.com/office/officeart/2005/8/layout/hierarchy3"/>
    <dgm:cxn modelId="{3791FF29-3951-4B8D-956B-E567EA532786}" type="presParOf" srcId="{A28B48E4-B0FC-492A-ADCE-F9B5831C41F0}" destId="{31EE45B8-3745-42CD-9184-3680B8EC0C8B}" srcOrd="0" destOrd="0" presId="urn:microsoft.com/office/officeart/2005/8/layout/hierarchy3"/>
    <dgm:cxn modelId="{C7BCBA5A-DC3B-436B-AFA9-D9AED64D6BA5}" type="presParOf" srcId="{A28B48E4-B0FC-492A-ADCE-F9B5831C41F0}" destId="{0B27A3B0-1EA1-4A4C-A48E-1970608BA429}" srcOrd="1" destOrd="0" presId="urn:microsoft.com/office/officeart/2005/8/layout/hierarchy3"/>
    <dgm:cxn modelId="{8FD28C78-4E00-4395-9083-9A3E9AFB051F}" type="presParOf" srcId="{A28B48E4-B0FC-492A-ADCE-F9B5831C41F0}" destId="{86949256-CF18-4BD6-B1EC-96A85980DF71}" srcOrd="2" destOrd="0" presId="urn:microsoft.com/office/officeart/2005/8/layout/hierarchy3"/>
    <dgm:cxn modelId="{695423D9-D2E1-4801-A3FB-C7EFC16B3C0E}" type="presParOf" srcId="{A28B48E4-B0FC-492A-ADCE-F9B5831C41F0}" destId="{0A61A027-D95E-498A-BD35-D88A4F02F588}" srcOrd="3" destOrd="0" presId="urn:microsoft.com/office/officeart/2005/8/layout/hierarchy3"/>
    <dgm:cxn modelId="{00270335-667F-4D32-B047-2E12D611A122}" type="presParOf" srcId="{A28B48E4-B0FC-492A-ADCE-F9B5831C41F0}" destId="{6615EF48-8A81-4DC5-A232-EBBF83B5CAB7}" srcOrd="4" destOrd="0" presId="urn:microsoft.com/office/officeart/2005/8/layout/hierarchy3"/>
    <dgm:cxn modelId="{19D8C2B1-1836-49B4-9649-239C306E1060}" type="presParOf" srcId="{A28B48E4-B0FC-492A-ADCE-F9B5831C41F0}" destId="{CA3786A5-2AAF-4F41-A7EC-89965D17BC37}" srcOrd="5" destOrd="0" presId="urn:microsoft.com/office/officeart/2005/8/layout/hierarchy3"/>
    <dgm:cxn modelId="{6A372CC9-C6A4-433E-9698-FCC2CAE0F423}" type="presParOf" srcId="{A28B48E4-B0FC-492A-ADCE-F9B5831C41F0}" destId="{F180C83E-FBAF-4200-AD6B-92A49B0BF30B}" srcOrd="6" destOrd="0" presId="urn:microsoft.com/office/officeart/2005/8/layout/hierarchy3"/>
    <dgm:cxn modelId="{E5C655EB-3FD0-4CD6-99E3-A216031D6D59}" type="presParOf" srcId="{A28B48E4-B0FC-492A-ADCE-F9B5831C41F0}" destId="{9C050969-5BDE-41EA-8B6E-4F3B5DB627BA}" srcOrd="7" destOrd="0" presId="urn:microsoft.com/office/officeart/2005/8/layout/hierarchy3"/>
    <dgm:cxn modelId="{BF469154-BB40-46EB-90EB-2E4E2C51B8BD}" type="presParOf" srcId="{A28B48E4-B0FC-492A-ADCE-F9B5831C41F0}" destId="{DABF8AA0-85EB-4B8D-ACCB-6653798F77EA}" srcOrd="8" destOrd="0" presId="urn:microsoft.com/office/officeart/2005/8/layout/hierarchy3"/>
    <dgm:cxn modelId="{4E21EA4C-461C-4B4A-A070-F8A482888621}" type="presParOf" srcId="{A28B48E4-B0FC-492A-ADCE-F9B5831C41F0}" destId="{CEB33318-F0C7-42F3-A060-C0C01CAA1541}" srcOrd="9" destOrd="0" presId="urn:microsoft.com/office/officeart/2005/8/layout/hierarchy3"/>
    <dgm:cxn modelId="{3044658F-E478-43AA-8ACF-91982EDE2692}" type="presParOf" srcId="{A28B48E4-B0FC-492A-ADCE-F9B5831C41F0}" destId="{294FEFA4-DA24-4AF7-AA87-21181329DD7A}" srcOrd="10" destOrd="0" presId="urn:microsoft.com/office/officeart/2005/8/layout/hierarchy3"/>
    <dgm:cxn modelId="{6D50D80C-EC69-4132-9AA2-C62BDC0D5118}" type="presParOf" srcId="{A28B48E4-B0FC-492A-ADCE-F9B5831C41F0}" destId="{B8578025-82FB-4BDA-AD6B-CAFA3B22FA33}" srcOrd="11" destOrd="0" presId="urn:microsoft.com/office/officeart/2005/8/layout/hierarchy3"/>
    <dgm:cxn modelId="{07E166AE-2109-4224-8453-4E3FD389387C}" type="presParOf" srcId="{A28B48E4-B0FC-492A-ADCE-F9B5831C41F0}" destId="{96CBF1E3-4D34-453C-BADA-39CA8E293F2C}" srcOrd="12" destOrd="0" presId="urn:microsoft.com/office/officeart/2005/8/layout/hierarchy3"/>
    <dgm:cxn modelId="{1B5DD4EF-3785-4E73-B1F3-7E9F4CB1E3F1}" type="presParOf" srcId="{A28B48E4-B0FC-492A-ADCE-F9B5831C41F0}" destId="{6DEF7197-E2E4-41C3-A76F-BF071C1972C6}" srcOrd="13" destOrd="0" presId="urn:microsoft.com/office/officeart/2005/8/layout/hierarchy3"/>
    <dgm:cxn modelId="{2DCAD7A5-8521-4A1C-ACFF-010717726337}" type="presParOf" srcId="{6D89963F-04DD-4010-803F-847A4ED9E4EF}" destId="{7DE6A130-B28C-4D04-A363-6AA8C413DE51}" srcOrd="3" destOrd="0" presId="urn:microsoft.com/office/officeart/2005/8/layout/hierarchy3"/>
    <dgm:cxn modelId="{CA4AFEBC-9102-419F-BBBD-64D7DF415186}" type="presParOf" srcId="{7DE6A130-B28C-4D04-A363-6AA8C413DE51}" destId="{562D3267-30CB-4962-B7EE-546CAC0EBBC7}" srcOrd="0" destOrd="0" presId="urn:microsoft.com/office/officeart/2005/8/layout/hierarchy3"/>
    <dgm:cxn modelId="{3858C650-0EC6-4883-8F89-B1515765AD23}" type="presParOf" srcId="{562D3267-30CB-4962-B7EE-546CAC0EBBC7}" destId="{6F543052-EA47-4979-A97C-ED3106DD2B12}" srcOrd="0" destOrd="0" presId="urn:microsoft.com/office/officeart/2005/8/layout/hierarchy3"/>
    <dgm:cxn modelId="{F277BFFA-2875-4DCF-A7C0-FC82AD5BC7BE}" type="presParOf" srcId="{562D3267-30CB-4962-B7EE-546CAC0EBBC7}" destId="{36BCA011-A501-4776-ACE6-D2A94E56E9CF}" srcOrd="1" destOrd="0" presId="urn:microsoft.com/office/officeart/2005/8/layout/hierarchy3"/>
    <dgm:cxn modelId="{C107C249-08E6-41C3-A408-FD17EDD3620E}" type="presParOf" srcId="{7DE6A130-B28C-4D04-A363-6AA8C413DE51}" destId="{24AFB0EF-6108-42E8-B6C5-9E9EDC0815F9}" srcOrd="1" destOrd="0" presId="urn:microsoft.com/office/officeart/2005/8/layout/hierarchy3"/>
    <dgm:cxn modelId="{60206842-D9D6-4AB8-9DA0-B83951659281}" type="presParOf" srcId="{24AFB0EF-6108-42E8-B6C5-9E9EDC0815F9}" destId="{F0DE10CB-B00D-4322-A9A8-13F956C9C526}" srcOrd="0" destOrd="0" presId="urn:microsoft.com/office/officeart/2005/8/layout/hierarchy3"/>
    <dgm:cxn modelId="{44BC3267-9872-4B23-B46F-400E80293857}" type="presParOf" srcId="{24AFB0EF-6108-42E8-B6C5-9E9EDC0815F9}" destId="{A3AF7125-D891-4E05-B105-6E68595BCDB7}" srcOrd="1" destOrd="0" presId="urn:microsoft.com/office/officeart/2005/8/layout/hierarchy3"/>
    <dgm:cxn modelId="{DCF0CCD2-D2D0-4F94-80A8-2FF6092EE8AA}" type="presParOf" srcId="{24AFB0EF-6108-42E8-B6C5-9E9EDC0815F9}" destId="{A06C98CE-F76C-4D2F-8135-A8E29D2830F2}" srcOrd="2" destOrd="0" presId="urn:microsoft.com/office/officeart/2005/8/layout/hierarchy3"/>
    <dgm:cxn modelId="{52681A44-416F-47CB-BF0D-41A14AFDE186}" type="presParOf" srcId="{24AFB0EF-6108-42E8-B6C5-9E9EDC0815F9}" destId="{67430E49-CF36-43B2-B124-482A888AC5B9}" srcOrd="3" destOrd="0" presId="urn:microsoft.com/office/officeart/2005/8/layout/hierarchy3"/>
    <dgm:cxn modelId="{45E602A2-F2B0-4021-94BC-FF3007392A17}" type="presParOf" srcId="{24AFB0EF-6108-42E8-B6C5-9E9EDC0815F9}" destId="{7E2FDB81-CCCC-41EA-B733-4DCA67D23A26}" srcOrd="4" destOrd="0" presId="urn:microsoft.com/office/officeart/2005/8/layout/hierarchy3"/>
    <dgm:cxn modelId="{CCD3B55B-2F12-4635-9161-45CDD7049F60}" type="presParOf" srcId="{24AFB0EF-6108-42E8-B6C5-9E9EDC0815F9}" destId="{75FED117-6C54-4854-A22F-39FED386A09B}" srcOrd="5" destOrd="0" presId="urn:microsoft.com/office/officeart/2005/8/layout/hierarchy3"/>
    <dgm:cxn modelId="{68C7721B-AD61-4E4D-B496-C7A19D371C61}" type="presParOf" srcId="{24AFB0EF-6108-42E8-B6C5-9E9EDC0815F9}" destId="{E1F87FEE-C0D3-48EB-9D38-D16C33941AB2}" srcOrd="6" destOrd="0" presId="urn:microsoft.com/office/officeart/2005/8/layout/hierarchy3"/>
    <dgm:cxn modelId="{FAD796E7-9A1B-4BD0-8453-4B2B1E1875D0}" type="presParOf" srcId="{24AFB0EF-6108-42E8-B6C5-9E9EDC0815F9}" destId="{9FD437CF-FC6B-4A22-B7A9-58CBD289497A}" srcOrd="7" destOrd="0" presId="urn:microsoft.com/office/officeart/2005/8/layout/hierarchy3"/>
    <dgm:cxn modelId="{EE0051E8-5F4A-438B-8AAD-5B4A9AE313B1}" type="presParOf" srcId="{24AFB0EF-6108-42E8-B6C5-9E9EDC0815F9}" destId="{9C0B28BF-E907-4AFA-BBF8-4F04622912C0}" srcOrd="8" destOrd="0" presId="urn:microsoft.com/office/officeart/2005/8/layout/hierarchy3"/>
    <dgm:cxn modelId="{0D1ACFCC-2BED-40CF-AB59-7CCCE0A7BB43}" type="presParOf" srcId="{24AFB0EF-6108-42E8-B6C5-9E9EDC0815F9}" destId="{A990A5EA-C899-4FCD-BCF7-5FFFCF3CCA07}" srcOrd="9" destOrd="0" presId="urn:microsoft.com/office/officeart/2005/8/layout/hierarchy3"/>
    <dgm:cxn modelId="{3FBBD612-C9FC-4C8E-9EE9-E20070D0C250}" type="presParOf" srcId="{24AFB0EF-6108-42E8-B6C5-9E9EDC0815F9}" destId="{3BF2BBA2-A12B-4698-A03E-784A041BE7CE}" srcOrd="10" destOrd="0" presId="urn:microsoft.com/office/officeart/2005/8/layout/hierarchy3"/>
    <dgm:cxn modelId="{40644A57-7D64-4F8E-8130-0231925934AB}" type="presParOf" srcId="{24AFB0EF-6108-42E8-B6C5-9E9EDC0815F9}" destId="{784114B8-7691-4EB4-8614-987084B3205F}" srcOrd="11" destOrd="0" presId="urn:microsoft.com/office/officeart/2005/8/layout/hierarchy3"/>
    <dgm:cxn modelId="{4AC47994-82AD-4DA1-8D6C-D57BBB5D8D15}" type="presParOf" srcId="{24AFB0EF-6108-42E8-B6C5-9E9EDC0815F9}" destId="{6BA8F1B5-8EB9-4EF4-94F4-CEE39C7334C9}" srcOrd="12" destOrd="0" presId="urn:microsoft.com/office/officeart/2005/8/layout/hierarchy3"/>
    <dgm:cxn modelId="{D44C542D-955C-4DF3-B45A-1B309EF605E0}" type="presParOf" srcId="{24AFB0EF-6108-42E8-B6C5-9E9EDC0815F9}" destId="{AD484A27-778B-4539-AD29-3DE799699353}" srcOrd="13" destOrd="0" presId="urn:microsoft.com/office/officeart/2005/8/layout/hierarchy3"/>
    <dgm:cxn modelId="{9D686D51-2CDA-4FC0-98F7-5A1DFB6C86B9}" type="presParOf" srcId="{24AFB0EF-6108-42E8-B6C5-9E9EDC0815F9}" destId="{DE97B264-2A27-4BFC-AC68-4BE0D49A37C7}" srcOrd="14" destOrd="0" presId="urn:microsoft.com/office/officeart/2005/8/layout/hierarchy3"/>
    <dgm:cxn modelId="{DAA4E409-EC41-4521-9308-CA0E27886157}" type="presParOf" srcId="{24AFB0EF-6108-42E8-B6C5-9E9EDC0815F9}" destId="{0B5C8B9D-8568-454A-85F9-561E16A0F45D}" srcOrd="15"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FB4A0878-27E5-4CA5-8E71-9A45703965C2}" type="doc">
      <dgm:prSet loTypeId="urn:microsoft.com/office/officeart/2005/8/layout/hierarchy3" loCatId="hierarchy" qsTypeId="urn:microsoft.com/office/officeart/2005/8/quickstyle/simple1" qsCatId="simple" csTypeId="urn:microsoft.com/office/officeart/2005/8/colors/accent6_1" csCatId="accent6" phldr="1"/>
      <dgm:spPr/>
      <dgm:t>
        <a:bodyPr/>
        <a:lstStyle/>
        <a:p>
          <a:endParaRPr lang="pl-PL"/>
        </a:p>
      </dgm:t>
    </dgm:pt>
    <dgm:pt modelId="{4DE8C257-45B5-42A3-AD1D-B28CD41CA06B}">
      <dgm:prSet phldrT="[Tekst]" custT="1"/>
      <dgm:spPr/>
      <dgm:t>
        <a:bodyPr/>
        <a:lstStyle/>
        <a:p>
          <a:r>
            <a:rPr lang="en-US" sz="1200" b="1" dirty="0">
              <a:latin typeface="Arial Narrow" pitchFamily="34" charset="0"/>
            </a:rPr>
            <a:t>Ensure your own actions reduce risks to health and safety</a:t>
          </a:r>
          <a:endParaRPr lang="pl-PL" sz="1200" b="1" dirty="0">
            <a:latin typeface="Arial Narrow" pitchFamily="34" charset="0"/>
          </a:endParaRPr>
        </a:p>
      </dgm:t>
    </dgm:pt>
    <dgm:pt modelId="{BC71CCE9-EB74-4280-9BBE-9234227558F6}" type="parTrans" cxnId="{234F9BD5-03A0-43B8-8EA0-6958CC01DC56}">
      <dgm:prSet/>
      <dgm:spPr/>
      <dgm:t>
        <a:bodyPr/>
        <a:lstStyle/>
        <a:p>
          <a:endParaRPr lang="pl-PL"/>
        </a:p>
      </dgm:t>
    </dgm:pt>
    <dgm:pt modelId="{EDF77B45-03C2-4A68-9B2A-732B0EEF35E9}" type="sibTrans" cxnId="{234F9BD5-03A0-43B8-8EA0-6958CC01DC56}">
      <dgm:prSet/>
      <dgm:spPr/>
      <dgm:t>
        <a:bodyPr/>
        <a:lstStyle/>
        <a:p>
          <a:endParaRPr lang="pl-PL"/>
        </a:p>
      </dgm:t>
    </dgm:pt>
    <dgm:pt modelId="{FE546D3F-40AD-4BDC-972A-4C02804063D8}">
      <dgm:prSet phldrT="[Tekst]" custT="1"/>
      <dgm:spPr/>
      <dgm:t>
        <a:bodyPr/>
        <a:lstStyle/>
        <a:p>
          <a:r>
            <a:rPr lang="en-US" sz="1200" b="1" dirty="0">
              <a:latin typeface="Arial Narrow" pitchFamily="34" charset="0"/>
            </a:rPr>
            <a:t>Use and communicate technical information</a:t>
          </a:r>
          <a:endParaRPr lang="pl-PL" sz="1200" b="1" baseline="0" dirty="0">
            <a:latin typeface="Arial Narrow" pitchFamily="34" charset="0"/>
          </a:endParaRPr>
        </a:p>
      </dgm:t>
    </dgm:pt>
    <dgm:pt modelId="{624B3C03-B08F-47B8-9074-04BC976629DB}" type="parTrans" cxnId="{18BB2770-7617-47F6-AD3F-7F62EF4E4EE1}">
      <dgm:prSet/>
      <dgm:spPr/>
      <dgm:t>
        <a:bodyPr/>
        <a:lstStyle/>
        <a:p>
          <a:endParaRPr lang="pl-PL"/>
        </a:p>
      </dgm:t>
    </dgm:pt>
    <dgm:pt modelId="{9FA1986B-81FD-4AF4-A884-A50883868843}" type="sibTrans" cxnId="{18BB2770-7617-47F6-AD3F-7F62EF4E4EE1}">
      <dgm:prSet/>
      <dgm:spPr/>
      <dgm:t>
        <a:bodyPr/>
        <a:lstStyle/>
        <a:p>
          <a:endParaRPr lang="pl-PL"/>
        </a:p>
      </dgm:t>
    </dgm:pt>
    <dgm:pt modelId="{037DF9D3-5732-4CB4-91DD-30D28E9B2CFC}">
      <dgm:prSet custT="1"/>
      <dgm:spPr/>
      <dgm:t>
        <a:bodyPr/>
        <a:lstStyle/>
        <a:p>
          <a:r>
            <a:rPr lang="en-US" sz="1400" b="1" dirty="0">
              <a:latin typeface="Arial Narrow" pitchFamily="34" charset="0"/>
            </a:rPr>
            <a:t>Health, Safety, Security and Environment</a:t>
          </a:r>
          <a:endParaRPr lang="pl-PL" sz="1400" dirty="0">
            <a:latin typeface="Arial Narrow" pitchFamily="34" charset="0"/>
          </a:endParaRPr>
        </a:p>
      </dgm:t>
    </dgm:pt>
    <dgm:pt modelId="{25CA72FE-31EC-4EB4-A99B-6C85F77A8F18}" type="parTrans" cxnId="{CCB18B67-1C8C-4EC2-BB24-6DF89B3EA9F7}">
      <dgm:prSet/>
      <dgm:spPr/>
      <dgm:t>
        <a:bodyPr/>
        <a:lstStyle/>
        <a:p>
          <a:endParaRPr lang="pl-PL"/>
        </a:p>
      </dgm:t>
    </dgm:pt>
    <dgm:pt modelId="{89C8631A-A55D-4C84-BAC2-F0517331BC6B}" type="sibTrans" cxnId="{CCB18B67-1C8C-4EC2-BB24-6DF89B3EA9F7}">
      <dgm:prSet/>
      <dgm:spPr/>
      <dgm:t>
        <a:bodyPr/>
        <a:lstStyle/>
        <a:p>
          <a:endParaRPr lang="pl-PL"/>
        </a:p>
      </dgm:t>
    </dgm:pt>
    <dgm:pt modelId="{570B1652-84F9-41A9-9E9F-52A28BF34956}">
      <dgm:prSet custT="1"/>
      <dgm:spPr/>
      <dgm:t>
        <a:bodyPr/>
        <a:lstStyle/>
        <a:p>
          <a:r>
            <a:rPr lang="en-US" sz="1400" b="1" dirty="0">
              <a:latin typeface="Arial Narrow" pitchFamily="34" charset="0"/>
            </a:rPr>
            <a:t>Working with others</a:t>
          </a:r>
          <a:endParaRPr lang="pl-PL" sz="1400" dirty="0">
            <a:latin typeface="Arial Narrow" pitchFamily="34" charset="0"/>
          </a:endParaRPr>
        </a:p>
      </dgm:t>
    </dgm:pt>
    <dgm:pt modelId="{E4225A77-44E0-439A-A165-59780A13ECDC}" type="parTrans" cxnId="{2ABB8102-677A-4A2F-89E5-02541AF93C16}">
      <dgm:prSet/>
      <dgm:spPr/>
      <dgm:t>
        <a:bodyPr/>
        <a:lstStyle/>
        <a:p>
          <a:endParaRPr lang="pl-PL"/>
        </a:p>
      </dgm:t>
    </dgm:pt>
    <dgm:pt modelId="{8335DFE8-8FB1-493B-988F-61DBDF1A221D}" type="sibTrans" cxnId="{2ABB8102-677A-4A2F-89E5-02541AF93C16}">
      <dgm:prSet/>
      <dgm:spPr/>
      <dgm:t>
        <a:bodyPr/>
        <a:lstStyle/>
        <a:p>
          <a:endParaRPr lang="pl-PL"/>
        </a:p>
      </dgm:t>
    </dgm:pt>
    <dgm:pt modelId="{A7EFE4F4-1EA3-484D-B8C8-CB4B7899A66D}">
      <dgm:prSet custT="1"/>
      <dgm:spPr/>
      <dgm:t>
        <a:bodyPr/>
        <a:lstStyle/>
        <a:p>
          <a:r>
            <a:rPr lang="en-US" sz="1200" b="1" dirty="0">
              <a:latin typeface="Arial Narrow" pitchFamily="34" charset="0"/>
            </a:rPr>
            <a:t>Work with others in a manufacturing, engineering or related environment</a:t>
          </a:r>
          <a:endParaRPr lang="pl-PL" sz="1200" b="1" dirty="0">
            <a:latin typeface="Arial Narrow" pitchFamily="34" charset="0"/>
          </a:endParaRPr>
        </a:p>
      </dgm:t>
    </dgm:pt>
    <dgm:pt modelId="{DFDF1CBA-9721-4D42-AF99-6C0801ACACEB}" type="parTrans" cxnId="{593F90B2-DD8B-4ACB-AE0F-3F1FAD629452}">
      <dgm:prSet/>
      <dgm:spPr/>
      <dgm:t>
        <a:bodyPr/>
        <a:lstStyle/>
        <a:p>
          <a:endParaRPr lang="pl-PL"/>
        </a:p>
      </dgm:t>
    </dgm:pt>
    <dgm:pt modelId="{333DE842-B59D-4BF4-87C0-F678DF7985DB}" type="sibTrans" cxnId="{593F90B2-DD8B-4ACB-AE0F-3F1FAD629452}">
      <dgm:prSet/>
      <dgm:spPr/>
      <dgm:t>
        <a:bodyPr/>
        <a:lstStyle/>
        <a:p>
          <a:endParaRPr lang="pl-PL"/>
        </a:p>
      </dgm:t>
    </dgm:pt>
    <dgm:pt modelId="{3B13567D-2ADE-4DC9-8756-900A0CF7AC5E}">
      <dgm:prSet custT="1"/>
      <dgm:spPr/>
      <dgm:t>
        <a:bodyPr/>
        <a:lstStyle/>
        <a:p>
          <a:r>
            <a:rPr lang="en-US" sz="1200" b="1" dirty="0">
              <a:latin typeface="Arial Narrow" pitchFamily="34" charset="0"/>
            </a:rPr>
            <a:t>Apply safe welding practices</a:t>
          </a:r>
          <a:endParaRPr lang="pl-PL" sz="1200" b="1" dirty="0">
            <a:latin typeface="Arial Narrow" pitchFamily="34" charset="0"/>
          </a:endParaRPr>
        </a:p>
      </dgm:t>
    </dgm:pt>
    <dgm:pt modelId="{31A43BB4-6246-4F15-B722-387DE276337E}" type="parTrans" cxnId="{1F8E84E2-4C09-4AE8-ABEB-E772A42783B4}">
      <dgm:prSet/>
      <dgm:spPr/>
      <dgm:t>
        <a:bodyPr/>
        <a:lstStyle/>
        <a:p>
          <a:endParaRPr lang="pl-PL"/>
        </a:p>
      </dgm:t>
    </dgm:pt>
    <dgm:pt modelId="{56F4647C-6A2A-48B3-A0FC-A03760E385BF}" type="sibTrans" cxnId="{1F8E84E2-4C09-4AE8-ABEB-E772A42783B4}">
      <dgm:prSet/>
      <dgm:spPr/>
      <dgm:t>
        <a:bodyPr/>
        <a:lstStyle/>
        <a:p>
          <a:endParaRPr lang="pl-PL"/>
        </a:p>
      </dgm:t>
    </dgm:pt>
    <dgm:pt modelId="{077FB3B4-521B-44F2-B978-6198DF82F58F}">
      <dgm:prSet custT="1"/>
      <dgm:spPr/>
      <dgm:t>
        <a:bodyPr/>
        <a:lstStyle/>
        <a:p>
          <a:r>
            <a:rPr lang="en-US" sz="1200" b="1" dirty="0">
              <a:latin typeface="Arial Narrow" pitchFamily="34" charset="0"/>
            </a:rPr>
            <a:t>Participate in environmentally sustainable work practices</a:t>
          </a:r>
          <a:endParaRPr lang="pl-PL" sz="1200" b="1" dirty="0">
            <a:latin typeface="Arial Narrow" pitchFamily="34" charset="0"/>
          </a:endParaRPr>
        </a:p>
      </dgm:t>
    </dgm:pt>
    <dgm:pt modelId="{8C11ECA2-6370-4BC2-AC10-83C12621D3C0}" type="parTrans" cxnId="{F83728B4-4116-4B77-92DA-2CC8CF940670}">
      <dgm:prSet/>
      <dgm:spPr/>
      <dgm:t>
        <a:bodyPr/>
        <a:lstStyle/>
        <a:p>
          <a:endParaRPr lang="pl-PL"/>
        </a:p>
      </dgm:t>
    </dgm:pt>
    <dgm:pt modelId="{00E9DCB9-2173-40B0-82ED-412CC0C67945}" type="sibTrans" cxnId="{F83728B4-4116-4B77-92DA-2CC8CF940670}">
      <dgm:prSet/>
      <dgm:spPr/>
      <dgm:t>
        <a:bodyPr/>
        <a:lstStyle/>
        <a:p>
          <a:endParaRPr lang="pl-PL"/>
        </a:p>
      </dgm:t>
    </dgm:pt>
    <dgm:pt modelId="{264906D2-22F2-49EC-B07A-5249CE9551D6}">
      <dgm:prSet custT="1"/>
      <dgm:spPr/>
      <dgm:t>
        <a:bodyPr/>
        <a:lstStyle/>
        <a:p>
          <a:r>
            <a:rPr lang="en-US" sz="1200" b="1" dirty="0">
              <a:latin typeface="Arial Narrow" pitchFamily="34" charset="0"/>
            </a:rPr>
            <a:t>Assist in the provision of on-the-job training</a:t>
          </a:r>
          <a:endParaRPr lang="pl-PL" sz="1200" b="1" dirty="0">
            <a:latin typeface="Arial Narrow" pitchFamily="34" charset="0"/>
          </a:endParaRPr>
        </a:p>
      </dgm:t>
    </dgm:pt>
    <dgm:pt modelId="{D69148F2-EC4D-4CFE-BEB5-742877E496DE}" type="parTrans" cxnId="{19FB775C-BF64-42B4-93AB-E81EBC278A1C}">
      <dgm:prSet/>
      <dgm:spPr/>
      <dgm:t>
        <a:bodyPr/>
        <a:lstStyle/>
        <a:p>
          <a:endParaRPr lang="pl-PL"/>
        </a:p>
      </dgm:t>
    </dgm:pt>
    <dgm:pt modelId="{1B49CD96-74A0-4BFC-9D15-CEEFDA2799CB}" type="sibTrans" cxnId="{19FB775C-BF64-42B4-93AB-E81EBC278A1C}">
      <dgm:prSet/>
      <dgm:spPr/>
      <dgm:t>
        <a:bodyPr/>
        <a:lstStyle/>
        <a:p>
          <a:endParaRPr lang="pl-PL"/>
        </a:p>
      </dgm:t>
    </dgm:pt>
    <dgm:pt modelId="{D0849278-B0DA-4942-AF69-0972128287C1}">
      <dgm:prSet custT="1"/>
      <dgm:spPr/>
      <dgm:t>
        <a:bodyPr/>
        <a:lstStyle/>
        <a:p>
          <a:r>
            <a:rPr lang="pl-PL" sz="1400" b="1" dirty="0" err="1">
              <a:latin typeface="Arial Narrow" pitchFamily="34" charset="0"/>
            </a:rPr>
            <a:t>Support</a:t>
          </a:r>
          <a:r>
            <a:rPr lang="pl-PL" sz="1400" b="1" dirty="0">
              <a:latin typeface="Arial Narrow" pitchFamily="34" charset="0"/>
            </a:rPr>
            <a:t>/</a:t>
          </a:r>
          <a:r>
            <a:rPr lang="pl-PL" sz="1400" b="1" dirty="0" err="1">
              <a:latin typeface="Arial Narrow" pitchFamily="34" charset="0"/>
            </a:rPr>
            <a:t>Self</a:t>
          </a:r>
          <a:r>
            <a:rPr lang="pl-PL" sz="1400" b="1" dirty="0">
              <a:latin typeface="Arial Narrow" pitchFamily="34" charset="0"/>
            </a:rPr>
            <a:t> Management</a:t>
          </a:r>
        </a:p>
      </dgm:t>
    </dgm:pt>
    <dgm:pt modelId="{74838558-D350-4A5D-B44D-409C3667BEE1}" type="parTrans" cxnId="{74B65AF4-0520-49D0-8113-BD848EC38313}">
      <dgm:prSet/>
      <dgm:spPr/>
      <dgm:t>
        <a:bodyPr/>
        <a:lstStyle/>
        <a:p>
          <a:endParaRPr lang="pl-PL"/>
        </a:p>
      </dgm:t>
    </dgm:pt>
    <dgm:pt modelId="{99B33F31-EE41-4DF6-A204-5FD2A71FA619}" type="sibTrans" cxnId="{74B65AF4-0520-49D0-8113-BD848EC38313}">
      <dgm:prSet/>
      <dgm:spPr/>
      <dgm:t>
        <a:bodyPr/>
        <a:lstStyle/>
        <a:p>
          <a:endParaRPr lang="pl-PL"/>
        </a:p>
      </dgm:t>
    </dgm:pt>
    <dgm:pt modelId="{64198ABE-B026-4240-9B64-4BF5C68200D7}">
      <dgm:prSet custT="1"/>
      <dgm:spPr/>
      <dgm:t>
        <a:bodyPr/>
        <a:lstStyle/>
        <a:p>
          <a:r>
            <a:rPr lang="en-US" sz="1200" b="1" dirty="0">
              <a:latin typeface="Arial Narrow" pitchFamily="34" charset="0"/>
            </a:rPr>
            <a:t>Monitor expenditure for your area of responsibilit</a:t>
          </a:r>
          <a:r>
            <a:rPr lang="en-US" sz="1000" b="1" dirty="0"/>
            <a:t>y</a:t>
          </a:r>
          <a:endParaRPr lang="pl-PL" sz="1000" dirty="0"/>
        </a:p>
      </dgm:t>
    </dgm:pt>
    <dgm:pt modelId="{40017129-F319-44A3-8510-22B5744ED680}" type="parTrans" cxnId="{1A4E85F1-D093-49C6-A531-A4A8AA87184B}">
      <dgm:prSet/>
      <dgm:spPr/>
      <dgm:t>
        <a:bodyPr/>
        <a:lstStyle/>
        <a:p>
          <a:endParaRPr lang="pl-PL"/>
        </a:p>
      </dgm:t>
    </dgm:pt>
    <dgm:pt modelId="{327ED3D5-3046-4EF6-BC2C-FEE74A1A4C7E}" type="sibTrans" cxnId="{1A4E85F1-D093-49C6-A531-A4A8AA87184B}">
      <dgm:prSet/>
      <dgm:spPr/>
      <dgm:t>
        <a:bodyPr/>
        <a:lstStyle/>
        <a:p>
          <a:endParaRPr lang="pl-PL"/>
        </a:p>
      </dgm:t>
    </dgm:pt>
    <dgm:pt modelId="{2B2B67EF-773B-4C0F-9685-FF3070CD7765}">
      <dgm:prSet custT="1"/>
      <dgm:spPr/>
      <dgm:t>
        <a:bodyPr/>
        <a:lstStyle/>
        <a:p>
          <a:r>
            <a:rPr lang="en-US" sz="1200" b="1" dirty="0">
              <a:latin typeface="Arial Narrow" pitchFamily="34" charset="0"/>
            </a:rPr>
            <a:t>Work as a member of a team</a:t>
          </a:r>
          <a:endParaRPr lang="pl-PL" sz="1200" dirty="0">
            <a:latin typeface="Arial Narrow" pitchFamily="34" charset="0"/>
          </a:endParaRPr>
        </a:p>
      </dgm:t>
    </dgm:pt>
    <dgm:pt modelId="{4630185E-3C81-46F9-BC6C-91B4E15528CC}" type="parTrans" cxnId="{7A724EA7-708D-4129-85E8-3EC3417630E0}">
      <dgm:prSet/>
      <dgm:spPr/>
      <dgm:t>
        <a:bodyPr/>
        <a:lstStyle/>
        <a:p>
          <a:endParaRPr lang="pl-PL"/>
        </a:p>
      </dgm:t>
    </dgm:pt>
    <dgm:pt modelId="{45F09A1D-470B-4442-AEE5-BF0577928A29}" type="sibTrans" cxnId="{7A724EA7-708D-4129-85E8-3EC3417630E0}">
      <dgm:prSet/>
      <dgm:spPr/>
      <dgm:t>
        <a:bodyPr/>
        <a:lstStyle/>
        <a:p>
          <a:endParaRPr lang="pl-PL"/>
        </a:p>
      </dgm:t>
    </dgm:pt>
    <dgm:pt modelId="{8EB37589-E739-4BB1-B6AC-1C9FD7DC6999}">
      <dgm:prSet custT="1"/>
      <dgm:spPr/>
      <dgm:t>
        <a:bodyPr/>
        <a:lstStyle/>
        <a:p>
          <a:r>
            <a:rPr lang="en-US" sz="1200" b="1" dirty="0">
              <a:latin typeface="Arial Narrow" pitchFamily="34" charset="0"/>
            </a:rPr>
            <a:t>Source and purchase material-parts for installation or service jobs</a:t>
          </a:r>
          <a:endParaRPr lang="pl-PL" sz="1200" dirty="0">
            <a:latin typeface="Arial Narrow" pitchFamily="34" charset="0"/>
          </a:endParaRPr>
        </a:p>
      </dgm:t>
    </dgm:pt>
    <dgm:pt modelId="{A3131110-65A2-44B6-81AF-217BB7302D2D}" type="parTrans" cxnId="{9A64B463-A660-47F7-8A2B-31B3827EA96E}">
      <dgm:prSet/>
      <dgm:spPr/>
      <dgm:t>
        <a:bodyPr/>
        <a:lstStyle/>
        <a:p>
          <a:endParaRPr lang="pl-PL"/>
        </a:p>
      </dgm:t>
    </dgm:pt>
    <dgm:pt modelId="{4660B1AE-8B64-4195-BDC0-FA57D0B58400}" type="sibTrans" cxnId="{9A64B463-A660-47F7-8A2B-31B3827EA96E}">
      <dgm:prSet/>
      <dgm:spPr/>
      <dgm:t>
        <a:bodyPr/>
        <a:lstStyle/>
        <a:p>
          <a:endParaRPr lang="pl-PL"/>
        </a:p>
      </dgm:t>
    </dgm:pt>
    <dgm:pt modelId="{184661ED-E454-4BC0-8DE5-26DD031C93B0}">
      <dgm:prSet custT="1"/>
      <dgm:spPr/>
      <dgm:t>
        <a:bodyPr/>
        <a:lstStyle/>
        <a:p>
          <a:r>
            <a:rPr lang="en-US" sz="1200" b="1" dirty="0">
              <a:latin typeface="Arial Narrow" pitchFamily="34" charset="0"/>
            </a:rPr>
            <a:t>Use computer applications relevant to a workplace</a:t>
          </a:r>
          <a:endParaRPr lang="pl-PL" sz="1200" dirty="0">
            <a:latin typeface="Arial Narrow" pitchFamily="34" charset="0"/>
          </a:endParaRPr>
        </a:p>
      </dgm:t>
    </dgm:pt>
    <dgm:pt modelId="{AB6D49A3-55C4-4DAD-A57F-67F72C01BD3A}" type="parTrans" cxnId="{6F66718E-A1A4-400F-9B25-33603017CCB6}">
      <dgm:prSet/>
      <dgm:spPr/>
      <dgm:t>
        <a:bodyPr/>
        <a:lstStyle/>
        <a:p>
          <a:endParaRPr lang="pl-PL"/>
        </a:p>
      </dgm:t>
    </dgm:pt>
    <dgm:pt modelId="{DB6EBA41-E127-4A97-BCDF-8F49B92FE964}" type="sibTrans" cxnId="{6F66718E-A1A4-400F-9B25-33603017CCB6}">
      <dgm:prSet/>
      <dgm:spPr/>
      <dgm:t>
        <a:bodyPr/>
        <a:lstStyle/>
        <a:p>
          <a:endParaRPr lang="pl-PL"/>
        </a:p>
      </dgm:t>
    </dgm:pt>
    <dgm:pt modelId="{E7F74002-E768-4C7A-A48D-F56B731894A7}">
      <dgm:prSet custT="1"/>
      <dgm:spPr/>
      <dgm:t>
        <a:bodyPr/>
        <a:lstStyle/>
        <a:p>
          <a:r>
            <a:rPr lang="en-US" sz="1200" b="1" dirty="0">
              <a:latin typeface="Arial Narrow" pitchFamily="34" charset="0"/>
            </a:rPr>
            <a:t>Maintain documentation</a:t>
          </a:r>
          <a:endParaRPr lang="pl-PL" sz="1200" dirty="0">
            <a:latin typeface="Arial Narrow" pitchFamily="34" charset="0"/>
          </a:endParaRPr>
        </a:p>
      </dgm:t>
    </dgm:pt>
    <dgm:pt modelId="{5AF591F5-F96D-40FF-AEED-3741CB4B83B1}" type="parTrans" cxnId="{822856C6-D384-4F2F-9807-C0F8A90AAD8A}">
      <dgm:prSet/>
      <dgm:spPr/>
      <dgm:t>
        <a:bodyPr/>
        <a:lstStyle/>
        <a:p>
          <a:endParaRPr lang="pl-PL"/>
        </a:p>
      </dgm:t>
    </dgm:pt>
    <dgm:pt modelId="{275C7DC0-63B0-4B20-ADA8-0270862168FA}" type="sibTrans" cxnId="{822856C6-D384-4F2F-9807-C0F8A90AAD8A}">
      <dgm:prSet/>
      <dgm:spPr/>
      <dgm:t>
        <a:bodyPr/>
        <a:lstStyle/>
        <a:p>
          <a:endParaRPr lang="pl-PL"/>
        </a:p>
      </dgm:t>
    </dgm:pt>
    <dgm:pt modelId="{65D4189C-3AB2-4E98-BD89-26D59A07BA04}">
      <dgm:prSet custT="1"/>
      <dgm:spPr/>
      <dgm:t>
        <a:bodyPr/>
        <a:lstStyle/>
        <a:p>
          <a:r>
            <a:rPr lang="en-US" sz="1200" b="1" dirty="0">
              <a:latin typeface="Arial Narrow" pitchFamily="34" charset="0"/>
            </a:rPr>
            <a:t>Deliver a service to customers</a:t>
          </a:r>
          <a:endParaRPr lang="pl-PL" sz="1200" dirty="0">
            <a:latin typeface="Arial Narrow" pitchFamily="34" charset="0"/>
          </a:endParaRPr>
        </a:p>
      </dgm:t>
    </dgm:pt>
    <dgm:pt modelId="{DE471526-8252-4CC2-83FF-A03F8AD5D11A}" type="parTrans" cxnId="{46510E07-70A6-490F-ACDE-4FE1E2E977AD}">
      <dgm:prSet/>
      <dgm:spPr/>
      <dgm:t>
        <a:bodyPr/>
        <a:lstStyle/>
        <a:p>
          <a:endParaRPr lang="pl-PL"/>
        </a:p>
      </dgm:t>
    </dgm:pt>
    <dgm:pt modelId="{5CEAFCA3-05CB-40B0-A178-01F99F13340C}" type="sibTrans" cxnId="{46510E07-70A6-490F-ACDE-4FE1E2E977AD}">
      <dgm:prSet/>
      <dgm:spPr/>
      <dgm:t>
        <a:bodyPr/>
        <a:lstStyle/>
        <a:p>
          <a:endParaRPr lang="pl-PL"/>
        </a:p>
      </dgm:t>
    </dgm:pt>
    <dgm:pt modelId="{5ABAF45D-A47E-4AA3-9721-332F0B390FFC}">
      <dgm:prSet custT="1"/>
      <dgm:spPr/>
      <dgm:t>
        <a:bodyPr/>
        <a:lstStyle/>
        <a:p>
          <a:r>
            <a:rPr lang="en-US" sz="1200" b="1" dirty="0">
              <a:latin typeface="Arial Narrow" pitchFamily="34" charset="0"/>
            </a:rPr>
            <a:t>Provide quotations for installation or service jobs</a:t>
          </a:r>
          <a:endParaRPr lang="pl-PL" sz="1200" dirty="0">
            <a:latin typeface="Arial Narrow" pitchFamily="34" charset="0"/>
          </a:endParaRPr>
        </a:p>
      </dgm:t>
    </dgm:pt>
    <dgm:pt modelId="{A8723F0F-CFCE-4997-98E6-7EC5596AAA06}" type="parTrans" cxnId="{FD11A72A-8847-4760-99F7-5AED5A13A6CA}">
      <dgm:prSet/>
      <dgm:spPr/>
      <dgm:t>
        <a:bodyPr/>
        <a:lstStyle/>
        <a:p>
          <a:endParaRPr lang="pl-PL"/>
        </a:p>
      </dgm:t>
    </dgm:pt>
    <dgm:pt modelId="{DB6864F1-3BED-4D51-AE10-C4544FBB1712}" type="sibTrans" cxnId="{FD11A72A-8847-4760-99F7-5AED5A13A6CA}">
      <dgm:prSet/>
      <dgm:spPr/>
      <dgm:t>
        <a:bodyPr/>
        <a:lstStyle/>
        <a:p>
          <a:endParaRPr lang="pl-PL"/>
        </a:p>
      </dgm:t>
    </dgm:pt>
    <dgm:pt modelId="{A9A5986A-8880-4CDC-9013-B8199C24B108}">
      <dgm:prSet custT="1"/>
      <dgm:spPr/>
      <dgm:t>
        <a:bodyPr/>
        <a:lstStyle/>
        <a:p>
          <a:r>
            <a:rPr lang="en-US" sz="1200" b="1" dirty="0">
              <a:latin typeface="Arial Narrow" pitchFamily="34" charset="0"/>
            </a:rPr>
            <a:t>Plan and supervise the work of others</a:t>
          </a:r>
          <a:endParaRPr lang="pl-PL" sz="1200" dirty="0">
            <a:latin typeface="Arial Narrow" pitchFamily="34" charset="0"/>
          </a:endParaRPr>
        </a:p>
      </dgm:t>
    </dgm:pt>
    <dgm:pt modelId="{D7A69340-1370-4431-AE83-F227E26BF820}" type="parTrans" cxnId="{765DB281-5CC3-4D59-A5B9-A55CDC5411DF}">
      <dgm:prSet/>
      <dgm:spPr/>
      <dgm:t>
        <a:bodyPr/>
        <a:lstStyle/>
        <a:p>
          <a:endParaRPr lang="pl-PL"/>
        </a:p>
      </dgm:t>
    </dgm:pt>
    <dgm:pt modelId="{52259DAD-F6AB-4D3A-A865-9FCBB354B037}" type="sibTrans" cxnId="{765DB281-5CC3-4D59-A5B9-A55CDC5411DF}">
      <dgm:prSet/>
      <dgm:spPr/>
      <dgm:t>
        <a:bodyPr/>
        <a:lstStyle/>
        <a:p>
          <a:endParaRPr lang="pl-PL"/>
        </a:p>
      </dgm:t>
    </dgm:pt>
    <dgm:pt modelId="{6D89963F-04DD-4010-803F-847A4ED9E4EF}" type="pres">
      <dgm:prSet presAssocID="{FB4A0878-27E5-4CA5-8E71-9A45703965C2}" presName="diagram" presStyleCnt="0">
        <dgm:presLayoutVars>
          <dgm:chPref val="1"/>
          <dgm:dir/>
          <dgm:animOne val="branch"/>
          <dgm:animLvl val="lvl"/>
          <dgm:resizeHandles/>
        </dgm:presLayoutVars>
      </dgm:prSet>
      <dgm:spPr/>
      <dgm:t>
        <a:bodyPr/>
        <a:lstStyle/>
        <a:p>
          <a:endParaRPr lang="pl-PL"/>
        </a:p>
      </dgm:t>
    </dgm:pt>
    <dgm:pt modelId="{7BFEBD68-618B-4CD1-85D3-7DEDC9ACE975}" type="pres">
      <dgm:prSet presAssocID="{037DF9D3-5732-4CB4-91DD-30D28E9B2CFC}" presName="root" presStyleCnt="0"/>
      <dgm:spPr/>
      <dgm:t>
        <a:bodyPr/>
        <a:lstStyle/>
        <a:p>
          <a:endParaRPr lang="en-US"/>
        </a:p>
      </dgm:t>
    </dgm:pt>
    <dgm:pt modelId="{E0C79229-7174-46B3-B1B7-04E945D8A0C7}" type="pres">
      <dgm:prSet presAssocID="{037DF9D3-5732-4CB4-91DD-30D28E9B2CFC}" presName="rootComposite" presStyleCnt="0"/>
      <dgm:spPr/>
      <dgm:t>
        <a:bodyPr/>
        <a:lstStyle/>
        <a:p>
          <a:endParaRPr lang="en-US"/>
        </a:p>
      </dgm:t>
    </dgm:pt>
    <dgm:pt modelId="{AE6BEB11-D345-48D6-A970-544607925860}" type="pres">
      <dgm:prSet presAssocID="{037DF9D3-5732-4CB4-91DD-30D28E9B2CFC}" presName="rootText" presStyleLbl="node1" presStyleIdx="0" presStyleCnt="3" custScaleX="359560" custScaleY="191007"/>
      <dgm:spPr/>
      <dgm:t>
        <a:bodyPr/>
        <a:lstStyle/>
        <a:p>
          <a:endParaRPr lang="pl-PL"/>
        </a:p>
      </dgm:t>
    </dgm:pt>
    <dgm:pt modelId="{1CDC36B0-8C1D-42BD-888C-9DF6684C6076}" type="pres">
      <dgm:prSet presAssocID="{037DF9D3-5732-4CB4-91DD-30D28E9B2CFC}" presName="rootConnector" presStyleLbl="node1" presStyleIdx="0" presStyleCnt="3"/>
      <dgm:spPr/>
      <dgm:t>
        <a:bodyPr/>
        <a:lstStyle/>
        <a:p>
          <a:endParaRPr lang="pl-PL"/>
        </a:p>
      </dgm:t>
    </dgm:pt>
    <dgm:pt modelId="{52E8D280-B1F2-4FF2-A465-F6AFD7F76F90}" type="pres">
      <dgm:prSet presAssocID="{037DF9D3-5732-4CB4-91DD-30D28E9B2CFC}" presName="childShape" presStyleCnt="0"/>
      <dgm:spPr/>
      <dgm:t>
        <a:bodyPr/>
        <a:lstStyle/>
        <a:p>
          <a:endParaRPr lang="en-US"/>
        </a:p>
      </dgm:t>
    </dgm:pt>
    <dgm:pt modelId="{EAAE7341-32DD-4276-8AD8-CCF71F9B5C67}" type="pres">
      <dgm:prSet presAssocID="{BC71CCE9-EB74-4280-9BBE-9234227558F6}" presName="Name13" presStyleLbl="parChTrans1D2" presStyleIdx="0" presStyleCnt="14"/>
      <dgm:spPr/>
      <dgm:t>
        <a:bodyPr/>
        <a:lstStyle/>
        <a:p>
          <a:endParaRPr lang="pl-PL"/>
        </a:p>
      </dgm:t>
    </dgm:pt>
    <dgm:pt modelId="{2183C1E2-9326-4491-8B1B-B8F31B17C646}" type="pres">
      <dgm:prSet presAssocID="{4DE8C257-45B5-42A3-AD1D-B28CD41CA06B}" presName="childText" presStyleLbl="bgAcc1" presStyleIdx="0" presStyleCnt="14" custScaleX="310867" custScaleY="202064">
        <dgm:presLayoutVars>
          <dgm:bulletEnabled val="1"/>
        </dgm:presLayoutVars>
      </dgm:prSet>
      <dgm:spPr/>
      <dgm:t>
        <a:bodyPr/>
        <a:lstStyle/>
        <a:p>
          <a:endParaRPr lang="pl-PL"/>
        </a:p>
      </dgm:t>
    </dgm:pt>
    <dgm:pt modelId="{B8B57FA4-B0FD-4A75-86F9-AE556BD157EE}" type="pres">
      <dgm:prSet presAssocID="{31A43BB4-6246-4F15-B722-387DE276337E}" presName="Name13" presStyleLbl="parChTrans1D2" presStyleIdx="1" presStyleCnt="14"/>
      <dgm:spPr/>
      <dgm:t>
        <a:bodyPr/>
        <a:lstStyle/>
        <a:p>
          <a:endParaRPr lang="pl-PL"/>
        </a:p>
      </dgm:t>
    </dgm:pt>
    <dgm:pt modelId="{CD03FA95-57D9-4B95-8939-9CFA55F92D3E}" type="pres">
      <dgm:prSet presAssocID="{3B13567D-2ADE-4DC9-8756-900A0CF7AC5E}" presName="childText" presStyleLbl="bgAcc1" presStyleIdx="1" presStyleCnt="14" custScaleX="310028" custScaleY="190462">
        <dgm:presLayoutVars>
          <dgm:bulletEnabled val="1"/>
        </dgm:presLayoutVars>
      </dgm:prSet>
      <dgm:spPr/>
      <dgm:t>
        <a:bodyPr/>
        <a:lstStyle/>
        <a:p>
          <a:endParaRPr lang="pl-PL"/>
        </a:p>
      </dgm:t>
    </dgm:pt>
    <dgm:pt modelId="{1079F9B4-DAC2-4165-91FD-03481A37F2AC}" type="pres">
      <dgm:prSet presAssocID="{8C11ECA2-6370-4BC2-AC10-83C12621D3C0}" presName="Name13" presStyleLbl="parChTrans1D2" presStyleIdx="2" presStyleCnt="14"/>
      <dgm:spPr/>
      <dgm:t>
        <a:bodyPr/>
        <a:lstStyle/>
        <a:p>
          <a:endParaRPr lang="pl-PL"/>
        </a:p>
      </dgm:t>
    </dgm:pt>
    <dgm:pt modelId="{0D4C73BC-0386-44F5-9EB2-5574D9E2C83F}" type="pres">
      <dgm:prSet presAssocID="{077FB3B4-521B-44F2-B978-6198DF82F58F}" presName="childText" presStyleLbl="bgAcc1" presStyleIdx="2" presStyleCnt="14" custScaleX="313302" custScaleY="222440">
        <dgm:presLayoutVars>
          <dgm:bulletEnabled val="1"/>
        </dgm:presLayoutVars>
      </dgm:prSet>
      <dgm:spPr/>
      <dgm:t>
        <a:bodyPr/>
        <a:lstStyle/>
        <a:p>
          <a:endParaRPr lang="pl-PL"/>
        </a:p>
      </dgm:t>
    </dgm:pt>
    <dgm:pt modelId="{D9CBB9B3-35E4-4AF9-8EAE-489BB5306BB9}" type="pres">
      <dgm:prSet presAssocID="{570B1652-84F9-41A9-9E9F-52A28BF34956}" presName="root" presStyleCnt="0"/>
      <dgm:spPr/>
      <dgm:t>
        <a:bodyPr/>
        <a:lstStyle/>
        <a:p>
          <a:endParaRPr lang="en-US"/>
        </a:p>
      </dgm:t>
    </dgm:pt>
    <dgm:pt modelId="{F4BCE278-E124-46BA-B080-E8AFA3BA6A55}" type="pres">
      <dgm:prSet presAssocID="{570B1652-84F9-41A9-9E9F-52A28BF34956}" presName="rootComposite" presStyleCnt="0"/>
      <dgm:spPr/>
      <dgm:t>
        <a:bodyPr/>
        <a:lstStyle/>
        <a:p>
          <a:endParaRPr lang="en-US"/>
        </a:p>
      </dgm:t>
    </dgm:pt>
    <dgm:pt modelId="{65ADF1BA-AEF3-48DC-86B6-4D0467C8031A}" type="pres">
      <dgm:prSet presAssocID="{570B1652-84F9-41A9-9E9F-52A28BF34956}" presName="rootText" presStyleLbl="node1" presStyleIdx="1" presStyleCnt="3" custScaleX="302003" custScaleY="184512"/>
      <dgm:spPr/>
      <dgm:t>
        <a:bodyPr/>
        <a:lstStyle/>
        <a:p>
          <a:endParaRPr lang="pl-PL"/>
        </a:p>
      </dgm:t>
    </dgm:pt>
    <dgm:pt modelId="{B6C8726D-EEF4-4B01-89B9-33A5861A243F}" type="pres">
      <dgm:prSet presAssocID="{570B1652-84F9-41A9-9E9F-52A28BF34956}" presName="rootConnector" presStyleLbl="node1" presStyleIdx="1" presStyleCnt="3"/>
      <dgm:spPr/>
      <dgm:t>
        <a:bodyPr/>
        <a:lstStyle/>
        <a:p>
          <a:endParaRPr lang="pl-PL"/>
        </a:p>
      </dgm:t>
    </dgm:pt>
    <dgm:pt modelId="{F7F98E28-C7EF-4B8B-BEF6-B82704B00DC6}" type="pres">
      <dgm:prSet presAssocID="{570B1652-84F9-41A9-9E9F-52A28BF34956}" presName="childShape" presStyleCnt="0"/>
      <dgm:spPr/>
      <dgm:t>
        <a:bodyPr/>
        <a:lstStyle/>
        <a:p>
          <a:endParaRPr lang="en-US"/>
        </a:p>
      </dgm:t>
    </dgm:pt>
    <dgm:pt modelId="{1AC8DA1A-A670-4550-A6A2-C9CA224391C1}" type="pres">
      <dgm:prSet presAssocID="{624B3C03-B08F-47B8-9074-04BC976629DB}" presName="Name13" presStyleLbl="parChTrans1D2" presStyleIdx="3" presStyleCnt="14"/>
      <dgm:spPr/>
      <dgm:t>
        <a:bodyPr/>
        <a:lstStyle/>
        <a:p>
          <a:endParaRPr lang="pl-PL"/>
        </a:p>
      </dgm:t>
    </dgm:pt>
    <dgm:pt modelId="{78FCBA13-FEA2-4F08-B1C1-FF4355F346A9}" type="pres">
      <dgm:prSet presAssocID="{FE546D3F-40AD-4BDC-972A-4C02804063D8}" presName="childText" presStyleLbl="bgAcc1" presStyleIdx="3" presStyleCnt="14" custScaleX="277453" custScaleY="115499">
        <dgm:presLayoutVars>
          <dgm:bulletEnabled val="1"/>
        </dgm:presLayoutVars>
      </dgm:prSet>
      <dgm:spPr/>
      <dgm:t>
        <a:bodyPr/>
        <a:lstStyle/>
        <a:p>
          <a:endParaRPr lang="pl-PL"/>
        </a:p>
      </dgm:t>
    </dgm:pt>
    <dgm:pt modelId="{2AF54F59-CED7-4DEE-89E3-C1F19C67A9C9}" type="pres">
      <dgm:prSet presAssocID="{DFDF1CBA-9721-4D42-AF99-6C0801ACACEB}" presName="Name13" presStyleLbl="parChTrans1D2" presStyleIdx="4" presStyleCnt="14"/>
      <dgm:spPr/>
      <dgm:t>
        <a:bodyPr/>
        <a:lstStyle/>
        <a:p>
          <a:endParaRPr lang="pl-PL"/>
        </a:p>
      </dgm:t>
    </dgm:pt>
    <dgm:pt modelId="{412882F3-9DE5-48FD-ABAF-E6FB87D03F7A}" type="pres">
      <dgm:prSet presAssocID="{A7EFE4F4-1EA3-484D-B8C8-CB4B7899A66D}" presName="childText" presStyleLbl="bgAcc1" presStyleIdx="4" presStyleCnt="14" custScaleX="278006" custScaleY="165630">
        <dgm:presLayoutVars>
          <dgm:bulletEnabled val="1"/>
        </dgm:presLayoutVars>
      </dgm:prSet>
      <dgm:spPr/>
      <dgm:t>
        <a:bodyPr/>
        <a:lstStyle/>
        <a:p>
          <a:endParaRPr lang="pl-PL"/>
        </a:p>
      </dgm:t>
    </dgm:pt>
    <dgm:pt modelId="{0C1BC157-7336-429A-951B-B8106B0C7F2F}" type="pres">
      <dgm:prSet presAssocID="{D69148F2-EC4D-4CFE-BEB5-742877E496DE}" presName="Name13" presStyleLbl="parChTrans1D2" presStyleIdx="5" presStyleCnt="14"/>
      <dgm:spPr/>
      <dgm:t>
        <a:bodyPr/>
        <a:lstStyle/>
        <a:p>
          <a:endParaRPr lang="pl-PL"/>
        </a:p>
      </dgm:t>
    </dgm:pt>
    <dgm:pt modelId="{149D0E2C-66DD-4907-B9E8-05EF779B0846}" type="pres">
      <dgm:prSet presAssocID="{264906D2-22F2-49EC-B07A-5249CE9551D6}" presName="childText" presStyleLbl="bgAcc1" presStyleIdx="5" presStyleCnt="14" custScaleX="277243" custScaleY="139011">
        <dgm:presLayoutVars>
          <dgm:bulletEnabled val="1"/>
        </dgm:presLayoutVars>
      </dgm:prSet>
      <dgm:spPr/>
      <dgm:t>
        <a:bodyPr/>
        <a:lstStyle/>
        <a:p>
          <a:endParaRPr lang="pl-PL"/>
        </a:p>
      </dgm:t>
    </dgm:pt>
    <dgm:pt modelId="{227FD322-7B34-4243-8B1C-CF046117EB35}" type="pres">
      <dgm:prSet presAssocID="{4630185E-3C81-46F9-BC6C-91B4E15528CC}" presName="Name13" presStyleLbl="parChTrans1D2" presStyleIdx="6" presStyleCnt="14"/>
      <dgm:spPr/>
      <dgm:t>
        <a:bodyPr/>
        <a:lstStyle/>
        <a:p>
          <a:endParaRPr lang="pl-PL"/>
        </a:p>
      </dgm:t>
    </dgm:pt>
    <dgm:pt modelId="{A240874D-0FB7-42FC-8B4F-14F6BC9E9B0B}" type="pres">
      <dgm:prSet presAssocID="{2B2B67EF-773B-4C0F-9685-FF3070CD7765}" presName="childText" presStyleLbl="bgAcc1" presStyleIdx="6" presStyleCnt="14" custScaleX="277243" custScaleY="139011">
        <dgm:presLayoutVars>
          <dgm:bulletEnabled val="1"/>
        </dgm:presLayoutVars>
      </dgm:prSet>
      <dgm:spPr/>
      <dgm:t>
        <a:bodyPr/>
        <a:lstStyle/>
        <a:p>
          <a:endParaRPr lang="pl-PL"/>
        </a:p>
      </dgm:t>
    </dgm:pt>
    <dgm:pt modelId="{C6393D1F-4DC9-4A34-A4EA-AC562F3C6CCD}" type="pres">
      <dgm:prSet presAssocID="{D7A69340-1370-4431-AE83-F227E26BF820}" presName="Name13" presStyleLbl="parChTrans1D2" presStyleIdx="7" presStyleCnt="14"/>
      <dgm:spPr/>
      <dgm:t>
        <a:bodyPr/>
        <a:lstStyle/>
        <a:p>
          <a:endParaRPr lang="pl-PL"/>
        </a:p>
      </dgm:t>
    </dgm:pt>
    <dgm:pt modelId="{63FF6DC8-B347-49E2-B554-055277432596}" type="pres">
      <dgm:prSet presAssocID="{A9A5986A-8880-4CDC-9013-B8199C24B108}" presName="childText" presStyleLbl="bgAcc1" presStyleIdx="7" presStyleCnt="14" custScaleX="261213" custScaleY="220417">
        <dgm:presLayoutVars>
          <dgm:bulletEnabled val="1"/>
        </dgm:presLayoutVars>
      </dgm:prSet>
      <dgm:spPr/>
      <dgm:t>
        <a:bodyPr/>
        <a:lstStyle/>
        <a:p>
          <a:endParaRPr lang="pl-PL"/>
        </a:p>
      </dgm:t>
    </dgm:pt>
    <dgm:pt modelId="{921F4A72-1F88-40A3-8A1E-06080AC2112C}" type="pres">
      <dgm:prSet presAssocID="{D0849278-B0DA-4942-AF69-0972128287C1}" presName="root" presStyleCnt="0"/>
      <dgm:spPr/>
    </dgm:pt>
    <dgm:pt modelId="{1A02BADB-BBC2-4FD6-8B91-72F9CA132D9B}" type="pres">
      <dgm:prSet presAssocID="{D0849278-B0DA-4942-AF69-0972128287C1}" presName="rootComposite" presStyleCnt="0"/>
      <dgm:spPr/>
    </dgm:pt>
    <dgm:pt modelId="{4DEE2445-C91A-4C9F-B1F9-E49528F8B99B}" type="pres">
      <dgm:prSet presAssocID="{D0849278-B0DA-4942-AF69-0972128287C1}" presName="rootText" presStyleLbl="node1" presStyleIdx="2" presStyleCnt="3" custScaleX="273802" custScaleY="183373"/>
      <dgm:spPr/>
      <dgm:t>
        <a:bodyPr/>
        <a:lstStyle/>
        <a:p>
          <a:endParaRPr lang="pl-PL"/>
        </a:p>
      </dgm:t>
    </dgm:pt>
    <dgm:pt modelId="{00927A0C-0B9B-4E07-A5E0-D63DE3F83B40}" type="pres">
      <dgm:prSet presAssocID="{D0849278-B0DA-4942-AF69-0972128287C1}" presName="rootConnector" presStyleLbl="node1" presStyleIdx="2" presStyleCnt="3"/>
      <dgm:spPr/>
      <dgm:t>
        <a:bodyPr/>
        <a:lstStyle/>
        <a:p>
          <a:endParaRPr lang="pl-PL"/>
        </a:p>
      </dgm:t>
    </dgm:pt>
    <dgm:pt modelId="{AE47328D-6901-4C29-9E85-3F7386D22E11}" type="pres">
      <dgm:prSet presAssocID="{D0849278-B0DA-4942-AF69-0972128287C1}" presName="childShape" presStyleCnt="0"/>
      <dgm:spPr/>
    </dgm:pt>
    <dgm:pt modelId="{C86AA0F9-48F5-482A-9B67-DBBB647C89EB}" type="pres">
      <dgm:prSet presAssocID="{40017129-F319-44A3-8510-22B5744ED680}" presName="Name13" presStyleLbl="parChTrans1D2" presStyleIdx="8" presStyleCnt="14"/>
      <dgm:spPr/>
      <dgm:t>
        <a:bodyPr/>
        <a:lstStyle/>
        <a:p>
          <a:endParaRPr lang="pl-PL"/>
        </a:p>
      </dgm:t>
    </dgm:pt>
    <dgm:pt modelId="{96E94BA8-E172-4001-BDD6-0F228D95ADFC}" type="pres">
      <dgm:prSet presAssocID="{64198ABE-B026-4240-9B64-4BF5C68200D7}" presName="childText" presStyleLbl="bgAcc1" presStyleIdx="8" presStyleCnt="14" custScaleX="264232" custScaleY="141240">
        <dgm:presLayoutVars>
          <dgm:bulletEnabled val="1"/>
        </dgm:presLayoutVars>
      </dgm:prSet>
      <dgm:spPr/>
      <dgm:t>
        <a:bodyPr/>
        <a:lstStyle/>
        <a:p>
          <a:endParaRPr lang="pl-PL"/>
        </a:p>
      </dgm:t>
    </dgm:pt>
    <dgm:pt modelId="{DD280CC1-103F-4337-B812-92329AE29AE3}" type="pres">
      <dgm:prSet presAssocID="{A3131110-65A2-44B6-81AF-217BB7302D2D}" presName="Name13" presStyleLbl="parChTrans1D2" presStyleIdx="9" presStyleCnt="14"/>
      <dgm:spPr/>
      <dgm:t>
        <a:bodyPr/>
        <a:lstStyle/>
        <a:p>
          <a:endParaRPr lang="pl-PL"/>
        </a:p>
      </dgm:t>
    </dgm:pt>
    <dgm:pt modelId="{318CDFC1-F802-4977-8574-3109466AAA5C}" type="pres">
      <dgm:prSet presAssocID="{8EB37589-E739-4BB1-B6AC-1C9FD7DC6999}" presName="childText" presStyleLbl="bgAcc1" presStyleIdx="9" presStyleCnt="14" custScaleX="264232" custScaleY="141240">
        <dgm:presLayoutVars>
          <dgm:bulletEnabled val="1"/>
        </dgm:presLayoutVars>
      </dgm:prSet>
      <dgm:spPr/>
      <dgm:t>
        <a:bodyPr/>
        <a:lstStyle/>
        <a:p>
          <a:endParaRPr lang="pl-PL"/>
        </a:p>
      </dgm:t>
    </dgm:pt>
    <dgm:pt modelId="{C02CB39F-365C-4982-B08D-887B095C71F8}" type="pres">
      <dgm:prSet presAssocID="{AB6D49A3-55C4-4DAD-A57F-67F72C01BD3A}" presName="Name13" presStyleLbl="parChTrans1D2" presStyleIdx="10" presStyleCnt="14"/>
      <dgm:spPr/>
      <dgm:t>
        <a:bodyPr/>
        <a:lstStyle/>
        <a:p>
          <a:endParaRPr lang="pl-PL"/>
        </a:p>
      </dgm:t>
    </dgm:pt>
    <dgm:pt modelId="{B26E49B3-A45F-4CD1-B4FF-E350CEDBDE1A}" type="pres">
      <dgm:prSet presAssocID="{184661ED-E454-4BC0-8DE5-26DD031C93B0}" presName="childText" presStyleLbl="bgAcc1" presStyleIdx="10" presStyleCnt="14" custScaleX="249239" custScaleY="141240">
        <dgm:presLayoutVars>
          <dgm:bulletEnabled val="1"/>
        </dgm:presLayoutVars>
      </dgm:prSet>
      <dgm:spPr/>
      <dgm:t>
        <a:bodyPr/>
        <a:lstStyle/>
        <a:p>
          <a:endParaRPr lang="pl-PL"/>
        </a:p>
      </dgm:t>
    </dgm:pt>
    <dgm:pt modelId="{8C170A9B-420F-4A2C-87C9-1EBD381E49F1}" type="pres">
      <dgm:prSet presAssocID="{5AF591F5-F96D-40FF-AEED-3741CB4B83B1}" presName="Name13" presStyleLbl="parChTrans1D2" presStyleIdx="11" presStyleCnt="14"/>
      <dgm:spPr/>
      <dgm:t>
        <a:bodyPr/>
        <a:lstStyle/>
        <a:p>
          <a:endParaRPr lang="pl-PL"/>
        </a:p>
      </dgm:t>
    </dgm:pt>
    <dgm:pt modelId="{89450327-A2BD-46FD-9942-33C3E269E74B}" type="pres">
      <dgm:prSet presAssocID="{E7F74002-E768-4C7A-A48D-F56B731894A7}" presName="childText" presStyleLbl="bgAcc1" presStyleIdx="11" presStyleCnt="14" custScaleX="234292" custScaleY="141240">
        <dgm:presLayoutVars>
          <dgm:bulletEnabled val="1"/>
        </dgm:presLayoutVars>
      </dgm:prSet>
      <dgm:spPr/>
      <dgm:t>
        <a:bodyPr/>
        <a:lstStyle/>
        <a:p>
          <a:endParaRPr lang="pl-PL"/>
        </a:p>
      </dgm:t>
    </dgm:pt>
    <dgm:pt modelId="{1A14ED7B-584C-4C0A-8DAE-B3054685C5C0}" type="pres">
      <dgm:prSet presAssocID="{DE471526-8252-4CC2-83FF-A03F8AD5D11A}" presName="Name13" presStyleLbl="parChTrans1D2" presStyleIdx="12" presStyleCnt="14"/>
      <dgm:spPr/>
      <dgm:t>
        <a:bodyPr/>
        <a:lstStyle/>
        <a:p>
          <a:endParaRPr lang="pl-PL"/>
        </a:p>
      </dgm:t>
    </dgm:pt>
    <dgm:pt modelId="{EFCB915B-205D-457D-9381-C32490F28326}" type="pres">
      <dgm:prSet presAssocID="{65D4189C-3AB2-4E98-BD89-26D59A07BA04}" presName="childText" presStyleLbl="bgAcc1" presStyleIdx="12" presStyleCnt="14" custScaleX="234293" custScaleY="141240">
        <dgm:presLayoutVars>
          <dgm:bulletEnabled val="1"/>
        </dgm:presLayoutVars>
      </dgm:prSet>
      <dgm:spPr/>
      <dgm:t>
        <a:bodyPr/>
        <a:lstStyle/>
        <a:p>
          <a:endParaRPr lang="pl-PL"/>
        </a:p>
      </dgm:t>
    </dgm:pt>
    <dgm:pt modelId="{64E32A7D-A248-4213-90D9-B51C8863D688}" type="pres">
      <dgm:prSet presAssocID="{A8723F0F-CFCE-4997-98E6-7EC5596AAA06}" presName="Name13" presStyleLbl="parChTrans1D2" presStyleIdx="13" presStyleCnt="14"/>
      <dgm:spPr/>
      <dgm:t>
        <a:bodyPr/>
        <a:lstStyle/>
        <a:p>
          <a:endParaRPr lang="pl-PL"/>
        </a:p>
      </dgm:t>
    </dgm:pt>
    <dgm:pt modelId="{16D01B64-C97D-4733-A53F-EE4B589CFE5E}" type="pres">
      <dgm:prSet presAssocID="{5ABAF45D-A47E-4AA3-9721-332F0B390FFC}" presName="childText" presStyleLbl="bgAcc1" presStyleIdx="13" presStyleCnt="14" custScaleX="249239" custScaleY="141240" custLinFactNeighborX="979">
        <dgm:presLayoutVars>
          <dgm:bulletEnabled val="1"/>
        </dgm:presLayoutVars>
      </dgm:prSet>
      <dgm:spPr/>
      <dgm:t>
        <a:bodyPr/>
        <a:lstStyle/>
        <a:p>
          <a:endParaRPr lang="pl-PL"/>
        </a:p>
      </dgm:t>
    </dgm:pt>
  </dgm:ptLst>
  <dgm:cxnLst>
    <dgm:cxn modelId="{86DF21AB-92A2-453E-85CE-986BA62CF492}" type="presOf" srcId="{D7A69340-1370-4431-AE83-F227E26BF820}" destId="{C6393D1F-4DC9-4A34-A4EA-AC562F3C6CCD}" srcOrd="0" destOrd="0" presId="urn:microsoft.com/office/officeart/2005/8/layout/hierarchy3"/>
    <dgm:cxn modelId="{1A4E85F1-D093-49C6-A531-A4A8AA87184B}" srcId="{D0849278-B0DA-4942-AF69-0972128287C1}" destId="{64198ABE-B026-4240-9B64-4BF5C68200D7}" srcOrd="0" destOrd="0" parTransId="{40017129-F319-44A3-8510-22B5744ED680}" sibTransId="{327ED3D5-3046-4EF6-BC2C-FEE74A1A4C7E}"/>
    <dgm:cxn modelId="{BABA04AF-7DCB-415A-8CBC-CCE51AAC114A}" type="presOf" srcId="{4630185E-3C81-46F9-BC6C-91B4E15528CC}" destId="{227FD322-7B34-4243-8B1C-CF046117EB35}" srcOrd="0" destOrd="0" presId="urn:microsoft.com/office/officeart/2005/8/layout/hierarchy3"/>
    <dgm:cxn modelId="{F83728B4-4116-4B77-92DA-2CC8CF940670}" srcId="{037DF9D3-5732-4CB4-91DD-30D28E9B2CFC}" destId="{077FB3B4-521B-44F2-B978-6198DF82F58F}" srcOrd="2" destOrd="0" parTransId="{8C11ECA2-6370-4BC2-AC10-83C12621D3C0}" sibTransId="{00E9DCB9-2173-40B0-82ED-412CC0C67945}"/>
    <dgm:cxn modelId="{18BB2770-7617-47F6-AD3F-7F62EF4E4EE1}" srcId="{570B1652-84F9-41A9-9E9F-52A28BF34956}" destId="{FE546D3F-40AD-4BDC-972A-4C02804063D8}" srcOrd="0" destOrd="0" parTransId="{624B3C03-B08F-47B8-9074-04BC976629DB}" sibTransId="{9FA1986B-81FD-4AF4-A884-A50883868843}"/>
    <dgm:cxn modelId="{94384FDA-C000-47CC-A7C7-C52FE44546D9}" type="presOf" srcId="{65D4189C-3AB2-4E98-BD89-26D59A07BA04}" destId="{EFCB915B-205D-457D-9381-C32490F28326}" srcOrd="0" destOrd="0" presId="urn:microsoft.com/office/officeart/2005/8/layout/hierarchy3"/>
    <dgm:cxn modelId="{4C4C12CB-E1D2-49FC-BDF6-F7A3F9381456}" type="presOf" srcId="{2B2B67EF-773B-4C0F-9685-FF3070CD7765}" destId="{A240874D-0FB7-42FC-8B4F-14F6BC9E9B0B}" srcOrd="0" destOrd="0" presId="urn:microsoft.com/office/officeart/2005/8/layout/hierarchy3"/>
    <dgm:cxn modelId="{AEB843CB-9790-4624-A416-1CC1B64F552C}" type="presOf" srcId="{4DE8C257-45B5-42A3-AD1D-B28CD41CA06B}" destId="{2183C1E2-9326-4491-8B1B-B8F31B17C646}" srcOrd="0" destOrd="0" presId="urn:microsoft.com/office/officeart/2005/8/layout/hierarchy3"/>
    <dgm:cxn modelId="{A15CDB21-190B-4B63-A0BB-29625E946643}" type="presOf" srcId="{DFDF1CBA-9721-4D42-AF99-6C0801ACACEB}" destId="{2AF54F59-CED7-4DEE-89E3-C1F19C67A9C9}" srcOrd="0" destOrd="0" presId="urn:microsoft.com/office/officeart/2005/8/layout/hierarchy3"/>
    <dgm:cxn modelId="{4B0EEE0E-531B-4757-822C-4464121D46E8}" type="presOf" srcId="{570B1652-84F9-41A9-9E9F-52A28BF34956}" destId="{B6C8726D-EEF4-4B01-89B9-33A5861A243F}" srcOrd="1" destOrd="0" presId="urn:microsoft.com/office/officeart/2005/8/layout/hierarchy3"/>
    <dgm:cxn modelId="{2653142A-5613-47D8-8089-6DFBCBAA1E0D}" type="presOf" srcId="{40017129-F319-44A3-8510-22B5744ED680}" destId="{C86AA0F9-48F5-482A-9B67-DBBB647C89EB}" srcOrd="0" destOrd="0" presId="urn:microsoft.com/office/officeart/2005/8/layout/hierarchy3"/>
    <dgm:cxn modelId="{FACA7DEA-AA94-476D-9663-BE922002F0C2}" type="presOf" srcId="{077FB3B4-521B-44F2-B978-6198DF82F58F}" destId="{0D4C73BC-0386-44F5-9EB2-5574D9E2C83F}" srcOrd="0" destOrd="0" presId="urn:microsoft.com/office/officeart/2005/8/layout/hierarchy3"/>
    <dgm:cxn modelId="{1F2734E3-76E7-4263-8709-1248BD72F4B1}" type="presOf" srcId="{FE546D3F-40AD-4BDC-972A-4C02804063D8}" destId="{78FCBA13-FEA2-4F08-B1C1-FF4355F346A9}" srcOrd="0" destOrd="0" presId="urn:microsoft.com/office/officeart/2005/8/layout/hierarchy3"/>
    <dgm:cxn modelId="{FD11A72A-8847-4760-99F7-5AED5A13A6CA}" srcId="{D0849278-B0DA-4942-AF69-0972128287C1}" destId="{5ABAF45D-A47E-4AA3-9721-332F0B390FFC}" srcOrd="5" destOrd="0" parTransId="{A8723F0F-CFCE-4997-98E6-7EC5596AAA06}" sibTransId="{DB6864F1-3BED-4D51-AE10-C4544FBB1712}"/>
    <dgm:cxn modelId="{31D1C07F-F86F-4DB6-9B03-89C036180A17}" type="presOf" srcId="{64198ABE-B026-4240-9B64-4BF5C68200D7}" destId="{96E94BA8-E172-4001-BDD6-0F228D95ADFC}" srcOrd="0" destOrd="0" presId="urn:microsoft.com/office/officeart/2005/8/layout/hierarchy3"/>
    <dgm:cxn modelId="{52B06E5C-407E-43F7-BD91-00C257D4A718}" type="presOf" srcId="{A9A5986A-8880-4CDC-9013-B8199C24B108}" destId="{63FF6DC8-B347-49E2-B554-055277432596}" srcOrd="0" destOrd="0" presId="urn:microsoft.com/office/officeart/2005/8/layout/hierarchy3"/>
    <dgm:cxn modelId="{3BBB1F06-4370-4597-8C16-C86F2F3206D4}" type="presOf" srcId="{8C11ECA2-6370-4BC2-AC10-83C12621D3C0}" destId="{1079F9B4-DAC2-4165-91FD-03481A37F2AC}" srcOrd="0" destOrd="0" presId="urn:microsoft.com/office/officeart/2005/8/layout/hierarchy3"/>
    <dgm:cxn modelId="{593F90B2-DD8B-4ACB-AE0F-3F1FAD629452}" srcId="{570B1652-84F9-41A9-9E9F-52A28BF34956}" destId="{A7EFE4F4-1EA3-484D-B8C8-CB4B7899A66D}" srcOrd="1" destOrd="0" parTransId="{DFDF1CBA-9721-4D42-AF99-6C0801ACACEB}" sibTransId="{333DE842-B59D-4BF4-87C0-F678DF7985DB}"/>
    <dgm:cxn modelId="{686F0478-740A-4DF1-A811-F80501B3B8CC}" type="presOf" srcId="{A7EFE4F4-1EA3-484D-B8C8-CB4B7899A66D}" destId="{412882F3-9DE5-48FD-ABAF-E6FB87D03F7A}" srcOrd="0" destOrd="0" presId="urn:microsoft.com/office/officeart/2005/8/layout/hierarchy3"/>
    <dgm:cxn modelId="{CCB18B67-1C8C-4EC2-BB24-6DF89B3EA9F7}" srcId="{FB4A0878-27E5-4CA5-8E71-9A45703965C2}" destId="{037DF9D3-5732-4CB4-91DD-30D28E9B2CFC}" srcOrd="0" destOrd="0" parTransId="{25CA72FE-31EC-4EB4-A99B-6C85F77A8F18}" sibTransId="{89C8631A-A55D-4C84-BAC2-F0517331BC6B}"/>
    <dgm:cxn modelId="{19578E12-0DD3-4FE2-88C8-EEB38B118DC8}" type="presOf" srcId="{AB6D49A3-55C4-4DAD-A57F-67F72C01BD3A}" destId="{C02CB39F-365C-4982-B08D-887B095C71F8}" srcOrd="0" destOrd="0" presId="urn:microsoft.com/office/officeart/2005/8/layout/hierarchy3"/>
    <dgm:cxn modelId="{6AFBA725-5DCD-46EA-9CB3-F2ADC1A9B4BA}" type="presOf" srcId="{D69148F2-EC4D-4CFE-BEB5-742877E496DE}" destId="{0C1BC157-7336-429A-951B-B8106B0C7F2F}" srcOrd="0" destOrd="0" presId="urn:microsoft.com/office/officeart/2005/8/layout/hierarchy3"/>
    <dgm:cxn modelId="{AEDBD131-F487-4365-B786-D4744AD91C0B}" type="presOf" srcId="{570B1652-84F9-41A9-9E9F-52A28BF34956}" destId="{65ADF1BA-AEF3-48DC-86B6-4D0467C8031A}" srcOrd="0" destOrd="0" presId="urn:microsoft.com/office/officeart/2005/8/layout/hierarchy3"/>
    <dgm:cxn modelId="{86CFA5D8-E5AC-4399-98FA-163DBA0237D1}" type="presOf" srcId="{D0849278-B0DA-4942-AF69-0972128287C1}" destId="{00927A0C-0B9B-4E07-A5E0-D63DE3F83B40}" srcOrd="1" destOrd="0" presId="urn:microsoft.com/office/officeart/2005/8/layout/hierarchy3"/>
    <dgm:cxn modelId="{9A64B463-A660-47F7-8A2B-31B3827EA96E}" srcId="{D0849278-B0DA-4942-AF69-0972128287C1}" destId="{8EB37589-E739-4BB1-B6AC-1C9FD7DC6999}" srcOrd="1" destOrd="0" parTransId="{A3131110-65A2-44B6-81AF-217BB7302D2D}" sibTransId="{4660B1AE-8B64-4195-BDC0-FA57D0B58400}"/>
    <dgm:cxn modelId="{822856C6-D384-4F2F-9807-C0F8A90AAD8A}" srcId="{D0849278-B0DA-4942-AF69-0972128287C1}" destId="{E7F74002-E768-4C7A-A48D-F56B731894A7}" srcOrd="3" destOrd="0" parTransId="{5AF591F5-F96D-40FF-AEED-3741CB4B83B1}" sibTransId="{275C7DC0-63B0-4B20-ADA8-0270862168FA}"/>
    <dgm:cxn modelId="{7ADE481C-87C8-43CF-80B6-6B0F70A5742E}" type="presOf" srcId="{037DF9D3-5732-4CB4-91DD-30D28E9B2CFC}" destId="{AE6BEB11-D345-48D6-A970-544607925860}" srcOrd="0" destOrd="0" presId="urn:microsoft.com/office/officeart/2005/8/layout/hierarchy3"/>
    <dgm:cxn modelId="{0D06661F-BC57-495A-A41C-2173E18556C7}" type="presOf" srcId="{DE471526-8252-4CC2-83FF-A03F8AD5D11A}" destId="{1A14ED7B-584C-4C0A-8DAE-B3054685C5C0}" srcOrd="0" destOrd="0" presId="urn:microsoft.com/office/officeart/2005/8/layout/hierarchy3"/>
    <dgm:cxn modelId="{234F9BD5-03A0-43B8-8EA0-6958CC01DC56}" srcId="{037DF9D3-5732-4CB4-91DD-30D28E9B2CFC}" destId="{4DE8C257-45B5-42A3-AD1D-B28CD41CA06B}" srcOrd="0" destOrd="0" parTransId="{BC71CCE9-EB74-4280-9BBE-9234227558F6}" sibTransId="{EDF77B45-03C2-4A68-9B2A-732B0EEF35E9}"/>
    <dgm:cxn modelId="{86A510DC-7743-42CF-AE7B-7191642CEA22}" type="presOf" srcId="{E7F74002-E768-4C7A-A48D-F56B731894A7}" destId="{89450327-A2BD-46FD-9942-33C3E269E74B}" srcOrd="0" destOrd="0" presId="urn:microsoft.com/office/officeart/2005/8/layout/hierarchy3"/>
    <dgm:cxn modelId="{4DF60DF7-353A-4FDF-BDE9-63755A116AD0}" type="presOf" srcId="{A8723F0F-CFCE-4997-98E6-7EC5596AAA06}" destId="{64E32A7D-A248-4213-90D9-B51C8863D688}" srcOrd="0" destOrd="0" presId="urn:microsoft.com/office/officeart/2005/8/layout/hierarchy3"/>
    <dgm:cxn modelId="{1F8E84E2-4C09-4AE8-ABEB-E772A42783B4}" srcId="{037DF9D3-5732-4CB4-91DD-30D28E9B2CFC}" destId="{3B13567D-2ADE-4DC9-8756-900A0CF7AC5E}" srcOrd="1" destOrd="0" parTransId="{31A43BB4-6246-4F15-B722-387DE276337E}" sibTransId="{56F4647C-6A2A-48B3-A0FC-A03760E385BF}"/>
    <dgm:cxn modelId="{8A3A9CA2-47CB-4DD0-A3A0-D327BF58F9DB}" type="presOf" srcId="{037DF9D3-5732-4CB4-91DD-30D28E9B2CFC}" destId="{1CDC36B0-8C1D-42BD-888C-9DF6684C6076}" srcOrd="1" destOrd="0" presId="urn:microsoft.com/office/officeart/2005/8/layout/hierarchy3"/>
    <dgm:cxn modelId="{97C10055-59A5-4AC7-8A8F-4540E981ADD3}" type="presOf" srcId="{5ABAF45D-A47E-4AA3-9721-332F0B390FFC}" destId="{16D01B64-C97D-4733-A53F-EE4B589CFE5E}" srcOrd="0" destOrd="0" presId="urn:microsoft.com/office/officeart/2005/8/layout/hierarchy3"/>
    <dgm:cxn modelId="{6A0944DB-A853-46B9-A202-56F5896E0B3D}" type="presOf" srcId="{5AF591F5-F96D-40FF-AEED-3741CB4B83B1}" destId="{8C170A9B-420F-4A2C-87C9-1EBD381E49F1}" srcOrd="0" destOrd="0" presId="urn:microsoft.com/office/officeart/2005/8/layout/hierarchy3"/>
    <dgm:cxn modelId="{78539A3D-A0E8-4A56-A373-AB88495B84AD}" type="presOf" srcId="{624B3C03-B08F-47B8-9074-04BC976629DB}" destId="{1AC8DA1A-A670-4550-A6A2-C9CA224391C1}" srcOrd="0" destOrd="0" presId="urn:microsoft.com/office/officeart/2005/8/layout/hierarchy3"/>
    <dgm:cxn modelId="{46510E07-70A6-490F-ACDE-4FE1E2E977AD}" srcId="{D0849278-B0DA-4942-AF69-0972128287C1}" destId="{65D4189C-3AB2-4E98-BD89-26D59A07BA04}" srcOrd="4" destOrd="0" parTransId="{DE471526-8252-4CC2-83FF-A03F8AD5D11A}" sibTransId="{5CEAFCA3-05CB-40B0-A178-01F99F13340C}"/>
    <dgm:cxn modelId="{E4E80FFB-D868-4FBB-B4E6-26ED7A338D55}" type="presOf" srcId="{FB4A0878-27E5-4CA5-8E71-9A45703965C2}" destId="{6D89963F-04DD-4010-803F-847A4ED9E4EF}" srcOrd="0" destOrd="0" presId="urn:microsoft.com/office/officeart/2005/8/layout/hierarchy3"/>
    <dgm:cxn modelId="{7A724EA7-708D-4129-85E8-3EC3417630E0}" srcId="{570B1652-84F9-41A9-9E9F-52A28BF34956}" destId="{2B2B67EF-773B-4C0F-9685-FF3070CD7765}" srcOrd="3" destOrd="0" parTransId="{4630185E-3C81-46F9-BC6C-91B4E15528CC}" sibTransId="{45F09A1D-470B-4442-AEE5-BF0577928A29}"/>
    <dgm:cxn modelId="{C1B9851D-B52B-41C3-ABBA-2B02D18EA02C}" type="presOf" srcId="{31A43BB4-6246-4F15-B722-387DE276337E}" destId="{B8B57FA4-B0FD-4A75-86F9-AE556BD157EE}" srcOrd="0" destOrd="0" presId="urn:microsoft.com/office/officeart/2005/8/layout/hierarchy3"/>
    <dgm:cxn modelId="{74B65AF4-0520-49D0-8113-BD848EC38313}" srcId="{FB4A0878-27E5-4CA5-8E71-9A45703965C2}" destId="{D0849278-B0DA-4942-AF69-0972128287C1}" srcOrd="2" destOrd="0" parTransId="{74838558-D350-4A5D-B44D-409C3667BEE1}" sibTransId="{99B33F31-EE41-4DF6-A204-5FD2A71FA619}"/>
    <dgm:cxn modelId="{53B6C5C9-E502-4999-AA1C-CBE6369310B3}" type="presOf" srcId="{BC71CCE9-EB74-4280-9BBE-9234227558F6}" destId="{EAAE7341-32DD-4276-8AD8-CCF71F9B5C67}" srcOrd="0" destOrd="0" presId="urn:microsoft.com/office/officeart/2005/8/layout/hierarchy3"/>
    <dgm:cxn modelId="{765DB281-5CC3-4D59-A5B9-A55CDC5411DF}" srcId="{570B1652-84F9-41A9-9E9F-52A28BF34956}" destId="{A9A5986A-8880-4CDC-9013-B8199C24B108}" srcOrd="4" destOrd="0" parTransId="{D7A69340-1370-4431-AE83-F227E26BF820}" sibTransId="{52259DAD-F6AB-4D3A-A865-9FCBB354B037}"/>
    <dgm:cxn modelId="{F976B0D3-90E2-4AD9-A5D2-5219F8CAF98C}" type="presOf" srcId="{184661ED-E454-4BC0-8DE5-26DD031C93B0}" destId="{B26E49B3-A45F-4CD1-B4FF-E350CEDBDE1A}" srcOrd="0" destOrd="0" presId="urn:microsoft.com/office/officeart/2005/8/layout/hierarchy3"/>
    <dgm:cxn modelId="{2ABB8102-677A-4A2F-89E5-02541AF93C16}" srcId="{FB4A0878-27E5-4CA5-8E71-9A45703965C2}" destId="{570B1652-84F9-41A9-9E9F-52A28BF34956}" srcOrd="1" destOrd="0" parTransId="{E4225A77-44E0-439A-A165-59780A13ECDC}" sibTransId="{8335DFE8-8FB1-493B-988F-61DBDF1A221D}"/>
    <dgm:cxn modelId="{11E57329-C82B-470F-9A3B-BED85269136E}" type="presOf" srcId="{3B13567D-2ADE-4DC9-8756-900A0CF7AC5E}" destId="{CD03FA95-57D9-4B95-8939-9CFA55F92D3E}" srcOrd="0" destOrd="0" presId="urn:microsoft.com/office/officeart/2005/8/layout/hierarchy3"/>
    <dgm:cxn modelId="{19FB775C-BF64-42B4-93AB-E81EBC278A1C}" srcId="{570B1652-84F9-41A9-9E9F-52A28BF34956}" destId="{264906D2-22F2-49EC-B07A-5249CE9551D6}" srcOrd="2" destOrd="0" parTransId="{D69148F2-EC4D-4CFE-BEB5-742877E496DE}" sibTransId="{1B49CD96-74A0-4BFC-9D15-CEEFDA2799CB}"/>
    <dgm:cxn modelId="{822EF98D-D753-4F91-88E8-DEECE5DA7969}" type="presOf" srcId="{D0849278-B0DA-4942-AF69-0972128287C1}" destId="{4DEE2445-C91A-4C9F-B1F9-E49528F8B99B}" srcOrd="0" destOrd="0" presId="urn:microsoft.com/office/officeart/2005/8/layout/hierarchy3"/>
    <dgm:cxn modelId="{F776AD73-C4C4-42C5-BF3C-2DD7C28DE8EB}" type="presOf" srcId="{264906D2-22F2-49EC-B07A-5249CE9551D6}" destId="{149D0E2C-66DD-4907-B9E8-05EF779B0846}" srcOrd="0" destOrd="0" presId="urn:microsoft.com/office/officeart/2005/8/layout/hierarchy3"/>
    <dgm:cxn modelId="{6F66718E-A1A4-400F-9B25-33603017CCB6}" srcId="{D0849278-B0DA-4942-AF69-0972128287C1}" destId="{184661ED-E454-4BC0-8DE5-26DD031C93B0}" srcOrd="2" destOrd="0" parTransId="{AB6D49A3-55C4-4DAD-A57F-67F72C01BD3A}" sibTransId="{DB6EBA41-E127-4A97-BCDF-8F49B92FE964}"/>
    <dgm:cxn modelId="{86839976-0957-4EE2-ABE4-E4217A62E291}" type="presOf" srcId="{A3131110-65A2-44B6-81AF-217BB7302D2D}" destId="{DD280CC1-103F-4337-B812-92329AE29AE3}" srcOrd="0" destOrd="0" presId="urn:microsoft.com/office/officeart/2005/8/layout/hierarchy3"/>
    <dgm:cxn modelId="{DF1FBD68-B764-4B13-A010-376BF96F121B}" type="presOf" srcId="{8EB37589-E739-4BB1-B6AC-1C9FD7DC6999}" destId="{318CDFC1-F802-4977-8574-3109466AAA5C}" srcOrd="0" destOrd="0" presId="urn:microsoft.com/office/officeart/2005/8/layout/hierarchy3"/>
    <dgm:cxn modelId="{40578503-3AEC-4D1C-A273-554C55A91042}" type="presParOf" srcId="{6D89963F-04DD-4010-803F-847A4ED9E4EF}" destId="{7BFEBD68-618B-4CD1-85D3-7DEDC9ACE975}" srcOrd="0" destOrd="0" presId="urn:microsoft.com/office/officeart/2005/8/layout/hierarchy3"/>
    <dgm:cxn modelId="{3F17F7F3-191A-477D-9BC1-3A0079498A23}" type="presParOf" srcId="{7BFEBD68-618B-4CD1-85D3-7DEDC9ACE975}" destId="{E0C79229-7174-46B3-B1B7-04E945D8A0C7}" srcOrd="0" destOrd="0" presId="urn:microsoft.com/office/officeart/2005/8/layout/hierarchy3"/>
    <dgm:cxn modelId="{2AA6020B-FBEF-4E97-B69B-93136EC01F19}" type="presParOf" srcId="{E0C79229-7174-46B3-B1B7-04E945D8A0C7}" destId="{AE6BEB11-D345-48D6-A970-544607925860}" srcOrd="0" destOrd="0" presId="urn:microsoft.com/office/officeart/2005/8/layout/hierarchy3"/>
    <dgm:cxn modelId="{21094402-D9F8-4C01-BFE5-EF9E6959EBF1}" type="presParOf" srcId="{E0C79229-7174-46B3-B1B7-04E945D8A0C7}" destId="{1CDC36B0-8C1D-42BD-888C-9DF6684C6076}" srcOrd="1" destOrd="0" presId="urn:microsoft.com/office/officeart/2005/8/layout/hierarchy3"/>
    <dgm:cxn modelId="{B9ECF7ED-F6B8-42CD-80B0-E6ACE64E1425}" type="presParOf" srcId="{7BFEBD68-618B-4CD1-85D3-7DEDC9ACE975}" destId="{52E8D280-B1F2-4FF2-A465-F6AFD7F76F90}" srcOrd="1" destOrd="0" presId="urn:microsoft.com/office/officeart/2005/8/layout/hierarchy3"/>
    <dgm:cxn modelId="{CB21D7FC-BBF9-4AB8-AA1A-772D8E88465D}" type="presParOf" srcId="{52E8D280-B1F2-4FF2-A465-F6AFD7F76F90}" destId="{EAAE7341-32DD-4276-8AD8-CCF71F9B5C67}" srcOrd="0" destOrd="0" presId="urn:microsoft.com/office/officeart/2005/8/layout/hierarchy3"/>
    <dgm:cxn modelId="{DCE5B1CA-9DA9-4859-ADD8-14D4E1909F4A}" type="presParOf" srcId="{52E8D280-B1F2-4FF2-A465-F6AFD7F76F90}" destId="{2183C1E2-9326-4491-8B1B-B8F31B17C646}" srcOrd="1" destOrd="0" presId="urn:microsoft.com/office/officeart/2005/8/layout/hierarchy3"/>
    <dgm:cxn modelId="{A2137F1E-3A82-4987-93D7-1A7CCEB84388}" type="presParOf" srcId="{52E8D280-B1F2-4FF2-A465-F6AFD7F76F90}" destId="{B8B57FA4-B0FD-4A75-86F9-AE556BD157EE}" srcOrd="2" destOrd="0" presId="urn:microsoft.com/office/officeart/2005/8/layout/hierarchy3"/>
    <dgm:cxn modelId="{026E82D0-99FF-4B71-A6CB-9ACDCACD16B9}" type="presParOf" srcId="{52E8D280-B1F2-4FF2-A465-F6AFD7F76F90}" destId="{CD03FA95-57D9-4B95-8939-9CFA55F92D3E}" srcOrd="3" destOrd="0" presId="urn:microsoft.com/office/officeart/2005/8/layout/hierarchy3"/>
    <dgm:cxn modelId="{38390F75-C7E7-4625-87C4-B26601C7416B}" type="presParOf" srcId="{52E8D280-B1F2-4FF2-A465-F6AFD7F76F90}" destId="{1079F9B4-DAC2-4165-91FD-03481A37F2AC}" srcOrd="4" destOrd="0" presId="urn:microsoft.com/office/officeart/2005/8/layout/hierarchy3"/>
    <dgm:cxn modelId="{35CBE805-CAD1-43B8-96D3-47AFB34EEE0E}" type="presParOf" srcId="{52E8D280-B1F2-4FF2-A465-F6AFD7F76F90}" destId="{0D4C73BC-0386-44F5-9EB2-5574D9E2C83F}" srcOrd="5" destOrd="0" presId="urn:microsoft.com/office/officeart/2005/8/layout/hierarchy3"/>
    <dgm:cxn modelId="{6B66169E-9464-439C-A39A-5E56269B6385}" type="presParOf" srcId="{6D89963F-04DD-4010-803F-847A4ED9E4EF}" destId="{D9CBB9B3-35E4-4AF9-8EAE-489BB5306BB9}" srcOrd="1" destOrd="0" presId="urn:microsoft.com/office/officeart/2005/8/layout/hierarchy3"/>
    <dgm:cxn modelId="{E08BFDF3-1924-49BB-9AE5-B1FAC18BBB04}" type="presParOf" srcId="{D9CBB9B3-35E4-4AF9-8EAE-489BB5306BB9}" destId="{F4BCE278-E124-46BA-B080-E8AFA3BA6A55}" srcOrd="0" destOrd="0" presId="urn:microsoft.com/office/officeart/2005/8/layout/hierarchy3"/>
    <dgm:cxn modelId="{D7F5F551-DA1A-46F1-B32D-36AD97244C41}" type="presParOf" srcId="{F4BCE278-E124-46BA-B080-E8AFA3BA6A55}" destId="{65ADF1BA-AEF3-48DC-86B6-4D0467C8031A}" srcOrd="0" destOrd="0" presId="urn:microsoft.com/office/officeart/2005/8/layout/hierarchy3"/>
    <dgm:cxn modelId="{02FD80AD-F9D6-4955-B2E8-545DBF991323}" type="presParOf" srcId="{F4BCE278-E124-46BA-B080-E8AFA3BA6A55}" destId="{B6C8726D-EEF4-4B01-89B9-33A5861A243F}" srcOrd="1" destOrd="0" presId="urn:microsoft.com/office/officeart/2005/8/layout/hierarchy3"/>
    <dgm:cxn modelId="{383E051B-C2FB-41E6-9823-B3A285F6086D}" type="presParOf" srcId="{D9CBB9B3-35E4-4AF9-8EAE-489BB5306BB9}" destId="{F7F98E28-C7EF-4B8B-BEF6-B82704B00DC6}" srcOrd="1" destOrd="0" presId="urn:microsoft.com/office/officeart/2005/8/layout/hierarchy3"/>
    <dgm:cxn modelId="{BB9F3578-6476-46F6-A770-7CF2A3DC84E5}" type="presParOf" srcId="{F7F98E28-C7EF-4B8B-BEF6-B82704B00DC6}" destId="{1AC8DA1A-A670-4550-A6A2-C9CA224391C1}" srcOrd="0" destOrd="0" presId="urn:microsoft.com/office/officeart/2005/8/layout/hierarchy3"/>
    <dgm:cxn modelId="{0921982E-DA75-4EA3-866E-526E70420D17}" type="presParOf" srcId="{F7F98E28-C7EF-4B8B-BEF6-B82704B00DC6}" destId="{78FCBA13-FEA2-4F08-B1C1-FF4355F346A9}" srcOrd="1" destOrd="0" presId="urn:microsoft.com/office/officeart/2005/8/layout/hierarchy3"/>
    <dgm:cxn modelId="{7501BA95-531A-45BF-9F41-8B6F7D6A1C50}" type="presParOf" srcId="{F7F98E28-C7EF-4B8B-BEF6-B82704B00DC6}" destId="{2AF54F59-CED7-4DEE-89E3-C1F19C67A9C9}" srcOrd="2" destOrd="0" presId="urn:microsoft.com/office/officeart/2005/8/layout/hierarchy3"/>
    <dgm:cxn modelId="{385209A4-5BB1-4A9C-92FE-BCB3D229ABAF}" type="presParOf" srcId="{F7F98E28-C7EF-4B8B-BEF6-B82704B00DC6}" destId="{412882F3-9DE5-48FD-ABAF-E6FB87D03F7A}" srcOrd="3" destOrd="0" presId="urn:microsoft.com/office/officeart/2005/8/layout/hierarchy3"/>
    <dgm:cxn modelId="{806225F3-911E-4489-8FDB-71CB4AF694BD}" type="presParOf" srcId="{F7F98E28-C7EF-4B8B-BEF6-B82704B00DC6}" destId="{0C1BC157-7336-429A-951B-B8106B0C7F2F}" srcOrd="4" destOrd="0" presId="urn:microsoft.com/office/officeart/2005/8/layout/hierarchy3"/>
    <dgm:cxn modelId="{6F6A2908-2315-4ED9-B45F-AB22C6CBFA37}" type="presParOf" srcId="{F7F98E28-C7EF-4B8B-BEF6-B82704B00DC6}" destId="{149D0E2C-66DD-4907-B9E8-05EF779B0846}" srcOrd="5" destOrd="0" presId="urn:microsoft.com/office/officeart/2005/8/layout/hierarchy3"/>
    <dgm:cxn modelId="{F5D0DFE5-466C-417D-951F-6E03DE4223F5}" type="presParOf" srcId="{F7F98E28-C7EF-4B8B-BEF6-B82704B00DC6}" destId="{227FD322-7B34-4243-8B1C-CF046117EB35}" srcOrd="6" destOrd="0" presId="urn:microsoft.com/office/officeart/2005/8/layout/hierarchy3"/>
    <dgm:cxn modelId="{D78CC530-3410-4BDE-8DBE-D7605DFF13E7}" type="presParOf" srcId="{F7F98E28-C7EF-4B8B-BEF6-B82704B00DC6}" destId="{A240874D-0FB7-42FC-8B4F-14F6BC9E9B0B}" srcOrd="7" destOrd="0" presId="urn:microsoft.com/office/officeart/2005/8/layout/hierarchy3"/>
    <dgm:cxn modelId="{90F41191-D364-4C6C-875D-5C06BB979AEB}" type="presParOf" srcId="{F7F98E28-C7EF-4B8B-BEF6-B82704B00DC6}" destId="{C6393D1F-4DC9-4A34-A4EA-AC562F3C6CCD}" srcOrd="8" destOrd="0" presId="urn:microsoft.com/office/officeart/2005/8/layout/hierarchy3"/>
    <dgm:cxn modelId="{1DA68FE2-87F3-4038-992A-BADDE7D29A12}" type="presParOf" srcId="{F7F98E28-C7EF-4B8B-BEF6-B82704B00DC6}" destId="{63FF6DC8-B347-49E2-B554-055277432596}" srcOrd="9" destOrd="0" presId="urn:microsoft.com/office/officeart/2005/8/layout/hierarchy3"/>
    <dgm:cxn modelId="{CF656AE9-BBC3-46ED-A7B9-C4CC4BCA4679}" type="presParOf" srcId="{6D89963F-04DD-4010-803F-847A4ED9E4EF}" destId="{921F4A72-1F88-40A3-8A1E-06080AC2112C}" srcOrd="2" destOrd="0" presId="urn:microsoft.com/office/officeart/2005/8/layout/hierarchy3"/>
    <dgm:cxn modelId="{F372EEFA-9368-4DDC-95C5-478AB4CCA78D}" type="presParOf" srcId="{921F4A72-1F88-40A3-8A1E-06080AC2112C}" destId="{1A02BADB-BBC2-4FD6-8B91-72F9CA132D9B}" srcOrd="0" destOrd="0" presId="urn:microsoft.com/office/officeart/2005/8/layout/hierarchy3"/>
    <dgm:cxn modelId="{F32D5D2B-A014-43C3-9B69-4809C3434A97}" type="presParOf" srcId="{1A02BADB-BBC2-4FD6-8B91-72F9CA132D9B}" destId="{4DEE2445-C91A-4C9F-B1F9-E49528F8B99B}" srcOrd="0" destOrd="0" presId="urn:microsoft.com/office/officeart/2005/8/layout/hierarchy3"/>
    <dgm:cxn modelId="{7E4E7938-93BB-4FF6-BE8D-0040FBDB09BE}" type="presParOf" srcId="{1A02BADB-BBC2-4FD6-8B91-72F9CA132D9B}" destId="{00927A0C-0B9B-4E07-A5E0-D63DE3F83B40}" srcOrd="1" destOrd="0" presId="urn:microsoft.com/office/officeart/2005/8/layout/hierarchy3"/>
    <dgm:cxn modelId="{3AA02C79-393F-4EBB-83AE-DBC5C72913DF}" type="presParOf" srcId="{921F4A72-1F88-40A3-8A1E-06080AC2112C}" destId="{AE47328D-6901-4C29-9E85-3F7386D22E11}" srcOrd="1" destOrd="0" presId="urn:microsoft.com/office/officeart/2005/8/layout/hierarchy3"/>
    <dgm:cxn modelId="{77F4D80B-4EA2-4F51-8FB3-02D53FD8DC03}" type="presParOf" srcId="{AE47328D-6901-4C29-9E85-3F7386D22E11}" destId="{C86AA0F9-48F5-482A-9B67-DBBB647C89EB}" srcOrd="0" destOrd="0" presId="urn:microsoft.com/office/officeart/2005/8/layout/hierarchy3"/>
    <dgm:cxn modelId="{385438AE-477E-4B4A-BC7F-9F1ECA2A9408}" type="presParOf" srcId="{AE47328D-6901-4C29-9E85-3F7386D22E11}" destId="{96E94BA8-E172-4001-BDD6-0F228D95ADFC}" srcOrd="1" destOrd="0" presId="urn:microsoft.com/office/officeart/2005/8/layout/hierarchy3"/>
    <dgm:cxn modelId="{E1BC16F0-04EC-473D-AD34-7A1E7057EAA3}" type="presParOf" srcId="{AE47328D-6901-4C29-9E85-3F7386D22E11}" destId="{DD280CC1-103F-4337-B812-92329AE29AE3}" srcOrd="2" destOrd="0" presId="urn:microsoft.com/office/officeart/2005/8/layout/hierarchy3"/>
    <dgm:cxn modelId="{A7E58156-2CE6-4C92-A15A-BC598227B39F}" type="presParOf" srcId="{AE47328D-6901-4C29-9E85-3F7386D22E11}" destId="{318CDFC1-F802-4977-8574-3109466AAA5C}" srcOrd="3" destOrd="0" presId="urn:microsoft.com/office/officeart/2005/8/layout/hierarchy3"/>
    <dgm:cxn modelId="{9B98C831-28C9-4CB1-9746-AEB872873619}" type="presParOf" srcId="{AE47328D-6901-4C29-9E85-3F7386D22E11}" destId="{C02CB39F-365C-4982-B08D-887B095C71F8}" srcOrd="4" destOrd="0" presId="urn:microsoft.com/office/officeart/2005/8/layout/hierarchy3"/>
    <dgm:cxn modelId="{E9ADB801-59B5-4FD2-8B11-1A6444EE5EC7}" type="presParOf" srcId="{AE47328D-6901-4C29-9E85-3F7386D22E11}" destId="{B26E49B3-A45F-4CD1-B4FF-E350CEDBDE1A}" srcOrd="5" destOrd="0" presId="urn:microsoft.com/office/officeart/2005/8/layout/hierarchy3"/>
    <dgm:cxn modelId="{4E497FD1-1018-40B4-B452-AE2BAE5E9F4E}" type="presParOf" srcId="{AE47328D-6901-4C29-9E85-3F7386D22E11}" destId="{8C170A9B-420F-4A2C-87C9-1EBD381E49F1}" srcOrd="6" destOrd="0" presId="urn:microsoft.com/office/officeart/2005/8/layout/hierarchy3"/>
    <dgm:cxn modelId="{492263B8-18FA-4DBB-AFC1-2DDE32147792}" type="presParOf" srcId="{AE47328D-6901-4C29-9E85-3F7386D22E11}" destId="{89450327-A2BD-46FD-9942-33C3E269E74B}" srcOrd="7" destOrd="0" presId="urn:microsoft.com/office/officeart/2005/8/layout/hierarchy3"/>
    <dgm:cxn modelId="{53A25EC9-6F99-4630-A2D5-4D7F811CEFDE}" type="presParOf" srcId="{AE47328D-6901-4C29-9E85-3F7386D22E11}" destId="{1A14ED7B-584C-4C0A-8DAE-B3054685C5C0}" srcOrd="8" destOrd="0" presId="urn:microsoft.com/office/officeart/2005/8/layout/hierarchy3"/>
    <dgm:cxn modelId="{B9127020-8407-4DA6-8DA6-64E477FF863F}" type="presParOf" srcId="{AE47328D-6901-4C29-9E85-3F7386D22E11}" destId="{EFCB915B-205D-457D-9381-C32490F28326}" srcOrd="9" destOrd="0" presId="urn:microsoft.com/office/officeart/2005/8/layout/hierarchy3"/>
    <dgm:cxn modelId="{B787D790-E77E-4277-BA2E-543EE0610373}" type="presParOf" srcId="{AE47328D-6901-4C29-9E85-3F7386D22E11}" destId="{64E32A7D-A248-4213-90D9-B51C8863D688}" srcOrd="10" destOrd="0" presId="urn:microsoft.com/office/officeart/2005/8/layout/hierarchy3"/>
    <dgm:cxn modelId="{9C3FADBA-79F2-4E4A-A2DE-AE349182FC91}" type="presParOf" srcId="{AE47328D-6901-4C29-9E85-3F7386D22E11}" destId="{16D01B64-C97D-4733-A53F-EE4B589CFE5E}" srcOrd="1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8A2D3B-5EA2-4E44-9A1D-2A5665E17AE5}" type="doc">
      <dgm:prSet loTypeId="urn:microsoft.com/office/officeart/2005/8/layout/arrow2" loCatId="process" qsTypeId="urn:microsoft.com/office/officeart/2005/8/quickstyle/simple1" qsCatId="simple" csTypeId="urn:microsoft.com/office/officeart/2005/8/colors/accent1_2" csCatId="accent1" phldr="1"/>
      <dgm:spPr/>
    </dgm:pt>
    <dgm:pt modelId="{DA2C6BD8-46A2-44FB-BABF-6909A9314746}">
      <dgm:prSet phldrT="[Текст]"/>
      <dgm:spPr/>
      <dgm:t>
        <a:bodyPr/>
        <a:lstStyle/>
        <a:p>
          <a:r>
            <a:rPr lang="en-US" b="1" dirty="0" smtClean="0">
              <a:solidFill>
                <a:schemeClr val="tx1"/>
              </a:solidFill>
            </a:rPr>
            <a:t>Capabilities</a:t>
          </a:r>
          <a:r>
            <a:rPr lang="en-US" dirty="0" smtClean="0"/>
            <a:t> </a:t>
          </a:r>
          <a:endParaRPr lang="en-GB" dirty="0"/>
        </a:p>
      </dgm:t>
    </dgm:pt>
    <dgm:pt modelId="{8E60035A-D908-4FD0-8D99-D832842DCD9A}" type="parTrans" cxnId="{951EA427-BE91-4B89-BC8A-0763FDAB18FE}">
      <dgm:prSet/>
      <dgm:spPr/>
      <dgm:t>
        <a:bodyPr/>
        <a:lstStyle/>
        <a:p>
          <a:endParaRPr lang="en-GB"/>
        </a:p>
      </dgm:t>
    </dgm:pt>
    <dgm:pt modelId="{2B1E90C6-80EF-464A-9843-7A9A52F49C79}" type="sibTrans" cxnId="{951EA427-BE91-4B89-BC8A-0763FDAB18FE}">
      <dgm:prSet/>
      <dgm:spPr/>
      <dgm:t>
        <a:bodyPr/>
        <a:lstStyle/>
        <a:p>
          <a:endParaRPr lang="en-GB"/>
        </a:p>
      </dgm:t>
    </dgm:pt>
    <dgm:pt modelId="{EBB31854-7076-4EDD-9637-04E5EE6F926E}">
      <dgm:prSet phldrT="[Текст]"/>
      <dgm:spPr/>
      <dgm:t>
        <a:bodyPr/>
        <a:lstStyle/>
        <a:p>
          <a:r>
            <a:rPr lang="en-US" b="1" dirty="0" smtClean="0"/>
            <a:t>Behaviors</a:t>
          </a:r>
          <a:endParaRPr lang="en-GB" b="1" dirty="0"/>
        </a:p>
      </dgm:t>
    </dgm:pt>
    <dgm:pt modelId="{F2DB4819-BFED-4A39-BDAE-3181F08BFFEE}" type="parTrans" cxnId="{F1233A7C-E9F5-4DE7-9EC8-7B884FD4FAE8}">
      <dgm:prSet/>
      <dgm:spPr/>
      <dgm:t>
        <a:bodyPr/>
        <a:lstStyle/>
        <a:p>
          <a:endParaRPr lang="en-GB"/>
        </a:p>
      </dgm:t>
    </dgm:pt>
    <dgm:pt modelId="{B39219BF-0FB4-4624-8251-04CCC26D1779}" type="sibTrans" cxnId="{F1233A7C-E9F5-4DE7-9EC8-7B884FD4FAE8}">
      <dgm:prSet/>
      <dgm:spPr/>
      <dgm:t>
        <a:bodyPr/>
        <a:lstStyle/>
        <a:p>
          <a:endParaRPr lang="en-GB"/>
        </a:p>
      </dgm:t>
    </dgm:pt>
    <dgm:pt modelId="{7082EC37-B124-4D9F-9A85-54BE5C99293D}">
      <dgm:prSet phldrT="[Текст]"/>
      <dgm:spPr/>
      <dgm:t>
        <a:bodyPr/>
        <a:lstStyle/>
        <a:p>
          <a:r>
            <a:rPr lang="en-US" b="1" dirty="0" smtClean="0">
              <a:solidFill>
                <a:schemeClr val="tx1"/>
              </a:solidFill>
            </a:rPr>
            <a:t>Outputs</a:t>
          </a:r>
          <a:endParaRPr lang="en-GB" b="1" dirty="0">
            <a:solidFill>
              <a:schemeClr val="tx1"/>
            </a:solidFill>
          </a:endParaRPr>
        </a:p>
      </dgm:t>
    </dgm:pt>
    <dgm:pt modelId="{D50C6EFC-7D8D-4987-8986-18C2A2493044}" type="parTrans" cxnId="{70BE5458-6192-4C53-B3F1-FF98BE60E254}">
      <dgm:prSet/>
      <dgm:spPr/>
      <dgm:t>
        <a:bodyPr/>
        <a:lstStyle/>
        <a:p>
          <a:endParaRPr lang="en-GB"/>
        </a:p>
      </dgm:t>
    </dgm:pt>
    <dgm:pt modelId="{F45B9078-68A8-453E-B11F-DE335827F6F7}" type="sibTrans" cxnId="{70BE5458-6192-4C53-B3F1-FF98BE60E254}">
      <dgm:prSet/>
      <dgm:spPr/>
      <dgm:t>
        <a:bodyPr/>
        <a:lstStyle/>
        <a:p>
          <a:endParaRPr lang="en-GB"/>
        </a:p>
      </dgm:t>
    </dgm:pt>
    <dgm:pt modelId="{BE601329-B773-4623-B50B-2ACDA135DB58}" type="pres">
      <dgm:prSet presAssocID="{B08A2D3B-5EA2-4E44-9A1D-2A5665E17AE5}" presName="arrowDiagram" presStyleCnt="0">
        <dgm:presLayoutVars>
          <dgm:chMax val="5"/>
          <dgm:dir/>
          <dgm:resizeHandles val="exact"/>
        </dgm:presLayoutVars>
      </dgm:prSet>
      <dgm:spPr/>
    </dgm:pt>
    <dgm:pt modelId="{56378645-BB9D-4D69-89A7-3D14F91F20AB}" type="pres">
      <dgm:prSet presAssocID="{B08A2D3B-5EA2-4E44-9A1D-2A5665E17AE5}" presName="arrow" presStyleLbl="bgShp" presStyleIdx="0" presStyleCnt="1" custLinFactNeighborX="53704" custLinFactNeighborY="17103"/>
      <dgm:spPr>
        <a:solidFill>
          <a:schemeClr val="bg1">
            <a:lumMod val="85000"/>
            <a:alpha val="71000"/>
          </a:schemeClr>
        </a:solidFill>
        <a:effectLst>
          <a:glow rad="101600">
            <a:schemeClr val="bg1">
              <a:lumMod val="85000"/>
              <a:alpha val="40000"/>
            </a:schemeClr>
          </a:glow>
        </a:effectLst>
      </dgm:spPr>
    </dgm:pt>
    <dgm:pt modelId="{7A2D6F59-8B72-47B1-B053-46A6479CA625}" type="pres">
      <dgm:prSet presAssocID="{B08A2D3B-5EA2-4E44-9A1D-2A5665E17AE5}" presName="arrowDiagram3" presStyleCnt="0"/>
      <dgm:spPr/>
    </dgm:pt>
    <dgm:pt modelId="{29A2C562-390A-46DC-A675-A1E63F0B0EE7}" type="pres">
      <dgm:prSet presAssocID="{DA2C6BD8-46A2-44FB-BABF-6909A9314746}" presName="bullet3a" presStyleLbl="node1" presStyleIdx="0" presStyleCnt="3"/>
      <dgm:spPr>
        <a:solidFill>
          <a:schemeClr val="accent2">
            <a:lumMod val="75000"/>
            <a:alpha val="47000"/>
          </a:schemeClr>
        </a:solidFill>
      </dgm:spPr>
    </dgm:pt>
    <dgm:pt modelId="{61BDF9B1-3DF8-4964-A673-A80F339F0DD1}" type="pres">
      <dgm:prSet presAssocID="{DA2C6BD8-46A2-44FB-BABF-6909A9314746}" presName="textBox3a" presStyleLbl="revTx" presStyleIdx="0" presStyleCnt="3">
        <dgm:presLayoutVars>
          <dgm:bulletEnabled val="1"/>
        </dgm:presLayoutVars>
      </dgm:prSet>
      <dgm:spPr/>
      <dgm:t>
        <a:bodyPr/>
        <a:lstStyle/>
        <a:p>
          <a:endParaRPr lang="en-GB"/>
        </a:p>
      </dgm:t>
    </dgm:pt>
    <dgm:pt modelId="{252674E2-070D-4C60-9E50-268DF6E6A80C}" type="pres">
      <dgm:prSet presAssocID="{EBB31854-7076-4EDD-9637-04E5EE6F926E}" presName="bullet3b" presStyleLbl="node1" presStyleIdx="1" presStyleCnt="3"/>
      <dgm:spPr>
        <a:solidFill>
          <a:srgbClr val="00B050">
            <a:alpha val="46000"/>
          </a:srgbClr>
        </a:solidFill>
      </dgm:spPr>
    </dgm:pt>
    <dgm:pt modelId="{6F64117F-41EF-4BFB-8502-5D1498E8D282}" type="pres">
      <dgm:prSet presAssocID="{EBB31854-7076-4EDD-9637-04E5EE6F926E}" presName="textBox3b" presStyleLbl="revTx" presStyleIdx="1" presStyleCnt="3">
        <dgm:presLayoutVars>
          <dgm:bulletEnabled val="1"/>
        </dgm:presLayoutVars>
      </dgm:prSet>
      <dgm:spPr/>
      <dgm:t>
        <a:bodyPr/>
        <a:lstStyle/>
        <a:p>
          <a:endParaRPr lang="en-GB"/>
        </a:p>
      </dgm:t>
    </dgm:pt>
    <dgm:pt modelId="{D33E7632-CEB9-4A4B-A5ED-2A8C382FE0F2}" type="pres">
      <dgm:prSet presAssocID="{7082EC37-B124-4D9F-9A85-54BE5C99293D}" presName="bullet3c" presStyleLbl="node1" presStyleIdx="2" presStyleCnt="3"/>
      <dgm:spPr>
        <a:solidFill>
          <a:schemeClr val="accent1">
            <a:hueOff val="0"/>
            <a:satOff val="0"/>
            <a:lumOff val="0"/>
            <a:alpha val="48000"/>
          </a:schemeClr>
        </a:solidFill>
      </dgm:spPr>
    </dgm:pt>
    <dgm:pt modelId="{862A0395-12B3-4B1C-974C-02A7686D32EE}" type="pres">
      <dgm:prSet presAssocID="{7082EC37-B124-4D9F-9A85-54BE5C99293D}" presName="textBox3c" presStyleLbl="revTx" presStyleIdx="2" presStyleCnt="3">
        <dgm:presLayoutVars>
          <dgm:bulletEnabled val="1"/>
        </dgm:presLayoutVars>
      </dgm:prSet>
      <dgm:spPr/>
      <dgm:t>
        <a:bodyPr/>
        <a:lstStyle/>
        <a:p>
          <a:endParaRPr lang="en-GB"/>
        </a:p>
      </dgm:t>
    </dgm:pt>
  </dgm:ptLst>
  <dgm:cxnLst>
    <dgm:cxn modelId="{3EEF8118-19FA-45EF-A4DB-D71F392847EE}" type="presOf" srcId="{7082EC37-B124-4D9F-9A85-54BE5C99293D}" destId="{862A0395-12B3-4B1C-974C-02A7686D32EE}" srcOrd="0" destOrd="0" presId="urn:microsoft.com/office/officeart/2005/8/layout/arrow2"/>
    <dgm:cxn modelId="{951EA427-BE91-4B89-BC8A-0763FDAB18FE}" srcId="{B08A2D3B-5EA2-4E44-9A1D-2A5665E17AE5}" destId="{DA2C6BD8-46A2-44FB-BABF-6909A9314746}" srcOrd="0" destOrd="0" parTransId="{8E60035A-D908-4FD0-8D99-D832842DCD9A}" sibTransId="{2B1E90C6-80EF-464A-9843-7A9A52F49C79}"/>
    <dgm:cxn modelId="{504BF54A-C75C-4F29-A4F1-EF6CD38EF2AF}" type="presOf" srcId="{B08A2D3B-5EA2-4E44-9A1D-2A5665E17AE5}" destId="{BE601329-B773-4623-B50B-2ACDA135DB58}" srcOrd="0" destOrd="0" presId="urn:microsoft.com/office/officeart/2005/8/layout/arrow2"/>
    <dgm:cxn modelId="{36269251-BD70-40CB-9FC4-F439F57810A7}" type="presOf" srcId="{EBB31854-7076-4EDD-9637-04E5EE6F926E}" destId="{6F64117F-41EF-4BFB-8502-5D1498E8D282}" srcOrd="0" destOrd="0" presId="urn:microsoft.com/office/officeart/2005/8/layout/arrow2"/>
    <dgm:cxn modelId="{F1233A7C-E9F5-4DE7-9EC8-7B884FD4FAE8}" srcId="{B08A2D3B-5EA2-4E44-9A1D-2A5665E17AE5}" destId="{EBB31854-7076-4EDD-9637-04E5EE6F926E}" srcOrd="1" destOrd="0" parTransId="{F2DB4819-BFED-4A39-BDAE-3181F08BFFEE}" sibTransId="{B39219BF-0FB4-4624-8251-04CCC26D1779}"/>
    <dgm:cxn modelId="{6D733CBA-0652-438D-B9E2-34266841A1CF}" type="presOf" srcId="{DA2C6BD8-46A2-44FB-BABF-6909A9314746}" destId="{61BDF9B1-3DF8-4964-A673-A80F339F0DD1}" srcOrd="0" destOrd="0" presId="urn:microsoft.com/office/officeart/2005/8/layout/arrow2"/>
    <dgm:cxn modelId="{70BE5458-6192-4C53-B3F1-FF98BE60E254}" srcId="{B08A2D3B-5EA2-4E44-9A1D-2A5665E17AE5}" destId="{7082EC37-B124-4D9F-9A85-54BE5C99293D}" srcOrd="2" destOrd="0" parTransId="{D50C6EFC-7D8D-4987-8986-18C2A2493044}" sibTransId="{F45B9078-68A8-453E-B11F-DE335827F6F7}"/>
    <dgm:cxn modelId="{54930C03-2B98-4204-B11D-2630D0E7EDB5}" type="presParOf" srcId="{BE601329-B773-4623-B50B-2ACDA135DB58}" destId="{56378645-BB9D-4D69-89A7-3D14F91F20AB}" srcOrd="0" destOrd="0" presId="urn:microsoft.com/office/officeart/2005/8/layout/arrow2"/>
    <dgm:cxn modelId="{559A7BAE-E8C4-4A4E-9F5F-9EFC63065D8C}" type="presParOf" srcId="{BE601329-B773-4623-B50B-2ACDA135DB58}" destId="{7A2D6F59-8B72-47B1-B053-46A6479CA625}" srcOrd="1" destOrd="0" presId="urn:microsoft.com/office/officeart/2005/8/layout/arrow2"/>
    <dgm:cxn modelId="{B6997F4F-D54C-4EB0-876E-1879B23D44F2}" type="presParOf" srcId="{7A2D6F59-8B72-47B1-B053-46A6479CA625}" destId="{29A2C562-390A-46DC-A675-A1E63F0B0EE7}" srcOrd="0" destOrd="0" presId="urn:microsoft.com/office/officeart/2005/8/layout/arrow2"/>
    <dgm:cxn modelId="{BF82EF58-35DC-496E-920A-2E9C32401C14}" type="presParOf" srcId="{7A2D6F59-8B72-47B1-B053-46A6479CA625}" destId="{61BDF9B1-3DF8-4964-A673-A80F339F0DD1}" srcOrd="1" destOrd="0" presId="urn:microsoft.com/office/officeart/2005/8/layout/arrow2"/>
    <dgm:cxn modelId="{0DD7041F-D988-4DD4-8217-0EC44B7B86E6}" type="presParOf" srcId="{7A2D6F59-8B72-47B1-B053-46A6479CA625}" destId="{252674E2-070D-4C60-9E50-268DF6E6A80C}" srcOrd="2" destOrd="0" presId="urn:microsoft.com/office/officeart/2005/8/layout/arrow2"/>
    <dgm:cxn modelId="{8FB5F791-138C-4DE5-9F08-074B4E54BAE8}" type="presParOf" srcId="{7A2D6F59-8B72-47B1-B053-46A6479CA625}" destId="{6F64117F-41EF-4BFB-8502-5D1498E8D282}" srcOrd="3" destOrd="0" presId="urn:microsoft.com/office/officeart/2005/8/layout/arrow2"/>
    <dgm:cxn modelId="{F6C8F41C-DCB4-4B58-8550-C6649CBA44CE}" type="presParOf" srcId="{7A2D6F59-8B72-47B1-B053-46A6479CA625}" destId="{D33E7632-CEB9-4A4B-A5ED-2A8C382FE0F2}" srcOrd="4" destOrd="0" presId="urn:microsoft.com/office/officeart/2005/8/layout/arrow2"/>
    <dgm:cxn modelId="{7AF547A2-4C29-4C16-8673-267819C35109}" type="presParOf" srcId="{7A2D6F59-8B72-47B1-B053-46A6479CA625}" destId="{862A0395-12B3-4B1C-974C-02A7686D32EE}" srcOrd="5" destOrd="0" presId="urn:microsoft.com/office/officeart/2005/8/layout/arrow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41B01D5-9B7B-45FA-9031-167C48D8B707}"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GB"/>
        </a:p>
      </dgm:t>
    </dgm:pt>
    <dgm:pt modelId="{74A3274F-BD6C-4342-9B38-985D7BA1F374}">
      <dgm:prSet phldrT="[Текст]"/>
      <dgm:spPr>
        <a:solidFill>
          <a:schemeClr val="accent2">
            <a:lumMod val="40000"/>
            <a:lumOff val="60000"/>
            <a:alpha val="67000"/>
          </a:schemeClr>
        </a:solidFill>
      </dgm:spPr>
      <dgm:t>
        <a:bodyPr/>
        <a:lstStyle/>
        <a:p>
          <a:r>
            <a:rPr lang="en-GB" b="1" dirty="0" smtClean="0">
              <a:solidFill>
                <a:srgbClr val="002060"/>
              </a:solidFill>
            </a:rPr>
            <a:t>PROFESSIONAL VALUES &amp; ATTRIBUTES</a:t>
          </a:r>
          <a:endParaRPr lang="en-GB" b="1" dirty="0">
            <a:solidFill>
              <a:srgbClr val="002060"/>
            </a:solidFill>
          </a:endParaRPr>
        </a:p>
      </dgm:t>
    </dgm:pt>
    <dgm:pt modelId="{BAAD8FCB-DF71-4589-86C7-6ACA500DFFB8}" type="parTrans" cxnId="{CE06E84A-D091-40F5-8B4C-C13C9AFB0A26}">
      <dgm:prSet/>
      <dgm:spPr/>
      <dgm:t>
        <a:bodyPr/>
        <a:lstStyle/>
        <a:p>
          <a:endParaRPr lang="en-GB"/>
        </a:p>
      </dgm:t>
    </dgm:pt>
    <dgm:pt modelId="{AE031A76-6A6D-4F3D-B6D5-87E31280378F}" type="sibTrans" cxnId="{CE06E84A-D091-40F5-8B4C-C13C9AFB0A26}">
      <dgm:prSet/>
      <dgm:spPr/>
      <dgm:t>
        <a:bodyPr/>
        <a:lstStyle/>
        <a:p>
          <a:endParaRPr lang="en-GB"/>
        </a:p>
      </dgm:t>
    </dgm:pt>
    <dgm:pt modelId="{0BFCD10E-2CE2-4430-979A-BDBA2DBC67F9}">
      <dgm:prSet phldrT="[Текст]" custT="1"/>
      <dgm:spPr/>
      <dgm:t>
        <a:bodyPr/>
        <a:lstStyle/>
        <a:p>
          <a:r>
            <a:rPr lang="en-GB" sz="2000" dirty="0" smtClean="0"/>
            <a:t>Reflect on what works best in their teaching and learning to meet the diverse needs of learners</a:t>
          </a:r>
          <a:endParaRPr lang="en-GB" sz="2000" dirty="0"/>
        </a:p>
      </dgm:t>
    </dgm:pt>
    <dgm:pt modelId="{6DE40E4D-8114-44E0-B4AB-7371435EF573}" type="parTrans" cxnId="{63B26A14-2256-490D-BC9F-8ED158E409D1}">
      <dgm:prSet/>
      <dgm:spPr/>
      <dgm:t>
        <a:bodyPr/>
        <a:lstStyle/>
        <a:p>
          <a:endParaRPr lang="en-GB"/>
        </a:p>
      </dgm:t>
    </dgm:pt>
    <dgm:pt modelId="{21CD082F-66F1-407E-8AAC-AFFC6BE34943}" type="sibTrans" cxnId="{63B26A14-2256-490D-BC9F-8ED158E409D1}">
      <dgm:prSet/>
      <dgm:spPr/>
      <dgm:t>
        <a:bodyPr/>
        <a:lstStyle/>
        <a:p>
          <a:endParaRPr lang="en-GB"/>
        </a:p>
      </dgm:t>
    </dgm:pt>
    <dgm:pt modelId="{0115FBF5-CA58-4DDA-AD8A-7A491AE0A698}">
      <dgm:prSet phldrT="[Текст]" custT="1"/>
      <dgm:spPr/>
      <dgm:t>
        <a:bodyPr/>
        <a:lstStyle/>
        <a:p>
          <a:r>
            <a:rPr lang="en-GB" sz="1800" dirty="0" smtClean="0"/>
            <a:t>Evaluate and challenge their practice, values and beliefs</a:t>
          </a:r>
          <a:endParaRPr lang="en-GB" sz="1800" dirty="0"/>
        </a:p>
      </dgm:t>
    </dgm:pt>
    <dgm:pt modelId="{330E38B2-0377-4A93-908E-EEDF31EA3041}" type="parTrans" cxnId="{53234817-27E8-48A7-A655-C7CC9DC3B242}">
      <dgm:prSet/>
      <dgm:spPr/>
      <dgm:t>
        <a:bodyPr/>
        <a:lstStyle/>
        <a:p>
          <a:endParaRPr lang="en-GB"/>
        </a:p>
      </dgm:t>
    </dgm:pt>
    <dgm:pt modelId="{761F7BA9-691E-44B3-8A03-31C4957EBA5E}" type="sibTrans" cxnId="{53234817-27E8-48A7-A655-C7CC9DC3B242}">
      <dgm:prSet/>
      <dgm:spPr/>
      <dgm:t>
        <a:bodyPr/>
        <a:lstStyle/>
        <a:p>
          <a:endParaRPr lang="en-GB"/>
        </a:p>
      </dgm:t>
    </dgm:pt>
    <dgm:pt modelId="{C09DC9B1-9F2E-4A5C-AF89-F57F1ABF34E6}">
      <dgm:prSet phldrT="[Текст]" custT="1"/>
      <dgm:spPr/>
      <dgm:t>
        <a:bodyPr/>
        <a:lstStyle/>
        <a:p>
          <a:r>
            <a:rPr lang="en-GB" sz="2000" dirty="0" smtClean="0"/>
            <a:t>Inspire, motivate and raise aspirations of learners through their enthusiasm and knowledge</a:t>
          </a:r>
          <a:endParaRPr lang="en-GB" sz="2000" dirty="0"/>
        </a:p>
      </dgm:t>
    </dgm:pt>
    <dgm:pt modelId="{E0A17681-6DBF-4BEA-B828-896442363BF9}" type="parTrans" cxnId="{FDE71BA8-DFC6-441C-9005-F685D71463F0}">
      <dgm:prSet/>
      <dgm:spPr/>
      <dgm:t>
        <a:bodyPr/>
        <a:lstStyle/>
        <a:p>
          <a:endParaRPr lang="en-GB"/>
        </a:p>
      </dgm:t>
    </dgm:pt>
    <dgm:pt modelId="{A72B3851-96FF-4F8A-AC89-513882D5222E}" type="sibTrans" cxnId="{FDE71BA8-DFC6-441C-9005-F685D71463F0}">
      <dgm:prSet/>
      <dgm:spPr/>
      <dgm:t>
        <a:bodyPr/>
        <a:lstStyle/>
        <a:p>
          <a:endParaRPr lang="en-GB"/>
        </a:p>
      </dgm:t>
    </dgm:pt>
    <dgm:pt modelId="{7E162E86-B5E6-47D8-A64C-11D0F4D16528}">
      <dgm:prSet phldrT="[Текст]" custT="1"/>
      <dgm:spPr/>
      <dgm:t>
        <a:bodyPr/>
        <a:lstStyle/>
        <a:p>
          <a:r>
            <a:rPr lang="en-GB" sz="1800" dirty="0" smtClean="0"/>
            <a:t>Be creative and innovative in selecting and adapting strategies to help learners to learn</a:t>
          </a:r>
          <a:endParaRPr lang="en-GB" sz="1800" dirty="0"/>
        </a:p>
      </dgm:t>
    </dgm:pt>
    <dgm:pt modelId="{69717464-8E56-499F-A0D6-54605C654C29}" type="parTrans" cxnId="{82CF1437-E4C6-443A-AA00-C3DD848D5612}">
      <dgm:prSet/>
      <dgm:spPr/>
      <dgm:t>
        <a:bodyPr/>
        <a:lstStyle/>
        <a:p>
          <a:endParaRPr lang="en-GB"/>
        </a:p>
      </dgm:t>
    </dgm:pt>
    <dgm:pt modelId="{2593DD95-C08E-4502-959D-9F5C2794E2BE}" type="sibTrans" cxnId="{82CF1437-E4C6-443A-AA00-C3DD848D5612}">
      <dgm:prSet/>
      <dgm:spPr/>
      <dgm:t>
        <a:bodyPr/>
        <a:lstStyle/>
        <a:p>
          <a:endParaRPr lang="en-GB"/>
        </a:p>
      </dgm:t>
    </dgm:pt>
    <dgm:pt modelId="{822A74B0-1F47-41B8-B1DD-085F7BDF30D4}">
      <dgm:prSet phldrT="[Текст]" custT="1"/>
      <dgm:spPr/>
      <dgm:t>
        <a:bodyPr/>
        <a:lstStyle/>
        <a:p>
          <a:r>
            <a:rPr lang="en-GB" sz="2000" dirty="0" smtClean="0"/>
            <a:t>Value and promote social and cultural diversity, equality of opportunity and inclusion</a:t>
          </a:r>
          <a:endParaRPr lang="en-GB" sz="2000" dirty="0"/>
        </a:p>
      </dgm:t>
    </dgm:pt>
    <dgm:pt modelId="{205A725B-5EB4-4752-BFA5-AA74D5910081}" type="parTrans" cxnId="{73CA60BD-2998-437C-8A5F-502A9456B0A1}">
      <dgm:prSet/>
      <dgm:spPr/>
      <dgm:t>
        <a:bodyPr/>
        <a:lstStyle/>
        <a:p>
          <a:endParaRPr lang="en-GB"/>
        </a:p>
      </dgm:t>
    </dgm:pt>
    <dgm:pt modelId="{B53E0EEA-C684-440A-BA18-558C5A98DF6B}" type="sibTrans" cxnId="{73CA60BD-2998-437C-8A5F-502A9456B0A1}">
      <dgm:prSet/>
      <dgm:spPr/>
      <dgm:t>
        <a:bodyPr/>
        <a:lstStyle/>
        <a:p>
          <a:endParaRPr lang="en-GB"/>
        </a:p>
      </dgm:t>
    </dgm:pt>
    <dgm:pt modelId="{A8DE2898-751D-4099-8A83-B3807CAEB6B7}">
      <dgm:prSet phldrT="[Текст]"/>
      <dgm:spPr/>
      <dgm:t>
        <a:bodyPr/>
        <a:lstStyle/>
        <a:p>
          <a:r>
            <a:rPr lang="en-US" dirty="0" smtClean="0"/>
            <a:t>…….</a:t>
          </a:r>
          <a:endParaRPr lang="en-GB" dirty="0"/>
        </a:p>
      </dgm:t>
    </dgm:pt>
    <dgm:pt modelId="{024AB391-7119-4C42-8DE7-B1684BA893F4}" type="parTrans" cxnId="{6BA8CE5D-1F6A-453D-A9CC-CF507FB79152}">
      <dgm:prSet/>
      <dgm:spPr/>
      <dgm:t>
        <a:bodyPr/>
        <a:lstStyle/>
        <a:p>
          <a:endParaRPr lang="en-GB"/>
        </a:p>
      </dgm:t>
    </dgm:pt>
    <dgm:pt modelId="{B9E0E0D2-6DC8-4943-87EE-579748DDA932}" type="sibTrans" cxnId="{6BA8CE5D-1F6A-453D-A9CC-CF507FB79152}">
      <dgm:prSet/>
      <dgm:spPr/>
      <dgm:t>
        <a:bodyPr/>
        <a:lstStyle/>
        <a:p>
          <a:endParaRPr lang="en-GB"/>
        </a:p>
      </dgm:t>
    </dgm:pt>
    <dgm:pt modelId="{8B5112EE-4448-4BB9-A0F3-5FDE72E702B3}" type="pres">
      <dgm:prSet presAssocID="{241B01D5-9B7B-45FA-9031-167C48D8B707}" presName="Name0" presStyleCnt="0">
        <dgm:presLayoutVars>
          <dgm:chPref val="1"/>
          <dgm:dir/>
          <dgm:animOne val="branch"/>
          <dgm:animLvl val="lvl"/>
          <dgm:resizeHandles val="exact"/>
        </dgm:presLayoutVars>
      </dgm:prSet>
      <dgm:spPr/>
      <dgm:t>
        <a:bodyPr/>
        <a:lstStyle/>
        <a:p>
          <a:endParaRPr lang="en-GB"/>
        </a:p>
      </dgm:t>
    </dgm:pt>
    <dgm:pt modelId="{ED3D35E5-B738-44F8-AFAE-1B25279E144D}" type="pres">
      <dgm:prSet presAssocID="{74A3274F-BD6C-4342-9B38-985D7BA1F374}" presName="root1" presStyleCnt="0"/>
      <dgm:spPr/>
    </dgm:pt>
    <dgm:pt modelId="{5712A2CA-06A5-4031-A983-224530D2ED6D}" type="pres">
      <dgm:prSet presAssocID="{74A3274F-BD6C-4342-9B38-985D7BA1F374}" presName="LevelOneTextNode" presStyleLbl="node0" presStyleIdx="0" presStyleCnt="1" custScaleX="252306" custScaleY="224493">
        <dgm:presLayoutVars>
          <dgm:chPref val="3"/>
        </dgm:presLayoutVars>
      </dgm:prSet>
      <dgm:spPr/>
      <dgm:t>
        <a:bodyPr/>
        <a:lstStyle/>
        <a:p>
          <a:endParaRPr lang="en-GB"/>
        </a:p>
      </dgm:t>
    </dgm:pt>
    <dgm:pt modelId="{84B40919-AF75-46E6-8B74-ECB6CA922D04}" type="pres">
      <dgm:prSet presAssocID="{74A3274F-BD6C-4342-9B38-985D7BA1F374}" presName="level2hierChild" presStyleCnt="0"/>
      <dgm:spPr/>
    </dgm:pt>
    <dgm:pt modelId="{9455D069-59AA-4E8A-AB18-C56B70CFFF0F}" type="pres">
      <dgm:prSet presAssocID="{6DE40E4D-8114-44E0-B4AB-7371435EF573}" presName="conn2-1" presStyleLbl="parChTrans1D2" presStyleIdx="0" presStyleCnt="6"/>
      <dgm:spPr/>
      <dgm:t>
        <a:bodyPr/>
        <a:lstStyle/>
        <a:p>
          <a:endParaRPr lang="en-GB"/>
        </a:p>
      </dgm:t>
    </dgm:pt>
    <dgm:pt modelId="{C298841F-9C0B-4067-8BC0-2405FF80850B}" type="pres">
      <dgm:prSet presAssocID="{6DE40E4D-8114-44E0-B4AB-7371435EF573}" presName="connTx" presStyleLbl="parChTrans1D2" presStyleIdx="0" presStyleCnt="6"/>
      <dgm:spPr/>
      <dgm:t>
        <a:bodyPr/>
        <a:lstStyle/>
        <a:p>
          <a:endParaRPr lang="en-GB"/>
        </a:p>
      </dgm:t>
    </dgm:pt>
    <dgm:pt modelId="{5B8F4D17-CD3F-41D7-A047-8411B235E834}" type="pres">
      <dgm:prSet presAssocID="{0BFCD10E-2CE2-4430-979A-BDBA2DBC67F9}" presName="root2" presStyleCnt="0"/>
      <dgm:spPr/>
    </dgm:pt>
    <dgm:pt modelId="{5F0E80C4-D62B-425D-A97A-090A011E2A02}" type="pres">
      <dgm:prSet presAssocID="{0BFCD10E-2CE2-4430-979A-BDBA2DBC67F9}" presName="LevelTwoTextNode" presStyleLbl="node2" presStyleIdx="0" presStyleCnt="6" custScaleX="399497" custScaleY="229729">
        <dgm:presLayoutVars>
          <dgm:chPref val="3"/>
        </dgm:presLayoutVars>
      </dgm:prSet>
      <dgm:spPr/>
      <dgm:t>
        <a:bodyPr/>
        <a:lstStyle/>
        <a:p>
          <a:endParaRPr lang="en-GB"/>
        </a:p>
      </dgm:t>
    </dgm:pt>
    <dgm:pt modelId="{35DCD837-5327-47A7-9B4E-A21A5BECBDC6}" type="pres">
      <dgm:prSet presAssocID="{0BFCD10E-2CE2-4430-979A-BDBA2DBC67F9}" presName="level3hierChild" presStyleCnt="0"/>
      <dgm:spPr/>
    </dgm:pt>
    <dgm:pt modelId="{3E9AFF62-C875-4709-8ADC-FDF64B00687A}" type="pres">
      <dgm:prSet presAssocID="{330E38B2-0377-4A93-908E-EEDF31EA3041}" presName="conn2-1" presStyleLbl="parChTrans1D2" presStyleIdx="1" presStyleCnt="6"/>
      <dgm:spPr/>
      <dgm:t>
        <a:bodyPr/>
        <a:lstStyle/>
        <a:p>
          <a:endParaRPr lang="en-GB"/>
        </a:p>
      </dgm:t>
    </dgm:pt>
    <dgm:pt modelId="{A23C7FD0-DFC6-4282-9A2E-9E54123D2317}" type="pres">
      <dgm:prSet presAssocID="{330E38B2-0377-4A93-908E-EEDF31EA3041}" presName="connTx" presStyleLbl="parChTrans1D2" presStyleIdx="1" presStyleCnt="6"/>
      <dgm:spPr/>
      <dgm:t>
        <a:bodyPr/>
        <a:lstStyle/>
        <a:p>
          <a:endParaRPr lang="en-GB"/>
        </a:p>
      </dgm:t>
    </dgm:pt>
    <dgm:pt modelId="{A24D445B-9038-4C89-862A-AC59800CECD5}" type="pres">
      <dgm:prSet presAssocID="{0115FBF5-CA58-4DDA-AD8A-7A491AE0A698}" presName="root2" presStyleCnt="0"/>
      <dgm:spPr/>
    </dgm:pt>
    <dgm:pt modelId="{74B990CA-2C5C-4447-81BD-CAB6A24C57CD}" type="pres">
      <dgm:prSet presAssocID="{0115FBF5-CA58-4DDA-AD8A-7A491AE0A698}" presName="LevelTwoTextNode" presStyleLbl="node2" presStyleIdx="1" presStyleCnt="6" custScaleX="396735" custScaleY="226912">
        <dgm:presLayoutVars>
          <dgm:chPref val="3"/>
        </dgm:presLayoutVars>
      </dgm:prSet>
      <dgm:spPr/>
      <dgm:t>
        <a:bodyPr/>
        <a:lstStyle/>
        <a:p>
          <a:endParaRPr lang="en-GB"/>
        </a:p>
      </dgm:t>
    </dgm:pt>
    <dgm:pt modelId="{5C4FE07A-F074-4D42-819E-0333FB8FB20F}" type="pres">
      <dgm:prSet presAssocID="{0115FBF5-CA58-4DDA-AD8A-7A491AE0A698}" presName="level3hierChild" presStyleCnt="0"/>
      <dgm:spPr/>
    </dgm:pt>
    <dgm:pt modelId="{6AE8B17D-3926-4A5E-80E1-46FF3041F651}" type="pres">
      <dgm:prSet presAssocID="{E0A17681-6DBF-4BEA-B828-896442363BF9}" presName="conn2-1" presStyleLbl="parChTrans1D2" presStyleIdx="2" presStyleCnt="6"/>
      <dgm:spPr/>
      <dgm:t>
        <a:bodyPr/>
        <a:lstStyle/>
        <a:p>
          <a:endParaRPr lang="en-GB"/>
        </a:p>
      </dgm:t>
    </dgm:pt>
    <dgm:pt modelId="{508A7ED5-A62B-41D3-9104-3E26D9A3E94E}" type="pres">
      <dgm:prSet presAssocID="{E0A17681-6DBF-4BEA-B828-896442363BF9}" presName="connTx" presStyleLbl="parChTrans1D2" presStyleIdx="2" presStyleCnt="6"/>
      <dgm:spPr/>
      <dgm:t>
        <a:bodyPr/>
        <a:lstStyle/>
        <a:p>
          <a:endParaRPr lang="en-GB"/>
        </a:p>
      </dgm:t>
    </dgm:pt>
    <dgm:pt modelId="{7234D6D9-ADC5-44AC-B229-E8528A917C66}" type="pres">
      <dgm:prSet presAssocID="{C09DC9B1-9F2E-4A5C-AF89-F57F1ABF34E6}" presName="root2" presStyleCnt="0"/>
      <dgm:spPr/>
    </dgm:pt>
    <dgm:pt modelId="{A18FBB74-BF60-4DF0-946E-732A1CF68D64}" type="pres">
      <dgm:prSet presAssocID="{C09DC9B1-9F2E-4A5C-AF89-F57F1ABF34E6}" presName="LevelTwoTextNode" presStyleLbl="node2" presStyleIdx="2" presStyleCnt="6" custScaleX="400332" custScaleY="169672">
        <dgm:presLayoutVars>
          <dgm:chPref val="3"/>
        </dgm:presLayoutVars>
      </dgm:prSet>
      <dgm:spPr/>
      <dgm:t>
        <a:bodyPr/>
        <a:lstStyle/>
        <a:p>
          <a:endParaRPr lang="en-GB"/>
        </a:p>
      </dgm:t>
    </dgm:pt>
    <dgm:pt modelId="{50AD50AD-36C1-45E0-85E0-9708401B8EFB}" type="pres">
      <dgm:prSet presAssocID="{C09DC9B1-9F2E-4A5C-AF89-F57F1ABF34E6}" presName="level3hierChild" presStyleCnt="0"/>
      <dgm:spPr/>
    </dgm:pt>
    <dgm:pt modelId="{845E26C1-D9D2-46E4-872F-F2F83783FBD0}" type="pres">
      <dgm:prSet presAssocID="{69717464-8E56-499F-A0D6-54605C654C29}" presName="conn2-1" presStyleLbl="parChTrans1D2" presStyleIdx="3" presStyleCnt="6"/>
      <dgm:spPr/>
      <dgm:t>
        <a:bodyPr/>
        <a:lstStyle/>
        <a:p>
          <a:endParaRPr lang="en-GB"/>
        </a:p>
      </dgm:t>
    </dgm:pt>
    <dgm:pt modelId="{880F19A0-0B62-4843-80B0-4A94791BB9D6}" type="pres">
      <dgm:prSet presAssocID="{69717464-8E56-499F-A0D6-54605C654C29}" presName="connTx" presStyleLbl="parChTrans1D2" presStyleIdx="3" presStyleCnt="6"/>
      <dgm:spPr/>
      <dgm:t>
        <a:bodyPr/>
        <a:lstStyle/>
        <a:p>
          <a:endParaRPr lang="en-GB"/>
        </a:p>
      </dgm:t>
    </dgm:pt>
    <dgm:pt modelId="{5AC0F1A4-DFDF-4A03-A156-F81307B732A0}" type="pres">
      <dgm:prSet presAssocID="{7E162E86-B5E6-47D8-A64C-11D0F4D16528}" presName="root2" presStyleCnt="0"/>
      <dgm:spPr/>
    </dgm:pt>
    <dgm:pt modelId="{B4910F14-65C7-4090-9D04-0693AD704951}" type="pres">
      <dgm:prSet presAssocID="{7E162E86-B5E6-47D8-A64C-11D0F4D16528}" presName="LevelTwoTextNode" presStyleLbl="node2" presStyleIdx="3" presStyleCnt="6" custScaleX="403688" custScaleY="174147">
        <dgm:presLayoutVars>
          <dgm:chPref val="3"/>
        </dgm:presLayoutVars>
      </dgm:prSet>
      <dgm:spPr/>
      <dgm:t>
        <a:bodyPr/>
        <a:lstStyle/>
        <a:p>
          <a:endParaRPr lang="en-GB"/>
        </a:p>
      </dgm:t>
    </dgm:pt>
    <dgm:pt modelId="{BB450762-7DC3-45BA-8748-AAD802A55817}" type="pres">
      <dgm:prSet presAssocID="{7E162E86-B5E6-47D8-A64C-11D0F4D16528}" presName="level3hierChild" presStyleCnt="0"/>
      <dgm:spPr/>
    </dgm:pt>
    <dgm:pt modelId="{7C5779D8-FA1F-4634-BB2B-47A478E0AC76}" type="pres">
      <dgm:prSet presAssocID="{205A725B-5EB4-4752-BFA5-AA74D5910081}" presName="conn2-1" presStyleLbl="parChTrans1D2" presStyleIdx="4" presStyleCnt="6"/>
      <dgm:spPr/>
      <dgm:t>
        <a:bodyPr/>
        <a:lstStyle/>
        <a:p>
          <a:endParaRPr lang="en-GB"/>
        </a:p>
      </dgm:t>
    </dgm:pt>
    <dgm:pt modelId="{BA636936-1E1E-470B-9676-B6E773155900}" type="pres">
      <dgm:prSet presAssocID="{205A725B-5EB4-4752-BFA5-AA74D5910081}" presName="connTx" presStyleLbl="parChTrans1D2" presStyleIdx="4" presStyleCnt="6"/>
      <dgm:spPr/>
      <dgm:t>
        <a:bodyPr/>
        <a:lstStyle/>
        <a:p>
          <a:endParaRPr lang="en-GB"/>
        </a:p>
      </dgm:t>
    </dgm:pt>
    <dgm:pt modelId="{D77CDA86-DB3D-4DFC-80E6-22C170BB7EBC}" type="pres">
      <dgm:prSet presAssocID="{822A74B0-1F47-41B8-B1DD-085F7BDF30D4}" presName="root2" presStyleCnt="0"/>
      <dgm:spPr/>
    </dgm:pt>
    <dgm:pt modelId="{8712530B-5AD8-4F59-9FBC-95E9C6708892}" type="pres">
      <dgm:prSet presAssocID="{822A74B0-1F47-41B8-B1DD-085F7BDF30D4}" presName="LevelTwoTextNode" presStyleLbl="node2" presStyleIdx="4" presStyleCnt="6" custScaleX="406450" custScaleY="234321">
        <dgm:presLayoutVars>
          <dgm:chPref val="3"/>
        </dgm:presLayoutVars>
      </dgm:prSet>
      <dgm:spPr/>
      <dgm:t>
        <a:bodyPr/>
        <a:lstStyle/>
        <a:p>
          <a:endParaRPr lang="en-GB"/>
        </a:p>
      </dgm:t>
    </dgm:pt>
    <dgm:pt modelId="{DCD42ECC-53B4-4706-A5A0-43C879B06F39}" type="pres">
      <dgm:prSet presAssocID="{822A74B0-1F47-41B8-B1DD-085F7BDF30D4}" presName="level3hierChild" presStyleCnt="0"/>
      <dgm:spPr/>
    </dgm:pt>
    <dgm:pt modelId="{D63748B6-C17B-4230-ACF2-16DD9FACD1EB}" type="pres">
      <dgm:prSet presAssocID="{024AB391-7119-4C42-8DE7-B1684BA893F4}" presName="conn2-1" presStyleLbl="parChTrans1D2" presStyleIdx="5" presStyleCnt="6"/>
      <dgm:spPr/>
      <dgm:t>
        <a:bodyPr/>
        <a:lstStyle/>
        <a:p>
          <a:endParaRPr lang="en-GB"/>
        </a:p>
      </dgm:t>
    </dgm:pt>
    <dgm:pt modelId="{C60BBC89-57B8-40DD-81C9-2755BCEB5417}" type="pres">
      <dgm:prSet presAssocID="{024AB391-7119-4C42-8DE7-B1684BA893F4}" presName="connTx" presStyleLbl="parChTrans1D2" presStyleIdx="5" presStyleCnt="6"/>
      <dgm:spPr/>
      <dgm:t>
        <a:bodyPr/>
        <a:lstStyle/>
        <a:p>
          <a:endParaRPr lang="en-GB"/>
        </a:p>
      </dgm:t>
    </dgm:pt>
    <dgm:pt modelId="{4D4AC861-4992-4FC3-B463-086C92774120}" type="pres">
      <dgm:prSet presAssocID="{A8DE2898-751D-4099-8A83-B3807CAEB6B7}" presName="root2" presStyleCnt="0"/>
      <dgm:spPr/>
    </dgm:pt>
    <dgm:pt modelId="{BCD442D8-6EF3-4B80-9555-C266BE2FEF5B}" type="pres">
      <dgm:prSet presAssocID="{A8DE2898-751D-4099-8A83-B3807CAEB6B7}" presName="LevelTwoTextNode" presStyleLbl="node2" presStyleIdx="5" presStyleCnt="6" custScaleY="56524">
        <dgm:presLayoutVars>
          <dgm:chPref val="3"/>
        </dgm:presLayoutVars>
      </dgm:prSet>
      <dgm:spPr/>
      <dgm:t>
        <a:bodyPr/>
        <a:lstStyle/>
        <a:p>
          <a:endParaRPr lang="en-GB"/>
        </a:p>
      </dgm:t>
    </dgm:pt>
    <dgm:pt modelId="{EC1CF3DC-C7AE-4027-8AA5-676C22C56AD1}" type="pres">
      <dgm:prSet presAssocID="{A8DE2898-751D-4099-8A83-B3807CAEB6B7}" presName="level3hierChild" presStyleCnt="0"/>
      <dgm:spPr/>
    </dgm:pt>
  </dgm:ptLst>
  <dgm:cxnLst>
    <dgm:cxn modelId="{4714CB9D-DE28-41B9-A776-1CB3AB26A915}" type="presOf" srcId="{69717464-8E56-499F-A0D6-54605C654C29}" destId="{880F19A0-0B62-4843-80B0-4A94791BB9D6}" srcOrd="1" destOrd="0" presId="urn:microsoft.com/office/officeart/2008/layout/HorizontalMultiLevelHierarchy"/>
    <dgm:cxn modelId="{F4AAE394-669C-46AD-A16C-BC844225C3BE}" type="presOf" srcId="{241B01D5-9B7B-45FA-9031-167C48D8B707}" destId="{8B5112EE-4448-4BB9-A0F3-5FDE72E702B3}" srcOrd="0" destOrd="0" presId="urn:microsoft.com/office/officeart/2008/layout/HorizontalMultiLevelHierarchy"/>
    <dgm:cxn modelId="{CE06E84A-D091-40F5-8B4C-C13C9AFB0A26}" srcId="{241B01D5-9B7B-45FA-9031-167C48D8B707}" destId="{74A3274F-BD6C-4342-9B38-985D7BA1F374}" srcOrd="0" destOrd="0" parTransId="{BAAD8FCB-DF71-4589-86C7-6ACA500DFFB8}" sibTransId="{AE031A76-6A6D-4F3D-B6D5-87E31280378F}"/>
    <dgm:cxn modelId="{AD73EB72-8F56-4F04-81E8-81DD4AEA5D8C}" type="presOf" srcId="{330E38B2-0377-4A93-908E-EEDF31EA3041}" destId="{A23C7FD0-DFC6-4282-9A2E-9E54123D2317}" srcOrd="1" destOrd="0" presId="urn:microsoft.com/office/officeart/2008/layout/HorizontalMultiLevelHierarchy"/>
    <dgm:cxn modelId="{CE5A67BD-EB10-446B-9732-31489F68FAF8}" type="presOf" srcId="{74A3274F-BD6C-4342-9B38-985D7BA1F374}" destId="{5712A2CA-06A5-4031-A983-224530D2ED6D}" srcOrd="0" destOrd="0" presId="urn:microsoft.com/office/officeart/2008/layout/HorizontalMultiLevelHierarchy"/>
    <dgm:cxn modelId="{FDE71BA8-DFC6-441C-9005-F685D71463F0}" srcId="{74A3274F-BD6C-4342-9B38-985D7BA1F374}" destId="{C09DC9B1-9F2E-4A5C-AF89-F57F1ABF34E6}" srcOrd="2" destOrd="0" parTransId="{E0A17681-6DBF-4BEA-B828-896442363BF9}" sibTransId="{A72B3851-96FF-4F8A-AC89-513882D5222E}"/>
    <dgm:cxn modelId="{8C818466-D11B-42AF-B205-60AFFCE6D957}" type="presOf" srcId="{0115FBF5-CA58-4DDA-AD8A-7A491AE0A698}" destId="{74B990CA-2C5C-4447-81BD-CAB6A24C57CD}" srcOrd="0" destOrd="0" presId="urn:microsoft.com/office/officeart/2008/layout/HorizontalMultiLevelHierarchy"/>
    <dgm:cxn modelId="{53234817-27E8-48A7-A655-C7CC9DC3B242}" srcId="{74A3274F-BD6C-4342-9B38-985D7BA1F374}" destId="{0115FBF5-CA58-4DDA-AD8A-7A491AE0A698}" srcOrd="1" destOrd="0" parTransId="{330E38B2-0377-4A93-908E-EEDF31EA3041}" sibTransId="{761F7BA9-691E-44B3-8A03-31C4957EBA5E}"/>
    <dgm:cxn modelId="{DA0FAF6E-3B0F-490C-8748-770E5230BD33}" type="presOf" srcId="{024AB391-7119-4C42-8DE7-B1684BA893F4}" destId="{D63748B6-C17B-4230-ACF2-16DD9FACD1EB}" srcOrd="0" destOrd="0" presId="urn:microsoft.com/office/officeart/2008/layout/HorizontalMultiLevelHierarchy"/>
    <dgm:cxn modelId="{73CA60BD-2998-437C-8A5F-502A9456B0A1}" srcId="{74A3274F-BD6C-4342-9B38-985D7BA1F374}" destId="{822A74B0-1F47-41B8-B1DD-085F7BDF30D4}" srcOrd="4" destOrd="0" parTransId="{205A725B-5EB4-4752-BFA5-AA74D5910081}" sibTransId="{B53E0EEA-C684-440A-BA18-558C5A98DF6B}"/>
    <dgm:cxn modelId="{CB8EBE68-E2C0-414F-A046-E3B10855D932}" type="presOf" srcId="{822A74B0-1F47-41B8-B1DD-085F7BDF30D4}" destId="{8712530B-5AD8-4F59-9FBC-95E9C6708892}" srcOrd="0" destOrd="0" presId="urn:microsoft.com/office/officeart/2008/layout/HorizontalMultiLevelHierarchy"/>
    <dgm:cxn modelId="{019C6A81-89DC-48AF-8B14-852429B69FF1}" type="presOf" srcId="{E0A17681-6DBF-4BEA-B828-896442363BF9}" destId="{508A7ED5-A62B-41D3-9104-3E26D9A3E94E}" srcOrd="1" destOrd="0" presId="urn:microsoft.com/office/officeart/2008/layout/HorizontalMultiLevelHierarchy"/>
    <dgm:cxn modelId="{6BA8CE5D-1F6A-453D-A9CC-CF507FB79152}" srcId="{74A3274F-BD6C-4342-9B38-985D7BA1F374}" destId="{A8DE2898-751D-4099-8A83-B3807CAEB6B7}" srcOrd="5" destOrd="0" parTransId="{024AB391-7119-4C42-8DE7-B1684BA893F4}" sibTransId="{B9E0E0D2-6DC8-4943-87EE-579748DDA932}"/>
    <dgm:cxn modelId="{93AA5E23-3F76-4315-AB1E-1B70124A123B}" type="presOf" srcId="{0BFCD10E-2CE2-4430-979A-BDBA2DBC67F9}" destId="{5F0E80C4-D62B-425D-A97A-090A011E2A02}" srcOrd="0" destOrd="0" presId="urn:microsoft.com/office/officeart/2008/layout/HorizontalMultiLevelHierarchy"/>
    <dgm:cxn modelId="{713EB8A7-F1B8-430D-940E-74AAD6843A5D}" type="presOf" srcId="{205A725B-5EB4-4752-BFA5-AA74D5910081}" destId="{BA636936-1E1E-470B-9676-B6E773155900}" srcOrd="1" destOrd="0" presId="urn:microsoft.com/office/officeart/2008/layout/HorizontalMultiLevelHierarchy"/>
    <dgm:cxn modelId="{71BAEF3A-66F7-41D4-AC23-EFDC503D98A4}" type="presOf" srcId="{E0A17681-6DBF-4BEA-B828-896442363BF9}" destId="{6AE8B17D-3926-4A5E-80E1-46FF3041F651}" srcOrd="0" destOrd="0" presId="urn:microsoft.com/office/officeart/2008/layout/HorizontalMultiLevelHierarchy"/>
    <dgm:cxn modelId="{9D6CF834-31DE-4114-BB13-35C8C74963C1}" type="presOf" srcId="{6DE40E4D-8114-44E0-B4AB-7371435EF573}" destId="{C298841F-9C0B-4067-8BC0-2405FF80850B}" srcOrd="1" destOrd="0" presId="urn:microsoft.com/office/officeart/2008/layout/HorizontalMultiLevelHierarchy"/>
    <dgm:cxn modelId="{61162173-AFFC-4C27-8BB9-610ED67461FC}" type="presOf" srcId="{024AB391-7119-4C42-8DE7-B1684BA893F4}" destId="{C60BBC89-57B8-40DD-81C9-2755BCEB5417}" srcOrd="1" destOrd="0" presId="urn:microsoft.com/office/officeart/2008/layout/HorizontalMultiLevelHierarchy"/>
    <dgm:cxn modelId="{82CF1437-E4C6-443A-AA00-C3DD848D5612}" srcId="{74A3274F-BD6C-4342-9B38-985D7BA1F374}" destId="{7E162E86-B5E6-47D8-A64C-11D0F4D16528}" srcOrd="3" destOrd="0" parTransId="{69717464-8E56-499F-A0D6-54605C654C29}" sibTransId="{2593DD95-C08E-4502-959D-9F5C2794E2BE}"/>
    <dgm:cxn modelId="{5660EEF0-B027-4AED-AB57-74A988989D0C}" type="presOf" srcId="{330E38B2-0377-4A93-908E-EEDF31EA3041}" destId="{3E9AFF62-C875-4709-8ADC-FDF64B00687A}" srcOrd="0" destOrd="0" presId="urn:microsoft.com/office/officeart/2008/layout/HorizontalMultiLevelHierarchy"/>
    <dgm:cxn modelId="{43DBD614-79ED-4731-AF37-4A8FBDF66C83}" type="presOf" srcId="{C09DC9B1-9F2E-4A5C-AF89-F57F1ABF34E6}" destId="{A18FBB74-BF60-4DF0-946E-732A1CF68D64}" srcOrd="0" destOrd="0" presId="urn:microsoft.com/office/officeart/2008/layout/HorizontalMultiLevelHierarchy"/>
    <dgm:cxn modelId="{63B26A14-2256-490D-BC9F-8ED158E409D1}" srcId="{74A3274F-BD6C-4342-9B38-985D7BA1F374}" destId="{0BFCD10E-2CE2-4430-979A-BDBA2DBC67F9}" srcOrd="0" destOrd="0" parTransId="{6DE40E4D-8114-44E0-B4AB-7371435EF573}" sibTransId="{21CD082F-66F1-407E-8AAC-AFFC6BE34943}"/>
    <dgm:cxn modelId="{E4E9CE03-F8B0-467E-B99F-04F91AB72CA1}" type="presOf" srcId="{7E162E86-B5E6-47D8-A64C-11D0F4D16528}" destId="{B4910F14-65C7-4090-9D04-0693AD704951}" srcOrd="0" destOrd="0" presId="urn:microsoft.com/office/officeart/2008/layout/HorizontalMultiLevelHierarchy"/>
    <dgm:cxn modelId="{FF8675DB-2F70-460C-AC94-CD5AE20F28EE}" type="presOf" srcId="{6DE40E4D-8114-44E0-B4AB-7371435EF573}" destId="{9455D069-59AA-4E8A-AB18-C56B70CFFF0F}" srcOrd="0" destOrd="0" presId="urn:microsoft.com/office/officeart/2008/layout/HorizontalMultiLevelHierarchy"/>
    <dgm:cxn modelId="{49C3FD83-33AC-4DD5-A961-1F7314DCF5E3}" type="presOf" srcId="{69717464-8E56-499F-A0D6-54605C654C29}" destId="{845E26C1-D9D2-46E4-872F-F2F83783FBD0}" srcOrd="0" destOrd="0" presId="urn:microsoft.com/office/officeart/2008/layout/HorizontalMultiLevelHierarchy"/>
    <dgm:cxn modelId="{8855B49F-F168-4E20-A908-34FF578975C7}" type="presOf" srcId="{205A725B-5EB4-4752-BFA5-AA74D5910081}" destId="{7C5779D8-FA1F-4634-BB2B-47A478E0AC76}" srcOrd="0" destOrd="0" presId="urn:microsoft.com/office/officeart/2008/layout/HorizontalMultiLevelHierarchy"/>
    <dgm:cxn modelId="{F10C929A-E177-495E-865D-CC042FB82D86}" type="presOf" srcId="{A8DE2898-751D-4099-8A83-B3807CAEB6B7}" destId="{BCD442D8-6EF3-4B80-9555-C266BE2FEF5B}" srcOrd="0" destOrd="0" presId="urn:microsoft.com/office/officeart/2008/layout/HorizontalMultiLevelHierarchy"/>
    <dgm:cxn modelId="{049390C2-40E8-473A-BD53-B7CBCD8C0C31}" type="presParOf" srcId="{8B5112EE-4448-4BB9-A0F3-5FDE72E702B3}" destId="{ED3D35E5-B738-44F8-AFAE-1B25279E144D}" srcOrd="0" destOrd="0" presId="urn:microsoft.com/office/officeart/2008/layout/HorizontalMultiLevelHierarchy"/>
    <dgm:cxn modelId="{A59613FF-8880-4274-8C24-DA56F1C7F350}" type="presParOf" srcId="{ED3D35E5-B738-44F8-AFAE-1B25279E144D}" destId="{5712A2CA-06A5-4031-A983-224530D2ED6D}" srcOrd="0" destOrd="0" presId="urn:microsoft.com/office/officeart/2008/layout/HorizontalMultiLevelHierarchy"/>
    <dgm:cxn modelId="{26D9041E-D2BA-4238-88FE-D92AB6AD0BEA}" type="presParOf" srcId="{ED3D35E5-B738-44F8-AFAE-1B25279E144D}" destId="{84B40919-AF75-46E6-8B74-ECB6CA922D04}" srcOrd="1" destOrd="0" presId="urn:microsoft.com/office/officeart/2008/layout/HorizontalMultiLevelHierarchy"/>
    <dgm:cxn modelId="{33ED50AC-8BAE-4AB7-B1C0-FE75C0200EFD}" type="presParOf" srcId="{84B40919-AF75-46E6-8B74-ECB6CA922D04}" destId="{9455D069-59AA-4E8A-AB18-C56B70CFFF0F}" srcOrd="0" destOrd="0" presId="urn:microsoft.com/office/officeart/2008/layout/HorizontalMultiLevelHierarchy"/>
    <dgm:cxn modelId="{855EC561-9BD5-4E53-9FFB-DD00F1D9FCA3}" type="presParOf" srcId="{9455D069-59AA-4E8A-AB18-C56B70CFFF0F}" destId="{C298841F-9C0B-4067-8BC0-2405FF80850B}" srcOrd="0" destOrd="0" presId="urn:microsoft.com/office/officeart/2008/layout/HorizontalMultiLevelHierarchy"/>
    <dgm:cxn modelId="{8E6011D6-F182-4A52-8E4B-E29EC9AFE717}" type="presParOf" srcId="{84B40919-AF75-46E6-8B74-ECB6CA922D04}" destId="{5B8F4D17-CD3F-41D7-A047-8411B235E834}" srcOrd="1" destOrd="0" presId="urn:microsoft.com/office/officeart/2008/layout/HorizontalMultiLevelHierarchy"/>
    <dgm:cxn modelId="{330B6385-5FBF-49BC-B1FB-44671B58381B}" type="presParOf" srcId="{5B8F4D17-CD3F-41D7-A047-8411B235E834}" destId="{5F0E80C4-D62B-425D-A97A-090A011E2A02}" srcOrd="0" destOrd="0" presId="urn:microsoft.com/office/officeart/2008/layout/HorizontalMultiLevelHierarchy"/>
    <dgm:cxn modelId="{02507D9A-5460-44DC-B461-25F4CDFA416D}" type="presParOf" srcId="{5B8F4D17-CD3F-41D7-A047-8411B235E834}" destId="{35DCD837-5327-47A7-9B4E-A21A5BECBDC6}" srcOrd="1" destOrd="0" presId="urn:microsoft.com/office/officeart/2008/layout/HorizontalMultiLevelHierarchy"/>
    <dgm:cxn modelId="{2089AFB9-F69D-4AC8-8F4E-544D7B562C0C}" type="presParOf" srcId="{84B40919-AF75-46E6-8B74-ECB6CA922D04}" destId="{3E9AFF62-C875-4709-8ADC-FDF64B00687A}" srcOrd="2" destOrd="0" presId="urn:microsoft.com/office/officeart/2008/layout/HorizontalMultiLevelHierarchy"/>
    <dgm:cxn modelId="{522BA9D1-C879-43E4-AC6C-9B8D33DAFF67}" type="presParOf" srcId="{3E9AFF62-C875-4709-8ADC-FDF64B00687A}" destId="{A23C7FD0-DFC6-4282-9A2E-9E54123D2317}" srcOrd="0" destOrd="0" presId="urn:microsoft.com/office/officeart/2008/layout/HorizontalMultiLevelHierarchy"/>
    <dgm:cxn modelId="{592B8169-1238-434B-B361-C204E11E17F7}" type="presParOf" srcId="{84B40919-AF75-46E6-8B74-ECB6CA922D04}" destId="{A24D445B-9038-4C89-862A-AC59800CECD5}" srcOrd="3" destOrd="0" presId="urn:microsoft.com/office/officeart/2008/layout/HorizontalMultiLevelHierarchy"/>
    <dgm:cxn modelId="{433313D0-779C-4E8A-B5A3-A9181F0E65E5}" type="presParOf" srcId="{A24D445B-9038-4C89-862A-AC59800CECD5}" destId="{74B990CA-2C5C-4447-81BD-CAB6A24C57CD}" srcOrd="0" destOrd="0" presId="urn:microsoft.com/office/officeart/2008/layout/HorizontalMultiLevelHierarchy"/>
    <dgm:cxn modelId="{68CF55E6-317F-4170-BD11-BB1E89130C6E}" type="presParOf" srcId="{A24D445B-9038-4C89-862A-AC59800CECD5}" destId="{5C4FE07A-F074-4D42-819E-0333FB8FB20F}" srcOrd="1" destOrd="0" presId="urn:microsoft.com/office/officeart/2008/layout/HorizontalMultiLevelHierarchy"/>
    <dgm:cxn modelId="{C59050E2-81B3-457D-8138-8B1266EA054D}" type="presParOf" srcId="{84B40919-AF75-46E6-8B74-ECB6CA922D04}" destId="{6AE8B17D-3926-4A5E-80E1-46FF3041F651}" srcOrd="4" destOrd="0" presId="urn:microsoft.com/office/officeart/2008/layout/HorizontalMultiLevelHierarchy"/>
    <dgm:cxn modelId="{C603FD56-F846-40A1-92AC-662B4D7ACFFB}" type="presParOf" srcId="{6AE8B17D-3926-4A5E-80E1-46FF3041F651}" destId="{508A7ED5-A62B-41D3-9104-3E26D9A3E94E}" srcOrd="0" destOrd="0" presId="urn:microsoft.com/office/officeart/2008/layout/HorizontalMultiLevelHierarchy"/>
    <dgm:cxn modelId="{8B7D7E00-4095-495D-BAAE-BA0F4CBAE196}" type="presParOf" srcId="{84B40919-AF75-46E6-8B74-ECB6CA922D04}" destId="{7234D6D9-ADC5-44AC-B229-E8528A917C66}" srcOrd="5" destOrd="0" presId="urn:microsoft.com/office/officeart/2008/layout/HorizontalMultiLevelHierarchy"/>
    <dgm:cxn modelId="{9BCAAACB-C1DE-47F5-9331-08544A050D52}" type="presParOf" srcId="{7234D6D9-ADC5-44AC-B229-E8528A917C66}" destId="{A18FBB74-BF60-4DF0-946E-732A1CF68D64}" srcOrd="0" destOrd="0" presId="urn:microsoft.com/office/officeart/2008/layout/HorizontalMultiLevelHierarchy"/>
    <dgm:cxn modelId="{258D5C3B-6CC7-48D6-8E0F-781F526E23A8}" type="presParOf" srcId="{7234D6D9-ADC5-44AC-B229-E8528A917C66}" destId="{50AD50AD-36C1-45E0-85E0-9708401B8EFB}" srcOrd="1" destOrd="0" presId="urn:microsoft.com/office/officeart/2008/layout/HorizontalMultiLevelHierarchy"/>
    <dgm:cxn modelId="{2D378123-9810-4987-836C-C7DC1659A240}" type="presParOf" srcId="{84B40919-AF75-46E6-8B74-ECB6CA922D04}" destId="{845E26C1-D9D2-46E4-872F-F2F83783FBD0}" srcOrd="6" destOrd="0" presId="urn:microsoft.com/office/officeart/2008/layout/HorizontalMultiLevelHierarchy"/>
    <dgm:cxn modelId="{040B9258-7320-45E1-B8D3-69D5EDB07A08}" type="presParOf" srcId="{845E26C1-D9D2-46E4-872F-F2F83783FBD0}" destId="{880F19A0-0B62-4843-80B0-4A94791BB9D6}" srcOrd="0" destOrd="0" presId="urn:microsoft.com/office/officeart/2008/layout/HorizontalMultiLevelHierarchy"/>
    <dgm:cxn modelId="{145D7FBA-AA2C-41E5-A49B-77E312BE3B37}" type="presParOf" srcId="{84B40919-AF75-46E6-8B74-ECB6CA922D04}" destId="{5AC0F1A4-DFDF-4A03-A156-F81307B732A0}" srcOrd="7" destOrd="0" presId="urn:microsoft.com/office/officeart/2008/layout/HorizontalMultiLevelHierarchy"/>
    <dgm:cxn modelId="{4B6A84EA-2242-46E5-BB61-497F1F0B91CD}" type="presParOf" srcId="{5AC0F1A4-DFDF-4A03-A156-F81307B732A0}" destId="{B4910F14-65C7-4090-9D04-0693AD704951}" srcOrd="0" destOrd="0" presId="urn:microsoft.com/office/officeart/2008/layout/HorizontalMultiLevelHierarchy"/>
    <dgm:cxn modelId="{28A522F4-2BF4-4628-B3B5-D67D8311849E}" type="presParOf" srcId="{5AC0F1A4-DFDF-4A03-A156-F81307B732A0}" destId="{BB450762-7DC3-45BA-8748-AAD802A55817}" srcOrd="1" destOrd="0" presId="urn:microsoft.com/office/officeart/2008/layout/HorizontalMultiLevelHierarchy"/>
    <dgm:cxn modelId="{44E60CB8-423E-452C-B70D-3F6E514029EF}" type="presParOf" srcId="{84B40919-AF75-46E6-8B74-ECB6CA922D04}" destId="{7C5779D8-FA1F-4634-BB2B-47A478E0AC76}" srcOrd="8" destOrd="0" presId="urn:microsoft.com/office/officeart/2008/layout/HorizontalMultiLevelHierarchy"/>
    <dgm:cxn modelId="{2A0AB409-4FA5-4D61-BA83-A8D500F2485B}" type="presParOf" srcId="{7C5779D8-FA1F-4634-BB2B-47A478E0AC76}" destId="{BA636936-1E1E-470B-9676-B6E773155900}" srcOrd="0" destOrd="0" presId="urn:microsoft.com/office/officeart/2008/layout/HorizontalMultiLevelHierarchy"/>
    <dgm:cxn modelId="{D852EF61-5275-4485-947E-F96A74D1E82A}" type="presParOf" srcId="{84B40919-AF75-46E6-8B74-ECB6CA922D04}" destId="{D77CDA86-DB3D-4DFC-80E6-22C170BB7EBC}" srcOrd="9" destOrd="0" presId="urn:microsoft.com/office/officeart/2008/layout/HorizontalMultiLevelHierarchy"/>
    <dgm:cxn modelId="{7B03EC02-7226-43C8-A937-B6BCE61CCBF5}" type="presParOf" srcId="{D77CDA86-DB3D-4DFC-80E6-22C170BB7EBC}" destId="{8712530B-5AD8-4F59-9FBC-95E9C6708892}" srcOrd="0" destOrd="0" presId="urn:microsoft.com/office/officeart/2008/layout/HorizontalMultiLevelHierarchy"/>
    <dgm:cxn modelId="{7F622E35-2FA8-4E97-BEB7-983577740D96}" type="presParOf" srcId="{D77CDA86-DB3D-4DFC-80E6-22C170BB7EBC}" destId="{DCD42ECC-53B4-4706-A5A0-43C879B06F39}" srcOrd="1" destOrd="0" presId="urn:microsoft.com/office/officeart/2008/layout/HorizontalMultiLevelHierarchy"/>
    <dgm:cxn modelId="{B7D6A888-184B-4FD7-9D7C-2A879CE107BB}" type="presParOf" srcId="{84B40919-AF75-46E6-8B74-ECB6CA922D04}" destId="{D63748B6-C17B-4230-ACF2-16DD9FACD1EB}" srcOrd="10" destOrd="0" presId="urn:microsoft.com/office/officeart/2008/layout/HorizontalMultiLevelHierarchy"/>
    <dgm:cxn modelId="{6BDAD3DD-D057-4727-A6B2-603C301D6C6D}" type="presParOf" srcId="{D63748B6-C17B-4230-ACF2-16DD9FACD1EB}" destId="{C60BBC89-57B8-40DD-81C9-2755BCEB5417}" srcOrd="0" destOrd="0" presId="urn:microsoft.com/office/officeart/2008/layout/HorizontalMultiLevelHierarchy"/>
    <dgm:cxn modelId="{82A4C43B-6EF7-4635-A701-107ECBA44EA9}" type="presParOf" srcId="{84B40919-AF75-46E6-8B74-ECB6CA922D04}" destId="{4D4AC861-4992-4FC3-B463-086C92774120}" srcOrd="11" destOrd="0" presId="urn:microsoft.com/office/officeart/2008/layout/HorizontalMultiLevelHierarchy"/>
    <dgm:cxn modelId="{74018207-571C-42C4-91C3-72BF4D718A6B}" type="presParOf" srcId="{4D4AC861-4992-4FC3-B463-086C92774120}" destId="{BCD442D8-6EF3-4B80-9555-C266BE2FEF5B}" srcOrd="0" destOrd="0" presId="urn:microsoft.com/office/officeart/2008/layout/HorizontalMultiLevelHierarchy"/>
    <dgm:cxn modelId="{11E3F9C0-302B-4251-A86F-F13D77FBEBB2}" type="presParOf" srcId="{4D4AC861-4992-4FC3-B463-086C92774120}" destId="{EC1CF3DC-C7AE-4027-8AA5-676C22C56AD1}"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41B01D5-9B7B-45FA-9031-167C48D8B707}"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GB"/>
        </a:p>
      </dgm:t>
    </dgm:pt>
    <dgm:pt modelId="{74A3274F-BD6C-4342-9B38-985D7BA1F374}">
      <dgm:prSet phldrT="[Текст]"/>
      <dgm:spPr>
        <a:solidFill>
          <a:srgbClr val="99FFCC">
            <a:alpha val="67000"/>
          </a:srgbClr>
        </a:solidFill>
      </dgm:spPr>
      <dgm:t>
        <a:bodyPr/>
        <a:lstStyle/>
        <a:p>
          <a:r>
            <a:rPr lang="en-GB" b="1" dirty="0" smtClean="0">
              <a:solidFill>
                <a:srgbClr val="002060"/>
              </a:solidFill>
            </a:rPr>
            <a:t>PROFESSIONAL KNOWLEDGE</a:t>
          </a:r>
        </a:p>
        <a:p>
          <a:r>
            <a:rPr lang="en-GB" b="1" dirty="0" smtClean="0">
              <a:solidFill>
                <a:srgbClr val="002060"/>
              </a:solidFill>
            </a:rPr>
            <a:t>&amp; UNDERSTANDING</a:t>
          </a:r>
          <a:endParaRPr lang="en-GB" b="1" dirty="0">
            <a:solidFill>
              <a:srgbClr val="002060"/>
            </a:solidFill>
          </a:endParaRPr>
        </a:p>
      </dgm:t>
    </dgm:pt>
    <dgm:pt modelId="{BAAD8FCB-DF71-4589-86C7-6ACA500DFFB8}" type="parTrans" cxnId="{CE06E84A-D091-40F5-8B4C-C13C9AFB0A26}">
      <dgm:prSet/>
      <dgm:spPr/>
      <dgm:t>
        <a:bodyPr/>
        <a:lstStyle/>
        <a:p>
          <a:endParaRPr lang="en-GB"/>
        </a:p>
      </dgm:t>
    </dgm:pt>
    <dgm:pt modelId="{AE031A76-6A6D-4F3D-B6D5-87E31280378F}" type="sibTrans" cxnId="{CE06E84A-D091-40F5-8B4C-C13C9AFB0A26}">
      <dgm:prSet/>
      <dgm:spPr/>
      <dgm:t>
        <a:bodyPr/>
        <a:lstStyle/>
        <a:p>
          <a:endParaRPr lang="en-GB"/>
        </a:p>
      </dgm:t>
    </dgm:pt>
    <dgm:pt modelId="{0BFCD10E-2CE2-4430-979A-BDBA2DBC67F9}">
      <dgm:prSet phldrT="[Текст]" custT="1"/>
      <dgm:spPr/>
      <dgm:t>
        <a:bodyPr/>
        <a:lstStyle/>
        <a:p>
          <a:r>
            <a:rPr lang="en-GB" sz="2000" dirty="0" smtClean="0"/>
            <a:t>Maintain and update knowledge of their subject and/or vocational area</a:t>
          </a:r>
          <a:endParaRPr lang="en-GB" sz="2000" dirty="0"/>
        </a:p>
      </dgm:t>
    </dgm:pt>
    <dgm:pt modelId="{6DE40E4D-8114-44E0-B4AB-7371435EF573}" type="parTrans" cxnId="{63B26A14-2256-490D-BC9F-8ED158E409D1}">
      <dgm:prSet/>
      <dgm:spPr/>
      <dgm:t>
        <a:bodyPr/>
        <a:lstStyle/>
        <a:p>
          <a:endParaRPr lang="en-GB"/>
        </a:p>
      </dgm:t>
    </dgm:pt>
    <dgm:pt modelId="{21CD082F-66F1-407E-8AAC-AFFC6BE34943}" type="sibTrans" cxnId="{63B26A14-2256-490D-BC9F-8ED158E409D1}">
      <dgm:prSet/>
      <dgm:spPr/>
      <dgm:t>
        <a:bodyPr/>
        <a:lstStyle/>
        <a:p>
          <a:endParaRPr lang="en-GB"/>
        </a:p>
      </dgm:t>
    </dgm:pt>
    <dgm:pt modelId="{0115FBF5-CA58-4DDA-AD8A-7A491AE0A698}">
      <dgm:prSet phldrT="[Текст]" custT="1"/>
      <dgm:spPr/>
      <dgm:t>
        <a:bodyPr/>
        <a:lstStyle/>
        <a:p>
          <a:r>
            <a:rPr lang="en-GB" sz="1800" dirty="0" smtClean="0"/>
            <a:t>Maintain and update their knowledge of educational research to develop evidence-based practice</a:t>
          </a:r>
          <a:endParaRPr lang="en-GB" sz="1800" dirty="0"/>
        </a:p>
      </dgm:t>
    </dgm:pt>
    <dgm:pt modelId="{330E38B2-0377-4A93-908E-EEDF31EA3041}" type="parTrans" cxnId="{53234817-27E8-48A7-A655-C7CC9DC3B242}">
      <dgm:prSet/>
      <dgm:spPr/>
      <dgm:t>
        <a:bodyPr/>
        <a:lstStyle/>
        <a:p>
          <a:endParaRPr lang="en-GB"/>
        </a:p>
      </dgm:t>
    </dgm:pt>
    <dgm:pt modelId="{761F7BA9-691E-44B3-8A03-31C4957EBA5E}" type="sibTrans" cxnId="{53234817-27E8-48A7-A655-C7CC9DC3B242}">
      <dgm:prSet/>
      <dgm:spPr/>
      <dgm:t>
        <a:bodyPr/>
        <a:lstStyle/>
        <a:p>
          <a:endParaRPr lang="en-GB"/>
        </a:p>
      </dgm:t>
    </dgm:pt>
    <dgm:pt modelId="{C09DC9B1-9F2E-4A5C-AF89-F57F1ABF34E6}">
      <dgm:prSet phldrT="[Текст]" custT="1"/>
      <dgm:spPr/>
      <dgm:t>
        <a:bodyPr/>
        <a:lstStyle/>
        <a:p>
          <a:r>
            <a:rPr lang="en-GB" sz="2000" dirty="0" smtClean="0"/>
            <a:t>Apply theoretical understanding of effective practice in teaching, learning and assessment drawing on research and other evidence</a:t>
          </a:r>
          <a:endParaRPr lang="en-GB" sz="2000" dirty="0"/>
        </a:p>
      </dgm:t>
    </dgm:pt>
    <dgm:pt modelId="{E0A17681-6DBF-4BEA-B828-896442363BF9}" type="parTrans" cxnId="{FDE71BA8-DFC6-441C-9005-F685D71463F0}">
      <dgm:prSet/>
      <dgm:spPr/>
      <dgm:t>
        <a:bodyPr/>
        <a:lstStyle/>
        <a:p>
          <a:endParaRPr lang="en-GB"/>
        </a:p>
      </dgm:t>
    </dgm:pt>
    <dgm:pt modelId="{A72B3851-96FF-4F8A-AC89-513882D5222E}" type="sibTrans" cxnId="{FDE71BA8-DFC6-441C-9005-F685D71463F0}">
      <dgm:prSet/>
      <dgm:spPr/>
      <dgm:t>
        <a:bodyPr/>
        <a:lstStyle/>
        <a:p>
          <a:endParaRPr lang="en-GB"/>
        </a:p>
      </dgm:t>
    </dgm:pt>
    <dgm:pt modelId="{7E162E86-B5E6-47D8-A64C-11D0F4D16528}">
      <dgm:prSet phldrT="[Текст]" custT="1"/>
      <dgm:spPr/>
      <dgm:t>
        <a:bodyPr/>
        <a:lstStyle/>
        <a:p>
          <a:r>
            <a:rPr lang="en-GB" sz="1800" dirty="0" smtClean="0"/>
            <a:t>Evaluate their practice with others and assess its impact on learning</a:t>
          </a:r>
          <a:endParaRPr lang="en-GB" sz="1800" dirty="0"/>
        </a:p>
      </dgm:t>
    </dgm:pt>
    <dgm:pt modelId="{69717464-8E56-499F-A0D6-54605C654C29}" type="parTrans" cxnId="{82CF1437-E4C6-443A-AA00-C3DD848D5612}">
      <dgm:prSet/>
      <dgm:spPr/>
      <dgm:t>
        <a:bodyPr/>
        <a:lstStyle/>
        <a:p>
          <a:endParaRPr lang="en-GB"/>
        </a:p>
      </dgm:t>
    </dgm:pt>
    <dgm:pt modelId="{2593DD95-C08E-4502-959D-9F5C2794E2BE}" type="sibTrans" cxnId="{82CF1437-E4C6-443A-AA00-C3DD848D5612}">
      <dgm:prSet/>
      <dgm:spPr/>
      <dgm:t>
        <a:bodyPr/>
        <a:lstStyle/>
        <a:p>
          <a:endParaRPr lang="en-GB"/>
        </a:p>
      </dgm:t>
    </dgm:pt>
    <dgm:pt modelId="{822A74B0-1F47-41B8-B1DD-085F7BDF30D4}">
      <dgm:prSet phldrT="[Текст]" custT="1"/>
      <dgm:spPr/>
      <dgm:t>
        <a:bodyPr/>
        <a:lstStyle/>
        <a:p>
          <a:r>
            <a:rPr lang="en-GB" sz="2000" dirty="0" smtClean="0"/>
            <a:t>Understand the teaching and professional role and their responsibilities</a:t>
          </a:r>
          <a:endParaRPr lang="en-GB" sz="2000" dirty="0"/>
        </a:p>
      </dgm:t>
    </dgm:pt>
    <dgm:pt modelId="{205A725B-5EB4-4752-BFA5-AA74D5910081}" type="parTrans" cxnId="{73CA60BD-2998-437C-8A5F-502A9456B0A1}">
      <dgm:prSet/>
      <dgm:spPr/>
      <dgm:t>
        <a:bodyPr/>
        <a:lstStyle/>
        <a:p>
          <a:endParaRPr lang="en-GB"/>
        </a:p>
      </dgm:t>
    </dgm:pt>
    <dgm:pt modelId="{B53E0EEA-C684-440A-BA18-558C5A98DF6B}" type="sibTrans" cxnId="{73CA60BD-2998-437C-8A5F-502A9456B0A1}">
      <dgm:prSet/>
      <dgm:spPr/>
      <dgm:t>
        <a:bodyPr/>
        <a:lstStyle/>
        <a:p>
          <a:endParaRPr lang="en-GB"/>
        </a:p>
      </dgm:t>
    </dgm:pt>
    <dgm:pt modelId="{A8DE2898-751D-4099-8A83-B3807CAEB6B7}">
      <dgm:prSet phldrT="[Текст]"/>
      <dgm:spPr/>
      <dgm:t>
        <a:bodyPr/>
        <a:lstStyle/>
        <a:p>
          <a:r>
            <a:rPr lang="en-US" dirty="0" smtClean="0"/>
            <a:t>…….</a:t>
          </a:r>
          <a:endParaRPr lang="en-GB" dirty="0"/>
        </a:p>
      </dgm:t>
    </dgm:pt>
    <dgm:pt modelId="{024AB391-7119-4C42-8DE7-B1684BA893F4}" type="parTrans" cxnId="{6BA8CE5D-1F6A-453D-A9CC-CF507FB79152}">
      <dgm:prSet/>
      <dgm:spPr/>
      <dgm:t>
        <a:bodyPr/>
        <a:lstStyle/>
        <a:p>
          <a:endParaRPr lang="en-GB"/>
        </a:p>
      </dgm:t>
    </dgm:pt>
    <dgm:pt modelId="{B9E0E0D2-6DC8-4943-87EE-579748DDA932}" type="sibTrans" cxnId="{6BA8CE5D-1F6A-453D-A9CC-CF507FB79152}">
      <dgm:prSet/>
      <dgm:spPr/>
      <dgm:t>
        <a:bodyPr/>
        <a:lstStyle/>
        <a:p>
          <a:endParaRPr lang="en-GB"/>
        </a:p>
      </dgm:t>
    </dgm:pt>
    <dgm:pt modelId="{8B5112EE-4448-4BB9-A0F3-5FDE72E702B3}" type="pres">
      <dgm:prSet presAssocID="{241B01D5-9B7B-45FA-9031-167C48D8B707}" presName="Name0" presStyleCnt="0">
        <dgm:presLayoutVars>
          <dgm:chPref val="1"/>
          <dgm:dir/>
          <dgm:animOne val="branch"/>
          <dgm:animLvl val="lvl"/>
          <dgm:resizeHandles val="exact"/>
        </dgm:presLayoutVars>
      </dgm:prSet>
      <dgm:spPr/>
      <dgm:t>
        <a:bodyPr/>
        <a:lstStyle/>
        <a:p>
          <a:endParaRPr lang="en-GB"/>
        </a:p>
      </dgm:t>
    </dgm:pt>
    <dgm:pt modelId="{ED3D35E5-B738-44F8-AFAE-1B25279E144D}" type="pres">
      <dgm:prSet presAssocID="{74A3274F-BD6C-4342-9B38-985D7BA1F374}" presName="root1" presStyleCnt="0"/>
      <dgm:spPr/>
    </dgm:pt>
    <dgm:pt modelId="{5712A2CA-06A5-4031-A983-224530D2ED6D}" type="pres">
      <dgm:prSet presAssocID="{74A3274F-BD6C-4342-9B38-985D7BA1F374}" presName="LevelOneTextNode" presStyleLbl="node0" presStyleIdx="0" presStyleCnt="1" custScaleX="252306" custScaleY="224493">
        <dgm:presLayoutVars>
          <dgm:chPref val="3"/>
        </dgm:presLayoutVars>
      </dgm:prSet>
      <dgm:spPr/>
      <dgm:t>
        <a:bodyPr/>
        <a:lstStyle/>
        <a:p>
          <a:endParaRPr lang="en-GB"/>
        </a:p>
      </dgm:t>
    </dgm:pt>
    <dgm:pt modelId="{84B40919-AF75-46E6-8B74-ECB6CA922D04}" type="pres">
      <dgm:prSet presAssocID="{74A3274F-BD6C-4342-9B38-985D7BA1F374}" presName="level2hierChild" presStyleCnt="0"/>
      <dgm:spPr/>
    </dgm:pt>
    <dgm:pt modelId="{9455D069-59AA-4E8A-AB18-C56B70CFFF0F}" type="pres">
      <dgm:prSet presAssocID="{6DE40E4D-8114-44E0-B4AB-7371435EF573}" presName="conn2-1" presStyleLbl="parChTrans1D2" presStyleIdx="0" presStyleCnt="6"/>
      <dgm:spPr/>
      <dgm:t>
        <a:bodyPr/>
        <a:lstStyle/>
        <a:p>
          <a:endParaRPr lang="en-GB"/>
        </a:p>
      </dgm:t>
    </dgm:pt>
    <dgm:pt modelId="{C298841F-9C0B-4067-8BC0-2405FF80850B}" type="pres">
      <dgm:prSet presAssocID="{6DE40E4D-8114-44E0-B4AB-7371435EF573}" presName="connTx" presStyleLbl="parChTrans1D2" presStyleIdx="0" presStyleCnt="6"/>
      <dgm:spPr/>
      <dgm:t>
        <a:bodyPr/>
        <a:lstStyle/>
        <a:p>
          <a:endParaRPr lang="en-GB"/>
        </a:p>
      </dgm:t>
    </dgm:pt>
    <dgm:pt modelId="{5B8F4D17-CD3F-41D7-A047-8411B235E834}" type="pres">
      <dgm:prSet presAssocID="{0BFCD10E-2CE2-4430-979A-BDBA2DBC67F9}" presName="root2" presStyleCnt="0"/>
      <dgm:spPr/>
    </dgm:pt>
    <dgm:pt modelId="{5F0E80C4-D62B-425D-A97A-090A011E2A02}" type="pres">
      <dgm:prSet presAssocID="{0BFCD10E-2CE2-4430-979A-BDBA2DBC67F9}" presName="LevelTwoTextNode" presStyleLbl="node2" presStyleIdx="0" presStyleCnt="6" custScaleX="399497" custScaleY="229729">
        <dgm:presLayoutVars>
          <dgm:chPref val="3"/>
        </dgm:presLayoutVars>
      </dgm:prSet>
      <dgm:spPr/>
      <dgm:t>
        <a:bodyPr/>
        <a:lstStyle/>
        <a:p>
          <a:endParaRPr lang="en-GB"/>
        </a:p>
      </dgm:t>
    </dgm:pt>
    <dgm:pt modelId="{35DCD837-5327-47A7-9B4E-A21A5BECBDC6}" type="pres">
      <dgm:prSet presAssocID="{0BFCD10E-2CE2-4430-979A-BDBA2DBC67F9}" presName="level3hierChild" presStyleCnt="0"/>
      <dgm:spPr/>
    </dgm:pt>
    <dgm:pt modelId="{3E9AFF62-C875-4709-8ADC-FDF64B00687A}" type="pres">
      <dgm:prSet presAssocID="{330E38B2-0377-4A93-908E-EEDF31EA3041}" presName="conn2-1" presStyleLbl="parChTrans1D2" presStyleIdx="1" presStyleCnt="6"/>
      <dgm:spPr/>
      <dgm:t>
        <a:bodyPr/>
        <a:lstStyle/>
        <a:p>
          <a:endParaRPr lang="en-GB"/>
        </a:p>
      </dgm:t>
    </dgm:pt>
    <dgm:pt modelId="{A23C7FD0-DFC6-4282-9A2E-9E54123D2317}" type="pres">
      <dgm:prSet presAssocID="{330E38B2-0377-4A93-908E-EEDF31EA3041}" presName="connTx" presStyleLbl="parChTrans1D2" presStyleIdx="1" presStyleCnt="6"/>
      <dgm:spPr/>
      <dgm:t>
        <a:bodyPr/>
        <a:lstStyle/>
        <a:p>
          <a:endParaRPr lang="en-GB"/>
        </a:p>
      </dgm:t>
    </dgm:pt>
    <dgm:pt modelId="{A24D445B-9038-4C89-862A-AC59800CECD5}" type="pres">
      <dgm:prSet presAssocID="{0115FBF5-CA58-4DDA-AD8A-7A491AE0A698}" presName="root2" presStyleCnt="0"/>
      <dgm:spPr/>
    </dgm:pt>
    <dgm:pt modelId="{74B990CA-2C5C-4447-81BD-CAB6A24C57CD}" type="pres">
      <dgm:prSet presAssocID="{0115FBF5-CA58-4DDA-AD8A-7A491AE0A698}" presName="LevelTwoTextNode" presStyleLbl="node2" presStyleIdx="1" presStyleCnt="6" custScaleX="396735" custScaleY="226912">
        <dgm:presLayoutVars>
          <dgm:chPref val="3"/>
        </dgm:presLayoutVars>
      </dgm:prSet>
      <dgm:spPr/>
      <dgm:t>
        <a:bodyPr/>
        <a:lstStyle/>
        <a:p>
          <a:endParaRPr lang="en-GB"/>
        </a:p>
      </dgm:t>
    </dgm:pt>
    <dgm:pt modelId="{5C4FE07A-F074-4D42-819E-0333FB8FB20F}" type="pres">
      <dgm:prSet presAssocID="{0115FBF5-CA58-4DDA-AD8A-7A491AE0A698}" presName="level3hierChild" presStyleCnt="0"/>
      <dgm:spPr/>
    </dgm:pt>
    <dgm:pt modelId="{6AE8B17D-3926-4A5E-80E1-46FF3041F651}" type="pres">
      <dgm:prSet presAssocID="{E0A17681-6DBF-4BEA-B828-896442363BF9}" presName="conn2-1" presStyleLbl="parChTrans1D2" presStyleIdx="2" presStyleCnt="6"/>
      <dgm:spPr/>
      <dgm:t>
        <a:bodyPr/>
        <a:lstStyle/>
        <a:p>
          <a:endParaRPr lang="en-GB"/>
        </a:p>
      </dgm:t>
    </dgm:pt>
    <dgm:pt modelId="{508A7ED5-A62B-41D3-9104-3E26D9A3E94E}" type="pres">
      <dgm:prSet presAssocID="{E0A17681-6DBF-4BEA-B828-896442363BF9}" presName="connTx" presStyleLbl="parChTrans1D2" presStyleIdx="2" presStyleCnt="6"/>
      <dgm:spPr/>
      <dgm:t>
        <a:bodyPr/>
        <a:lstStyle/>
        <a:p>
          <a:endParaRPr lang="en-GB"/>
        </a:p>
      </dgm:t>
    </dgm:pt>
    <dgm:pt modelId="{7234D6D9-ADC5-44AC-B229-E8528A917C66}" type="pres">
      <dgm:prSet presAssocID="{C09DC9B1-9F2E-4A5C-AF89-F57F1ABF34E6}" presName="root2" presStyleCnt="0"/>
      <dgm:spPr/>
    </dgm:pt>
    <dgm:pt modelId="{A18FBB74-BF60-4DF0-946E-732A1CF68D64}" type="pres">
      <dgm:prSet presAssocID="{C09DC9B1-9F2E-4A5C-AF89-F57F1ABF34E6}" presName="LevelTwoTextNode" presStyleLbl="node2" presStyleIdx="2" presStyleCnt="6" custScaleX="400332" custScaleY="169672">
        <dgm:presLayoutVars>
          <dgm:chPref val="3"/>
        </dgm:presLayoutVars>
      </dgm:prSet>
      <dgm:spPr/>
      <dgm:t>
        <a:bodyPr/>
        <a:lstStyle/>
        <a:p>
          <a:endParaRPr lang="en-GB"/>
        </a:p>
      </dgm:t>
    </dgm:pt>
    <dgm:pt modelId="{50AD50AD-36C1-45E0-85E0-9708401B8EFB}" type="pres">
      <dgm:prSet presAssocID="{C09DC9B1-9F2E-4A5C-AF89-F57F1ABF34E6}" presName="level3hierChild" presStyleCnt="0"/>
      <dgm:spPr/>
    </dgm:pt>
    <dgm:pt modelId="{845E26C1-D9D2-46E4-872F-F2F83783FBD0}" type="pres">
      <dgm:prSet presAssocID="{69717464-8E56-499F-A0D6-54605C654C29}" presName="conn2-1" presStyleLbl="parChTrans1D2" presStyleIdx="3" presStyleCnt="6"/>
      <dgm:spPr/>
      <dgm:t>
        <a:bodyPr/>
        <a:lstStyle/>
        <a:p>
          <a:endParaRPr lang="en-GB"/>
        </a:p>
      </dgm:t>
    </dgm:pt>
    <dgm:pt modelId="{880F19A0-0B62-4843-80B0-4A94791BB9D6}" type="pres">
      <dgm:prSet presAssocID="{69717464-8E56-499F-A0D6-54605C654C29}" presName="connTx" presStyleLbl="parChTrans1D2" presStyleIdx="3" presStyleCnt="6"/>
      <dgm:spPr/>
      <dgm:t>
        <a:bodyPr/>
        <a:lstStyle/>
        <a:p>
          <a:endParaRPr lang="en-GB"/>
        </a:p>
      </dgm:t>
    </dgm:pt>
    <dgm:pt modelId="{5AC0F1A4-DFDF-4A03-A156-F81307B732A0}" type="pres">
      <dgm:prSet presAssocID="{7E162E86-B5E6-47D8-A64C-11D0F4D16528}" presName="root2" presStyleCnt="0"/>
      <dgm:spPr/>
    </dgm:pt>
    <dgm:pt modelId="{B4910F14-65C7-4090-9D04-0693AD704951}" type="pres">
      <dgm:prSet presAssocID="{7E162E86-B5E6-47D8-A64C-11D0F4D16528}" presName="LevelTwoTextNode" presStyleLbl="node2" presStyleIdx="3" presStyleCnt="6" custScaleX="403688" custScaleY="174147">
        <dgm:presLayoutVars>
          <dgm:chPref val="3"/>
        </dgm:presLayoutVars>
      </dgm:prSet>
      <dgm:spPr/>
      <dgm:t>
        <a:bodyPr/>
        <a:lstStyle/>
        <a:p>
          <a:endParaRPr lang="en-GB"/>
        </a:p>
      </dgm:t>
    </dgm:pt>
    <dgm:pt modelId="{BB450762-7DC3-45BA-8748-AAD802A55817}" type="pres">
      <dgm:prSet presAssocID="{7E162E86-B5E6-47D8-A64C-11D0F4D16528}" presName="level3hierChild" presStyleCnt="0"/>
      <dgm:spPr/>
    </dgm:pt>
    <dgm:pt modelId="{7C5779D8-FA1F-4634-BB2B-47A478E0AC76}" type="pres">
      <dgm:prSet presAssocID="{205A725B-5EB4-4752-BFA5-AA74D5910081}" presName="conn2-1" presStyleLbl="parChTrans1D2" presStyleIdx="4" presStyleCnt="6"/>
      <dgm:spPr/>
      <dgm:t>
        <a:bodyPr/>
        <a:lstStyle/>
        <a:p>
          <a:endParaRPr lang="en-GB"/>
        </a:p>
      </dgm:t>
    </dgm:pt>
    <dgm:pt modelId="{BA636936-1E1E-470B-9676-B6E773155900}" type="pres">
      <dgm:prSet presAssocID="{205A725B-5EB4-4752-BFA5-AA74D5910081}" presName="connTx" presStyleLbl="parChTrans1D2" presStyleIdx="4" presStyleCnt="6"/>
      <dgm:spPr/>
      <dgm:t>
        <a:bodyPr/>
        <a:lstStyle/>
        <a:p>
          <a:endParaRPr lang="en-GB"/>
        </a:p>
      </dgm:t>
    </dgm:pt>
    <dgm:pt modelId="{D77CDA86-DB3D-4DFC-80E6-22C170BB7EBC}" type="pres">
      <dgm:prSet presAssocID="{822A74B0-1F47-41B8-B1DD-085F7BDF30D4}" presName="root2" presStyleCnt="0"/>
      <dgm:spPr/>
    </dgm:pt>
    <dgm:pt modelId="{8712530B-5AD8-4F59-9FBC-95E9C6708892}" type="pres">
      <dgm:prSet presAssocID="{822A74B0-1F47-41B8-B1DD-085F7BDF30D4}" presName="LevelTwoTextNode" presStyleLbl="node2" presStyleIdx="4" presStyleCnt="6" custScaleX="406450" custScaleY="234321">
        <dgm:presLayoutVars>
          <dgm:chPref val="3"/>
        </dgm:presLayoutVars>
      </dgm:prSet>
      <dgm:spPr/>
      <dgm:t>
        <a:bodyPr/>
        <a:lstStyle/>
        <a:p>
          <a:endParaRPr lang="en-GB"/>
        </a:p>
      </dgm:t>
    </dgm:pt>
    <dgm:pt modelId="{DCD42ECC-53B4-4706-A5A0-43C879B06F39}" type="pres">
      <dgm:prSet presAssocID="{822A74B0-1F47-41B8-B1DD-085F7BDF30D4}" presName="level3hierChild" presStyleCnt="0"/>
      <dgm:spPr/>
    </dgm:pt>
    <dgm:pt modelId="{D63748B6-C17B-4230-ACF2-16DD9FACD1EB}" type="pres">
      <dgm:prSet presAssocID="{024AB391-7119-4C42-8DE7-B1684BA893F4}" presName="conn2-1" presStyleLbl="parChTrans1D2" presStyleIdx="5" presStyleCnt="6"/>
      <dgm:spPr/>
      <dgm:t>
        <a:bodyPr/>
        <a:lstStyle/>
        <a:p>
          <a:endParaRPr lang="en-GB"/>
        </a:p>
      </dgm:t>
    </dgm:pt>
    <dgm:pt modelId="{C60BBC89-57B8-40DD-81C9-2755BCEB5417}" type="pres">
      <dgm:prSet presAssocID="{024AB391-7119-4C42-8DE7-B1684BA893F4}" presName="connTx" presStyleLbl="parChTrans1D2" presStyleIdx="5" presStyleCnt="6"/>
      <dgm:spPr/>
      <dgm:t>
        <a:bodyPr/>
        <a:lstStyle/>
        <a:p>
          <a:endParaRPr lang="en-GB"/>
        </a:p>
      </dgm:t>
    </dgm:pt>
    <dgm:pt modelId="{4D4AC861-4992-4FC3-B463-086C92774120}" type="pres">
      <dgm:prSet presAssocID="{A8DE2898-751D-4099-8A83-B3807CAEB6B7}" presName="root2" presStyleCnt="0"/>
      <dgm:spPr/>
    </dgm:pt>
    <dgm:pt modelId="{BCD442D8-6EF3-4B80-9555-C266BE2FEF5B}" type="pres">
      <dgm:prSet presAssocID="{A8DE2898-751D-4099-8A83-B3807CAEB6B7}" presName="LevelTwoTextNode" presStyleLbl="node2" presStyleIdx="5" presStyleCnt="6" custScaleY="56524">
        <dgm:presLayoutVars>
          <dgm:chPref val="3"/>
        </dgm:presLayoutVars>
      </dgm:prSet>
      <dgm:spPr/>
      <dgm:t>
        <a:bodyPr/>
        <a:lstStyle/>
        <a:p>
          <a:endParaRPr lang="en-GB"/>
        </a:p>
      </dgm:t>
    </dgm:pt>
    <dgm:pt modelId="{EC1CF3DC-C7AE-4027-8AA5-676C22C56AD1}" type="pres">
      <dgm:prSet presAssocID="{A8DE2898-751D-4099-8A83-B3807CAEB6B7}" presName="level3hierChild" presStyleCnt="0"/>
      <dgm:spPr/>
    </dgm:pt>
  </dgm:ptLst>
  <dgm:cxnLst>
    <dgm:cxn modelId="{63B26A14-2256-490D-BC9F-8ED158E409D1}" srcId="{74A3274F-BD6C-4342-9B38-985D7BA1F374}" destId="{0BFCD10E-2CE2-4430-979A-BDBA2DBC67F9}" srcOrd="0" destOrd="0" parTransId="{6DE40E4D-8114-44E0-B4AB-7371435EF573}" sibTransId="{21CD082F-66F1-407E-8AAC-AFFC6BE34943}"/>
    <dgm:cxn modelId="{00E2345B-72B6-4D6E-9543-2AC741F5A9C3}" type="presOf" srcId="{E0A17681-6DBF-4BEA-B828-896442363BF9}" destId="{6AE8B17D-3926-4A5E-80E1-46FF3041F651}" srcOrd="0" destOrd="0" presId="urn:microsoft.com/office/officeart/2008/layout/HorizontalMultiLevelHierarchy"/>
    <dgm:cxn modelId="{E4FF18E9-8F38-40F4-90D6-2D9935273EE5}" type="presOf" srcId="{69717464-8E56-499F-A0D6-54605C654C29}" destId="{880F19A0-0B62-4843-80B0-4A94791BB9D6}" srcOrd="1" destOrd="0" presId="urn:microsoft.com/office/officeart/2008/layout/HorizontalMultiLevelHierarchy"/>
    <dgm:cxn modelId="{8739C0BF-F6C1-452D-8A3A-3C7A4C979D02}" type="presOf" srcId="{330E38B2-0377-4A93-908E-EEDF31EA3041}" destId="{3E9AFF62-C875-4709-8ADC-FDF64B00687A}" srcOrd="0" destOrd="0" presId="urn:microsoft.com/office/officeart/2008/layout/HorizontalMultiLevelHierarchy"/>
    <dgm:cxn modelId="{6BA8CE5D-1F6A-453D-A9CC-CF507FB79152}" srcId="{74A3274F-BD6C-4342-9B38-985D7BA1F374}" destId="{A8DE2898-751D-4099-8A83-B3807CAEB6B7}" srcOrd="5" destOrd="0" parTransId="{024AB391-7119-4C42-8DE7-B1684BA893F4}" sibTransId="{B9E0E0D2-6DC8-4943-87EE-579748DDA932}"/>
    <dgm:cxn modelId="{1DB0BACC-5C5B-447A-9AA5-2B0995DD296C}" type="presOf" srcId="{205A725B-5EB4-4752-BFA5-AA74D5910081}" destId="{BA636936-1E1E-470B-9676-B6E773155900}" srcOrd="1" destOrd="0" presId="urn:microsoft.com/office/officeart/2008/layout/HorizontalMultiLevelHierarchy"/>
    <dgm:cxn modelId="{CE06E84A-D091-40F5-8B4C-C13C9AFB0A26}" srcId="{241B01D5-9B7B-45FA-9031-167C48D8B707}" destId="{74A3274F-BD6C-4342-9B38-985D7BA1F374}" srcOrd="0" destOrd="0" parTransId="{BAAD8FCB-DF71-4589-86C7-6ACA500DFFB8}" sibTransId="{AE031A76-6A6D-4F3D-B6D5-87E31280378F}"/>
    <dgm:cxn modelId="{D00D732D-5CC5-4760-BC26-AF4988B72DA5}" type="presOf" srcId="{E0A17681-6DBF-4BEA-B828-896442363BF9}" destId="{508A7ED5-A62B-41D3-9104-3E26D9A3E94E}" srcOrd="1" destOrd="0" presId="urn:microsoft.com/office/officeart/2008/layout/HorizontalMultiLevelHierarchy"/>
    <dgm:cxn modelId="{82CF1437-E4C6-443A-AA00-C3DD848D5612}" srcId="{74A3274F-BD6C-4342-9B38-985D7BA1F374}" destId="{7E162E86-B5E6-47D8-A64C-11D0F4D16528}" srcOrd="3" destOrd="0" parTransId="{69717464-8E56-499F-A0D6-54605C654C29}" sibTransId="{2593DD95-C08E-4502-959D-9F5C2794E2BE}"/>
    <dgm:cxn modelId="{FDE71BA8-DFC6-441C-9005-F685D71463F0}" srcId="{74A3274F-BD6C-4342-9B38-985D7BA1F374}" destId="{C09DC9B1-9F2E-4A5C-AF89-F57F1ABF34E6}" srcOrd="2" destOrd="0" parTransId="{E0A17681-6DBF-4BEA-B828-896442363BF9}" sibTransId="{A72B3851-96FF-4F8A-AC89-513882D5222E}"/>
    <dgm:cxn modelId="{10179299-D241-4DBB-AF3A-2A0BD846B32A}" type="presOf" srcId="{69717464-8E56-499F-A0D6-54605C654C29}" destId="{845E26C1-D9D2-46E4-872F-F2F83783FBD0}" srcOrd="0" destOrd="0" presId="urn:microsoft.com/office/officeart/2008/layout/HorizontalMultiLevelHierarchy"/>
    <dgm:cxn modelId="{90AD5ACA-99A9-4095-AE46-839D57EFB6E4}" type="presOf" srcId="{74A3274F-BD6C-4342-9B38-985D7BA1F374}" destId="{5712A2CA-06A5-4031-A983-224530D2ED6D}" srcOrd="0" destOrd="0" presId="urn:microsoft.com/office/officeart/2008/layout/HorizontalMultiLevelHierarchy"/>
    <dgm:cxn modelId="{4853F7B0-636D-411F-86FF-782E991E4BAA}" type="presOf" srcId="{0115FBF5-CA58-4DDA-AD8A-7A491AE0A698}" destId="{74B990CA-2C5C-4447-81BD-CAB6A24C57CD}" srcOrd="0" destOrd="0" presId="urn:microsoft.com/office/officeart/2008/layout/HorizontalMultiLevelHierarchy"/>
    <dgm:cxn modelId="{337AA1E5-13FC-479F-A5B9-C95B924A4D02}" type="presOf" srcId="{330E38B2-0377-4A93-908E-EEDF31EA3041}" destId="{A23C7FD0-DFC6-4282-9A2E-9E54123D2317}" srcOrd="1" destOrd="0" presId="urn:microsoft.com/office/officeart/2008/layout/HorizontalMultiLevelHierarchy"/>
    <dgm:cxn modelId="{53234817-27E8-48A7-A655-C7CC9DC3B242}" srcId="{74A3274F-BD6C-4342-9B38-985D7BA1F374}" destId="{0115FBF5-CA58-4DDA-AD8A-7A491AE0A698}" srcOrd="1" destOrd="0" parTransId="{330E38B2-0377-4A93-908E-EEDF31EA3041}" sibTransId="{761F7BA9-691E-44B3-8A03-31C4957EBA5E}"/>
    <dgm:cxn modelId="{C6BADB5B-8063-422B-BBD4-D3144D7C2F0A}" type="presOf" srcId="{A8DE2898-751D-4099-8A83-B3807CAEB6B7}" destId="{BCD442D8-6EF3-4B80-9555-C266BE2FEF5B}" srcOrd="0" destOrd="0" presId="urn:microsoft.com/office/officeart/2008/layout/HorizontalMultiLevelHierarchy"/>
    <dgm:cxn modelId="{830E9678-5BA3-4ECC-BCF2-789291D8E02B}" type="presOf" srcId="{6DE40E4D-8114-44E0-B4AB-7371435EF573}" destId="{9455D069-59AA-4E8A-AB18-C56B70CFFF0F}" srcOrd="0" destOrd="0" presId="urn:microsoft.com/office/officeart/2008/layout/HorizontalMultiLevelHierarchy"/>
    <dgm:cxn modelId="{0C5CD3EC-F7C7-4341-A3FD-F29A778D15D8}" type="presOf" srcId="{024AB391-7119-4C42-8DE7-B1684BA893F4}" destId="{C60BBC89-57B8-40DD-81C9-2755BCEB5417}" srcOrd="1" destOrd="0" presId="urn:microsoft.com/office/officeart/2008/layout/HorizontalMultiLevelHierarchy"/>
    <dgm:cxn modelId="{2215EE78-C459-4FA8-8FC7-2622A0C3E90A}" type="presOf" srcId="{6DE40E4D-8114-44E0-B4AB-7371435EF573}" destId="{C298841F-9C0B-4067-8BC0-2405FF80850B}" srcOrd="1" destOrd="0" presId="urn:microsoft.com/office/officeart/2008/layout/HorizontalMultiLevelHierarchy"/>
    <dgm:cxn modelId="{3BAA890C-718E-468D-A91A-4B5841686000}" type="presOf" srcId="{0BFCD10E-2CE2-4430-979A-BDBA2DBC67F9}" destId="{5F0E80C4-D62B-425D-A97A-090A011E2A02}" srcOrd="0" destOrd="0" presId="urn:microsoft.com/office/officeart/2008/layout/HorizontalMultiLevelHierarchy"/>
    <dgm:cxn modelId="{9DEAE46A-DCEC-4132-A911-CEE11DC01943}" type="presOf" srcId="{241B01D5-9B7B-45FA-9031-167C48D8B707}" destId="{8B5112EE-4448-4BB9-A0F3-5FDE72E702B3}" srcOrd="0" destOrd="0" presId="urn:microsoft.com/office/officeart/2008/layout/HorizontalMultiLevelHierarchy"/>
    <dgm:cxn modelId="{6B2569AA-EFAF-4D8E-84DD-627CDED40C1A}" type="presOf" srcId="{822A74B0-1F47-41B8-B1DD-085F7BDF30D4}" destId="{8712530B-5AD8-4F59-9FBC-95E9C6708892}" srcOrd="0" destOrd="0" presId="urn:microsoft.com/office/officeart/2008/layout/HorizontalMultiLevelHierarchy"/>
    <dgm:cxn modelId="{BFAC4D2F-BFCA-4D83-BD5E-BBEB0A15938E}" type="presOf" srcId="{205A725B-5EB4-4752-BFA5-AA74D5910081}" destId="{7C5779D8-FA1F-4634-BB2B-47A478E0AC76}" srcOrd="0" destOrd="0" presId="urn:microsoft.com/office/officeart/2008/layout/HorizontalMultiLevelHierarchy"/>
    <dgm:cxn modelId="{AD3A9B46-1638-4EF3-8E45-ABD56B5E59D2}" type="presOf" srcId="{7E162E86-B5E6-47D8-A64C-11D0F4D16528}" destId="{B4910F14-65C7-4090-9D04-0693AD704951}" srcOrd="0" destOrd="0" presId="urn:microsoft.com/office/officeart/2008/layout/HorizontalMultiLevelHierarchy"/>
    <dgm:cxn modelId="{66AF79FB-E945-466D-B146-D62EB54F9883}" type="presOf" srcId="{C09DC9B1-9F2E-4A5C-AF89-F57F1ABF34E6}" destId="{A18FBB74-BF60-4DF0-946E-732A1CF68D64}" srcOrd="0" destOrd="0" presId="urn:microsoft.com/office/officeart/2008/layout/HorizontalMultiLevelHierarchy"/>
    <dgm:cxn modelId="{39F37094-55C0-4DB1-BD7F-2B93EFFD8AE8}" type="presOf" srcId="{024AB391-7119-4C42-8DE7-B1684BA893F4}" destId="{D63748B6-C17B-4230-ACF2-16DD9FACD1EB}" srcOrd="0" destOrd="0" presId="urn:microsoft.com/office/officeart/2008/layout/HorizontalMultiLevelHierarchy"/>
    <dgm:cxn modelId="{73CA60BD-2998-437C-8A5F-502A9456B0A1}" srcId="{74A3274F-BD6C-4342-9B38-985D7BA1F374}" destId="{822A74B0-1F47-41B8-B1DD-085F7BDF30D4}" srcOrd="4" destOrd="0" parTransId="{205A725B-5EB4-4752-BFA5-AA74D5910081}" sibTransId="{B53E0EEA-C684-440A-BA18-558C5A98DF6B}"/>
    <dgm:cxn modelId="{B6AA73A6-C3BF-4D8A-9962-3D23F3904751}" type="presParOf" srcId="{8B5112EE-4448-4BB9-A0F3-5FDE72E702B3}" destId="{ED3D35E5-B738-44F8-AFAE-1B25279E144D}" srcOrd="0" destOrd="0" presId="urn:microsoft.com/office/officeart/2008/layout/HorizontalMultiLevelHierarchy"/>
    <dgm:cxn modelId="{25439EA7-558A-4B70-BBB8-ED4D3BA2106C}" type="presParOf" srcId="{ED3D35E5-B738-44F8-AFAE-1B25279E144D}" destId="{5712A2CA-06A5-4031-A983-224530D2ED6D}" srcOrd="0" destOrd="0" presId="urn:microsoft.com/office/officeart/2008/layout/HorizontalMultiLevelHierarchy"/>
    <dgm:cxn modelId="{B1E143BD-F1CC-406C-B23C-60ECB64B99B1}" type="presParOf" srcId="{ED3D35E5-B738-44F8-AFAE-1B25279E144D}" destId="{84B40919-AF75-46E6-8B74-ECB6CA922D04}" srcOrd="1" destOrd="0" presId="urn:microsoft.com/office/officeart/2008/layout/HorizontalMultiLevelHierarchy"/>
    <dgm:cxn modelId="{307F58A2-DB04-47F1-8F3A-772EC76631DA}" type="presParOf" srcId="{84B40919-AF75-46E6-8B74-ECB6CA922D04}" destId="{9455D069-59AA-4E8A-AB18-C56B70CFFF0F}" srcOrd="0" destOrd="0" presId="urn:microsoft.com/office/officeart/2008/layout/HorizontalMultiLevelHierarchy"/>
    <dgm:cxn modelId="{89A87CAC-0C2B-4AF7-8DA5-58F4166972AB}" type="presParOf" srcId="{9455D069-59AA-4E8A-AB18-C56B70CFFF0F}" destId="{C298841F-9C0B-4067-8BC0-2405FF80850B}" srcOrd="0" destOrd="0" presId="urn:microsoft.com/office/officeart/2008/layout/HorizontalMultiLevelHierarchy"/>
    <dgm:cxn modelId="{3E2E44C0-0CCC-4119-B73E-7A856C89169B}" type="presParOf" srcId="{84B40919-AF75-46E6-8B74-ECB6CA922D04}" destId="{5B8F4D17-CD3F-41D7-A047-8411B235E834}" srcOrd="1" destOrd="0" presId="urn:microsoft.com/office/officeart/2008/layout/HorizontalMultiLevelHierarchy"/>
    <dgm:cxn modelId="{34460944-E53E-4B6F-8852-E1DE7BA03178}" type="presParOf" srcId="{5B8F4D17-CD3F-41D7-A047-8411B235E834}" destId="{5F0E80C4-D62B-425D-A97A-090A011E2A02}" srcOrd="0" destOrd="0" presId="urn:microsoft.com/office/officeart/2008/layout/HorizontalMultiLevelHierarchy"/>
    <dgm:cxn modelId="{AEE2789D-8B46-4136-8B44-8F7742DBFDC5}" type="presParOf" srcId="{5B8F4D17-CD3F-41D7-A047-8411B235E834}" destId="{35DCD837-5327-47A7-9B4E-A21A5BECBDC6}" srcOrd="1" destOrd="0" presId="urn:microsoft.com/office/officeart/2008/layout/HorizontalMultiLevelHierarchy"/>
    <dgm:cxn modelId="{946241DA-9B1A-4EC4-8690-7CC6FDA0F8B8}" type="presParOf" srcId="{84B40919-AF75-46E6-8B74-ECB6CA922D04}" destId="{3E9AFF62-C875-4709-8ADC-FDF64B00687A}" srcOrd="2" destOrd="0" presId="urn:microsoft.com/office/officeart/2008/layout/HorizontalMultiLevelHierarchy"/>
    <dgm:cxn modelId="{D0C70319-0CF3-42BF-80F4-1ADD340740E0}" type="presParOf" srcId="{3E9AFF62-C875-4709-8ADC-FDF64B00687A}" destId="{A23C7FD0-DFC6-4282-9A2E-9E54123D2317}" srcOrd="0" destOrd="0" presId="urn:microsoft.com/office/officeart/2008/layout/HorizontalMultiLevelHierarchy"/>
    <dgm:cxn modelId="{2272375A-AC68-48C5-87E5-FCE81EAE4FBF}" type="presParOf" srcId="{84B40919-AF75-46E6-8B74-ECB6CA922D04}" destId="{A24D445B-9038-4C89-862A-AC59800CECD5}" srcOrd="3" destOrd="0" presId="urn:microsoft.com/office/officeart/2008/layout/HorizontalMultiLevelHierarchy"/>
    <dgm:cxn modelId="{7EF2C959-4C8A-4E02-967F-CEDF798F3393}" type="presParOf" srcId="{A24D445B-9038-4C89-862A-AC59800CECD5}" destId="{74B990CA-2C5C-4447-81BD-CAB6A24C57CD}" srcOrd="0" destOrd="0" presId="urn:microsoft.com/office/officeart/2008/layout/HorizontalMultiLevelHierarchy"/>
    <dgm:cxn modelId="{ED71E5C6-996A-46A7-A6E8-73B24CCA01C2}" type="presParOf" srcId="{A24D445B-9038-4C89-862A-AC59800CECD5}" destId="{5C4FE07A-F074-4D42-819E-0333FB8FB20F}" srcOrd="1" destOrd="0" presId="urn:microsoft.com/office/officeart/2008/layout/HorizontalMultiLevelHierarchy"/>
    <dgm:cxn modelId="{BBC00656-79A4-4FD4-A997-8845036BF8B0}" type="presParOf" srcId="{84B40919-AF75-46E6-8B74-ECB6CA922D04}" destId="{6AE8B17D-3926-4A5E-80E1-46FF3041F651}" srcOrd="4" destOrd="0" presId="urn:microsoft.com/office/officeart/2008/layout/HorizontalMultiLevelHierarchy"/>
    <dgm:cxn modelId="{715C9053-F11A-43E3-91F0-2A03AAF51248}" type="presParOf" srcId="{6AE8B17D-3926-4A5E-80E1-46FF3041F651}" destId="{508A7ED5-A62B-41D3-9104-3E26D9A3E94E}" srcOrd="0" destOrd="0" presId="urn:microsoft.com/office/officeart/2008/layout/HorizontalMultiLevelHierarchy"/>
    <dgm:cxn modelId="{CCCC450F-F31E-4B76-B00D-F4A65333C497}" type="presParOf" srcId="{84B40919-AF75-46E6-8B74-ECB6CA922D04}" destId="{7234D6D9-ADC5-44AC-B229-E8528A917C66}" srcOrd="5" destOrd="0" presId="urn:microsoft.com/office/officeart/2008/layout/HorizontalMultiLevelHierarchy"/>
    <dgm:cxn modelId="{1E560992-495D-4F98-A31A-E04C4D029544}" type="presParOf" srcId="{7234D6D9-ADC5-44AC-B229-E8528A917C66}" destId="{A18FBB74-BF60-4DF0-946E-732A1CF68D64}" srcOrd="0" destOrd="0" presId="urn:microsoft.com/office/officeart/2008/layout/HorizontalMultiLevelHierarchy"/>
    <dgm:cxn modelId="{FCF3A4FB-B4C2-47E1-A7A4-69265065DB65}" type="presParOf" srcId="{7234D6D9-ADC5-44AC-B229-E8528A917C66}" destId="{50AD50AD-36C1-45E0-85E0-9708401B8EFB}" srcOrd="1" destOrd="0" presId="urn:microsoft.com/office/officeart/2008/layout/HorizontalMultiLevelHierarchy"/>
    <dgm:cxn modelId="{2C3F0A72-6EA8-4057-812E-414289AF9848}" type="presParOf" srcId="{84B40919-AF75-46E6-8B74-ECB6CA922D04}" destId="{845E26C1-D9D2-46E4-872F-F2F83783FBD0}" srcOrd="6" destOrd="0" presId="urn:microsoft.com/office/officeart/2008/layout/HorizontalMultiLevelHierarchy"/>
    <dgm:cxn modelId="{CB10A9D6-C7F0-4CE6-9A56-3422D48E89DA}" type="presParOf" srcId="{845E26C1-D9D2-46E4-872F-F2F83783FBD0}" destId="{880F19A0-0B62-4843-80B0-4A94791BB9D6}" srcOrd="0" destOrd="0" presId="urn:microsoft.com/office/officeart/2008/layout/HorizontalMultiLevelHierarchy"/>
    <dgm:cxn modelId="{D5804B23-E402-4B8A-A015-77B8C40FF7FF}" type="presParOf" srcId="{84B40919-AF75-46E6-8B74-ECB6CA922D04}" destId="{5AC0F1A4-DFDF-4A03-A156-F81307B732A0}" srcOrd="7" destOrd="0" presId="urn:microsoft.com/office/officeart/2008/layout/HorizontalMultiLevelHierarchy"/>
    <dgm:cxn modelId="{80C8381A-E9B1-415E-A5BC-65612B57A995}" type="presParOf" srcId="{5AC0F1A4-DFDF-4A03-A156-F81307B732A0}" destId="{B4910F14-65C7-4090-9D04-0693AD704951}" srcOrd="0" destOrd="0" presId="urn:microsoft.com/office/officeart/2008/layout/HorizontalMultiLevelHierarchy"/>
    <dgm:cxn modelId="{E8311AB8-C629-4D2E-ACD4-F2360381B85E}" type="presParOf" srcId="{5AC0F1A4-DFDF-4A03-A156-F81307B732A0}" destId="{BB450762-7DC3-45BA-8748-AAD802A55817}" srcOrd="1" destOrd="0" presId="urn:microsoft.com/office/officeart/2008/layout/HorizontalMultiLevelHierarchy"/>
    <dgm:cxn modelId="{2DF0334C-3180-4B06-84DB-E83365A1FFC2}" type="presParOf" srcId="{84B40919-AF75-46E6-8B74-ECB6CA922D04}" destId="{7C5779D8-FA1F-4634-BB2B-47A478E0AC76}" srcOrd="8" destOrd="0" presId="urn:microsoft.com/office/officeart/2008/layout/HorizontalMultiLevelHierarchy"/>
    <dgm:cxn modelId="{526482A0-1BA6-4824-9B5C-579DB4E0522B}" type="presParOf" srcId="{7C5779D8-FA1F-4634-BB2B-47A478E0AC76}" destId="{BA636936-1E1E-470B-9676-B6E773155900}" srcOrd="0" destOrd="0" presId="urn:microsoft.com/office/officeart/2008/layout/HorizontalMultiLevelHierarchy"/>
    <dgm:cxn modelId="{8F19900C-9256-47B6-9895-0581FF6F8868}" type="presParOf" srcId="{84B40919-AF75-46E6-8B74-ECB6CA922D04}" destId="{D77CDA86-DB3D-4DFC-80E6-22C170BB7EBC}" srcOrd="9" destOrd="0" presId="urn:microsoft.com/office/officeart/2008/layout/HorizontalMultiLevelHierarchy"/>
    <dgm:cxn modelId="{F6DD34F6-BAE8-442D-B092-1D0C80588ABC}" type="presParOf" srcId="{D77CDA86-DB3D-4DFC-80E6-22C170BB7EBC}" destId="{8712530B-5AD8-4F59-9FBC-95E9C6708892}" srcOrd="0" destOrd="0" presId="urn:microsoft.com/office/officeart/2008/layout/HorizontalMultiLevelHierarchy"/>
    <dgm:cxn modelId="{DC7769CB-A613-4D82-8098-05142A472155}" type="presParOf" srcId="{D77CDA86-DB3D-4DFC-80E6-22C170BB7EBC}" destId="{DCD42ECC-53B4-4706-A5A0-43C879B06F39}" srcOrd="1" destOrd="0" presId="urn:microsoft.com/office/officeart/2008/layout/HorizontalMultiLevelHierarchy"/>
    <dgm:cxn modelId="{DEF6711D-D68F-4C17-A931-6ED81DFBD8D0}" type="presParOf" srcId="{84B40919-AF75-46E6-8B74-ECB6CA922D04}" destId="{D63748B6-C17B-4230-ACF2-16DD9FACD1EB}" srcOrd="10" destOrd="0" presId="urn:microsoft.com/office/officeart/2008/layout/HorizontalMultiLevelHierarchy"/>
    <dgm:cxn modelId="{FB0E100E-8711-481E-AE17-8AF59C8BD6F4}" type="presParOf" srcId="{D63748B6-C17B-4230-ACF2-16DD9FACD1EB}" destId="{C60BBC89-57B8-40DD-81C9-2755BCEB5417}" srcOrd="0" destOrd="0" presId="urn:microsoft.com/office/officeart/2008/layout/HorizontalMultiLevelHierarchy"/>
    <dgm:cxn modelId="{0E76A378-1126-4170-BB7D-D46D7125CF1C}" type="presParOf" srcId="{84B40919-AF75-46E6-8B74-ECB6CA922D04}" destId="{4D4AC861-4992-4FC3-B463-086C92774120}" srcOrd="11" destOrd="0" presId="urn:microsoft.com/office/officeart/2008/layout/HorizontalMultiLevelHierarchy"/>
    <dgm:cxn modelId="{D1CBCE0E-E399-428D-9FED-433BEE1FAF71}" type="presParOf" srcId="{4D4AC861-4992-4FC3-B463-086C92774120}" destId="{BCD442D8-6EF3-4B80-9555-C266BE2FEF5B}" srcOrd="0" destOrd="0" presId="urn:microsoft.com/office/officeart/2008/layout/HorizontalMultiLevelHierarchy"/>
    <dgm:cxn modelId="{DB2A695D-4B79-4282-9A0E-8ACA19A195E2}" type="presParOf" srcId="{4D4AC861-4992-4FC3-B463-086C92774120}" destId="{EC1CF3DC-C7AE-4027-8AA5-676C22C56AD1}"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41B01D5-9B7B-45FA-9031-167C48D8B707}"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GB"/>
        </a:p>
      </dgm:t>
    </dgm:pt>
    <dgm:pt modelId="{74A3274F-BD6C-4342-9B38-985D7BA1F374}">
      <dgm:prSet phldrT="[Текст]"/>
      <dgm:spPr>
        <a:solidFill>
          <a:schemeClr val="accent1">
            <a:lumMod val="40000"/>
            <a:lumOff val="60000"/>
            <a:alpha val="67000"/>
          </a:schemeClr>
        </a:solidFill>
      </dgm:spPr>
      <dgm:t>
        <a:bodyPr/>
        <a:lstStyle/>
        <a:p>
          <a:r>
            <a:rPr lang="en-GB" b="1" dirty="0" smtClean="0">
              <a:solidFill>
                <a:srgbClr val="002060"/>
              </a:solidFill>
            </a:rPr>
            <a:t>Professional skills</a:t>
          </a:r>
        </a:p>
      </dgm:t>
    </dgm:pt>
    <dgm:pt modelId="{BAAD8FCB-DF71-4589-86C7-6ACA500DFFB8}" type="parTrans" cxnId="{CE06E84A-D091-40F5-8B4C-C13C9AFB0A26}">
      <dgm:prSet/>
      <dgm:spPr/>
      <dgm:t>
        <a:bodyPr/>
        <a:lstStyle/>
        <a:p>
          <a:endParaRPr lang="en-GB"/>
        </a:p>
      </dgm:t>
    </dgm:pt>
    <dgm:pt modelId="{AE031A76-6A6D-4F3D-B6D5-87E31280378F}" type="sibTrans" cxnId="{CE06E84A-D091-40F5-8B4C-C13C9AFB0A26}">
      <dgm:prSet/>
      <dgm:spPr/>
      <dgm:t>
        <a:bodyPr/>
        <a:lstStyle/>
        <a:p>
          <a:endParaRPr lang="en-GB"/>
        </a:p>
      </dgm:t>
    </dgm:pt>
    <dgm:pt modelId="{0BFCD10E-2CE2-4430-979A-BDBA2DBC67F9}">
      <dgm:prSet phldrT="[Текст]" custT="1"/>
      <dgm:spPr/>
      <dgm:t>
        <a:bodyPr/>
        <a:lstStyle/>
        <a:p>
          <a:r>
            <a:rPr lang="en-GB" sz="2000" dirty="0" smtClean="0"/>
            <a:t>Motivate and inspire learners to promote achievement and develop their skills to enable progression</a:t>
          </a:r>
          <a:endParaRPr lang="en-GB" sz="2000" dirty="0"/>
        </a:p>
      </dgm:t>
    </dgm:pt>
    <dgm:pt modelId="{6DE40E4D-8114-44E0-B4AB-7371435EF573}" type="parTrans" cxnId="{63B26A14-2256-490D-BC9F-8ED158E409D1}">
      <dgm:prSet/>
      <dgm:spPr/>
      <dgm:t>
        <a:bodyPr/>
        <a:lstStyle/>
        <a:p>
          <a:endParaRPr lang="en-GB"/>
        </a:p>
      </dgm:t>
    </dgm:pt>
    <dgm:pt modelId="{21CD082F-66F1-407E-8AAC-AFFC6BE34943}" type="sibTrans" cxnId="{63B26A14-2256-490D-BC9F-8ED158E409D1}">
      <dgm:prSet/>
      <dgm:spPr/>
      <dgm:t>
        <a:bodyPr/>
        <a:lstStyle/>
        <a:p>
          <a:endParaRPr lang="en-GB"/>
        </a:p>
      </dgm:t>
    </dgm:pt>
    <dgm:pt modelId="{0115FBF5-CA58-4DDA-AD8A-7A491AE0A698}">
      <dgm:prSet phldrT="[Текст]" custT="1"/>
      <dgm:spPr/>
      <dgm:t>
        <a:bodyPr/>
        <a:lstStyle/>
        <a:p>
          <a:r>
            <a:rPr lang="en-GB" sz="2000" dirty="0" smtClean="0"/>
            <a:t>Plan and deliver effective learning programmes for diverse groups or individuals in a safe and inclusive environment</a:t>
          </a:r>
          <a:endParaRPr lang="en-GB" sz="2000" dirty="0"/>
        </a:p>
      </dgm:t>
    </dgm:pt>
    <dgm:pt modelId="{330E38B2-0377-4A93-908E-EEDF31EA3041}" type="parTrans" cxnId="{53234817-27E8-48A7-A655-C7CC9DC3B242}">
      <dgm:prSet/>
      <dgm:spPr/>
      <dgm:t>
        <a:bodyPr/>
        <a:lstStyle/>
        <a:p>
          <a:endParaRPr lang="en-GB"/>
        </a:p>
      </dgm:t>
    </dgm:pt>
    <dgm:pt modelId="{761F7BA9-691E-44B3-8A03-31C4957EBA5E}" type="sibTrans" cxnId="{53234817-27E8-48A7-A655-C7CC9DC3B242}">
      <dgm:prSet/>
      <dgm:spPr/>
      <dgm:t>
        <a:bodyPr/>
        <a:lstStyle/>
        <a:p>
          <a:endParaRPr lang="en-GB"/>
        </a:p>
      </dgm:t>
    </dgm:pt>
    <dgm:pt modelId="{C09DC9B1-9F2E-4A5C-AF89-F57F1ABF34E6}">
      <dgm:prSet phldrT="[Текст]" custT="1"/>
      <dgm:spPr/>
      <dgm:t>
        <a:bodyPr/>
        <a:lstStyle/>
        <a:p>
          <a:r>
            <a:rPr lang="en-GB" sz="2000" dirty="0" smtClean="0"/>
            <a:t>Promote the benefits of technology and support learners in its use</a:t>
          </a:r>
          <a:endParaRPr lang="en-GB" sz="2000" dirty="0"/>
        </a:p>
      </dgm:t>
    </dgm:pt>
    <dgm:pt modelId="{E0A17681-6DBF-4BEA-B828-896442363BF9}" type="parTrans" cxnId="{FDE71BA8-DFC6-441C-9005-F685D71463F0}">
      <dgm:prSet/>
      <dgm:spPr/>
      <dgm:t>
        <a:bodyPr/>
        <a:lstStyle/>
        <a:p>
          <a:endParaRPr lang="en-GB"/>
        </a:p>
      </dgm:t>
    </dgm:pt>
    <dgm:pt modelId="{A72B3851-96FF-4F8A-AC89-513882D5222E}" type="sibTrans" cxnId="{FDE71BA8-DFC6-441C-9005-F685D71463F0}">
      <dgm:prSet/>
      <dgm:spPr/>
      <dgm:t>
        <a:bodyPr/>
        <a:lstStyle/>
        <a:p>
          <a:endParaRPr lang="en-GB"/>
        </a:p>
      </dgm:t>
    </dgm:pt>
    <dgm:pt modelId="{7E162E86-B5E6-47D8-A64C-11D0F4D16528}">
      <dgm:prSet phldrT="[Текст]" custT="1"/>
      <dgm:spPr/>
      <dgm:t>
        <a:bodyPr/>
        <a:lstStyle/>
        <a:p>
          <a:r>
            <a:rPr lang="en-GB" sz="1800" dirty="0" smtClean="0"/>
            <a:t>Enable learners to share responsibility for their own learning and assessment, setting goals that stretch and challenge</a:t>
          </a:r>
          <a:endParaRPr lang="en-GB" sz="1800" dirty="0"/>
        </a:p>
      </dgm:t>
    </dgm:pt>
    <dgm:pt modelId="{69717464-8E56-499F-A0D6-54605C654C29}" type="parTrans" cxnId="{82CF1437-E4C6-443A-AA00-C3DD848D5612}">
      <dgm:prSet/>
      <dgm:spPr/>
      <dgm:t>
        <a:bodyPr/>
        <a:lstStyle/>
        <a:p>
          <a:endParaRPr lang="en-GB"/>
        </a:p>
      </dgm:t>
    </dgm:pt>
    <dgm:pt modelId="{2593DD95-C08E-4502-959D-9F5C2794E2BE}" type="sibTrans" cxnId="{82CF1437-E4C6-443A-AA00-C3DD848D5612}">
      <dgm:prSet/>
      <dgm:spPr/>
      <dgm:t>
        <a:bodyPr/>
        <a:lstStyle/>
        <a:p>
          <a:endParaRPr lang="en-GB"/>
        </a:p>
      </dgm:t>
    </dgm:pt>
    <dgm:pt modelId="{822A74B0-1F47-41B8-B1DD-085F7BDF30D4}">
      <dgm:prSet phldrT="[Текст]" custT="1"/>
      <dgm:spPr/>
      <dgm:t>
        <a:bodyPr/>
        <a:lstStyle/>
        <a:p>
          <a:r>
            <a:rPr lang="en-GB" sz="2000" dirty="0" smtClean="0"/>
            <a:t>Maintain and update your teaching and training expertise</a:t>
          </a:r>
        </a:p>
        <a:p>
          <a:r>
            <a:rPr lang="en-GB" sz="2000" dirty="0" smtClean="0"/>
            <a:t>and vocational skills through collaboration with employers</a:t>
          </a:r>
          <a:endParaRPr lang="en-GB" sz="2000" dirty="0"/>
        </a:p>
      </dgm:t>
    </dgm:pt>
    <dgm:pt modelId="{205A725B-5EB4-4752-BFA5-AA74D5910081}" type="parTrans" cxnId="{73CA60BD-2998-437C-8A5F-502A9456B0A1}">
      <dgm:prSet/>
      <dgm:spPr/>
      <dgm:t>
        <a:bodyPr/>
        <a:lstStyle/>
        <a:p>
          <a:endParaRPr lang="en-GB"/>
        </a:p>
      </dgm:t>
    </dgm:pt>
    <dgm:pt modelId="{B53E0EEA-C684-440A-BA18-558C5A98DF6B}" type="sibTrans" cxnId="{73CA60BD-2998-437C-8A5F-502A9456B0A1}">
      <dgm:prSet/>
      <dgm:spPr/>
      <dgm:t>
        <a:bodyPr/>
        <a:lstStyle/>
        <a:p>
          <a:endParaRPr lang="en-GB"/>
        </a:p>
      </dgm:t>
    </dgm:pt>
    <dgm:pt modelId="{A8DE2898-751D-4099-8A83-B3807CAEB6B7}">
      <dgm:prSet phldrT="[Текст]"/>
      <dgm:spPr/>
      <dgm:t>
        <a:bodyPr/>
        <a:lstStyle/>
        <a:p>
          <a:r>
            <a:rPr lang="en-US" dirty="0" smtClean="0"/>
            <a:t>…….</a:t>
          </a:r>
          <a:endParaRPr lang="en-GB" dirty="0"/>
        </a:p>
      </dgm:t>
    </dgm:pt>
    <dgm:pt modelId="{024AB391-7119-4C42-8DE7-B1684BA893F4}" type="parTrans" cxnId="{6BA8CE5D-1F6A-453D-A9CC-CF507FB79152}">
      <dgm:prSet/>
      <dgm:spPr/>
      <dgm:t>
        <a:bodyPr/>
        <a:lstStyle/>
        <a:p>
          <a:endParaRPr lang="en-GB"/>
        </a:p>
      </dgm:t>
    </dgm:pt>
    <dgm:pt modelId="{B9E0E0D2-6DC8-4943-87EE-579748DDA932}" type="sibTrans" cxnId="{6BA8CE5D-1F6A-453D-A9CC-CF507FB79152}">
      <dgm:prSet/>
      <dgm:spPr/>
      <dgm:t>
        <a:bodyPr/>
        <a:lstStyle/>
        <a:p>
          <a:endParaRPr lang="en-GB"/>
        </a:p>
      </dgm:t>
    </dgm:pt>
    <dgm:pt modelId="{8B5112EE-4448-4BB9-A0F3-5FDE72E702B3}" type="pres">
      <dgm:prSet presAssocID="{241B01D5-9B7B-45FA-9031-167C48D8B707}" presName="Name0" presStyleCnt="0">
        <dgm:presLayoutVars>
          <dgm:chPref val="1"/>
          <dgm:dir/>
          <dgm:animOne val="branch"/>
          <dgm:animLvl val="lvl"/>
          <dgm:resizeHandles val="exact"/>
        </dgm:presLayoutVars>
      </dgm:prSet>
      <dgm:spPr/>
      <dgm:t>
        <a:bodyPr/>
        <a:lstStyle/>
        <a:p>
          <a:endParaRPr lang="en-GB"/>
        </a:p>
      </dgm:t>
    </dgm:pt>
    <dgm:pt modelId="{ED3D35E5-B738-44F8-AFAE-1B25279E144D}" type="pres">
      <dgm:prSet presAssocID="{74A3274F-BD6C-4342-9B38-985D7BA1F374}" presName="root1" presStyleCnt="0"/>
      <dgm:spPr/>
    </dgm:pt>
    <dgm:pt modelId="{5712A2CA-06A5-4031-A983-224530D2ED6D}" type="pres">
      <dgm:prSet presAssocID="{74A3274F-BD6C-4342-9B38-985D7BA1F374}" presName="LevelOneTextNode" presStyleLbl="node0" presStyleIdx="0" presStyleCnt="1" custScaleX="252306" custScaleY="224493">
        <dgm:presLayoutVars>
          <dgm:chPref val="3"/>
        </dgm:presLayoutVars>
      </dgm:prSet>
      <dgm:spPr/>
      <dgm:t>
        <a:bodyPr/>
        <a:lstStyle/>
        <a:p>
          <a:endParaRPr lang="en-GB"/>
        </a:p>
      </dgm:t>
    </dgm:pt>
    <dgm:pt modelId="{84B40919-AF75-46E6-8B74-ECB6CA922D04}" type="pres">
      <dgm:prSet presAssocID="{74A3274F-BD6C-4342-9B38-985D7BA1F374}" presName="level2hierChild" presStyleCnt="0"/>
      <dgm:spPr/>
    </dgm:pt>
    <dgm:pt modelId="{9455D069-59AA-4E8A-AB18-C56B70CFFF0F}" type="pres">
      <dgm:prSet presAssocID="{6DE40E4D-8114-44E0-B4AB-7371435EF573}" presName="conn2-1" presStyleLbl="parChTrans1D2" presStyleIdx="0" presStyleCnt="6"/>
      <dgm:spPr/>
      <dgm:t>
        <a:bodyPr/>
        <a:lstStyle/>
        <a:p>
          <a:endParaRPr lang="en-GB"/>
        </a:p>
      </dgm:t>
    </dgm:pt>
    <dgm:pt modelId="{C298841F-9C0B-4067-8BC0-2405FF80850B}" type="pres">
      <dgm:prSet presAssocID="{6DE40E4D-8114-44E0-B4AB-7371435EF573}" presName="connTx" presStyleLbl="parChTrans1D2" presStyleIdx="0" presStyleCnt="6"/>
      <dgm:spPr/>
      <dgm:t>
        <a:bodyPr/>
        <a:lstStyle/>
        <a:p>
          <a:endParaRPr lang="en-GB"/>
        </a:p>
      </dgm:t>
    </dgm:pt>
    <dgm:pt modelId="{5B8F4D17-CD3F-41D7-A047-8411B235E834}" type="pres">
      <dgm:prSet presAssocID="{0BFCD10E-2CE2-4430-979A-BDBA2DBC67F9}" presName="root2" presStyleCnt="0"/>
      <dgm:spPr/>
    </dgm:pt>
    <dgm:pt modelId="{5F0E80C4-D62B-425D-A97A-090A011E2A02}" type="pres">
      <dgm:prSet presAssocID="{0BFCD10E-2CE2-4430-979A-BDBA2DBC67F9}" presName="LevelTwoTextNode" presStyleLbl="node2" presStyleIdx="0" presStyleCnt="6" custScaleX="399497" custScaleY="229729">
        <dgm:presLayoutVars>
          <dgm:chPref val="3"/>
        </dgm:presLayoutVars>
      </dgm:prSet>
      <dgm:spPr/>
      <dgm:t>
        <a:bodyPr/>
        <a:lstStyle/>
        <a:p>
          <a:endParaRPr lang="en-GB"/>
        </a:p>
      </dgm:t>
    </dgm:pt>
    <dgm:pt modelId="{35DCD837-5327-47A7-9B4E-A21A5BECBDC6}" type="pres">
      <dgm:prSet presAssocID="{0BFCD10E-2CE2-4430-979A-BDBA2DBC67F9}" presName="level3hierChild" presStyleCnt="0"/>
      <dgm:spPr/>
    </dgm:pt>
    <dgm:pt modelId="{3E9AFF62-C875-4709-8ADC-FDF64B00687A}" type="pres">
      <dgm:prSet presAssocID="{330E38B2-0377-4A93-908E-EEDF31EA3041}" presName="conn2-1" presStyleLbl="parChTrans1D2" presStyleIdx="1" presStyleCnt="6"/>
      <dgm:spPr/>
      <dgm:t>
        <a:bodyPr/>
        <a:lstStyle/>
        <a:p>
          <a:endParaRPr lang="en-GB"/>
        </a:p>
      </dgm:t>
    </dgm:pt>
    <dgm:pt modelId="{A23C7FD0-DFC6-4282-9A2E-9E54123D2317}" type="pres">
      <dgm:prSet presAssocID="{330E38B2-0377-4A93-908E-EEDF31EA3041}" presName="connTx" presStyleLbl="parChTrans1D2" presStyleIdx="1" presStyleCnt="6"/>
      <dgm:spPr/>
      <dgm:t>
        <a:bodyPr/>
        <a:lstStyle/>
        <a:p>
          <a:endParaRPr lang="en-GB"/>
        </a:p>
      </dgm:t>
    </dgm:pt>
    <dgm:pt modelId="{A24D445B-9038-4C89-862A-AC59800CECD5}" type="pres">
      <dgm:prSet presAssocID="{0115FBF5-CA58-4DDA-AD8A-7A491AE0A698}" presName="root2" presStyleCnt="0"/>
      <dgm:spPr/>
    </dgm:pt>
    <dgm:pt modelId="{74B990CA-2C5C-4447-81BD-CAB6A24C57CD}" type="pres">
      <dgm:prSet presAssocID="{0115FBF5-CA58-4DDA-AD8A-7A491AE0A698}" presName="LevelTwoTextNode" presStyleLbl="node2" presStyleIdx="1" presStyleCnt="6" custScaleX="396735" custScaleY="226912">
        <dgm:presLayoutVars>
          <dgm:chPref val="3"/>
        </dgm:presLayoutVars>
      </dgm:prSet>
      <dgm:spPr/>
      <dgm:t>
        <a:bodyPr/>
        <a:lstStyle/>
        <a:p>
          <a:endParaRPr lang="en-GB"/>
        </a:p>
      </dgm:t>
    </dgm:pt>
    <dgm:pt modelId="{5C4FE07A-F074-4D42-819E-0333FB8FB20F}" type="pres">
      <dgm:prSet presAssocID="{0115FBF5-CA58-4DDA-AD8A-7A491AE0A698}" presName="level3hierChild" presStyleCnt="0"/>
      <dgm:spPr/>
    </dgm:pt>
    <dgm:pt modelId="{6AE8B17D-3926-4A5E-80E1-46FF3041F651}" type="pres">
      <dgm:prSet presAssocID="{E0A17681-6DBF-4BEA-B828-896442363BF9}" presName="conn2-1" presStyleLbl="parChTrans1D2" presStyleIdx="2" presStyleCnt="6"/>
      <dgm:spPr/>
      <dgm:t>
        <a:bodyPr/>
        <a:lstStyle/>
        <a:p>
          <a:endParaRPr lang="en-GB"/>
        </a:p>
      </dgm:t>
    </dgm:pt>
    <dgm:pt modelId="{508A7ED5-A62B-41D3-9104-3E26D9A3E94E}" type="pres">
      <dgm:prSet presAssocID="{E0A17681-6DBF-4BEA-B828-896442363BF9}" presName="connTx" presStyleLbl="parChTrans1D2" presStyleIdx="2" presStyleCnt="6"/>
      <dgm:spPr/>
      <dgm:t>
        <a:bodyPr/>
        <a:lstStyle/>
        <a:p>
          <a:endParaRPr lang="en-GB"/>
        </a:p>
      </dgm:t>
    </dgm:pt>
    <dgm:pt modelId="{7234D6D9-ADC5-44AC-B229-E8528A917C66}" type="pres">
      <dgm:prSet presAssocID="{C09DC9B1-9F2E-4A5C-AF89-F57F1ABF34E6}" presName="root2" presStyleCnt="0"/>
      <dgm:spPr/>
    </dgm:pt>
    <dgm:pt modelId="{A18FBB74-BF60-4DF0-946E-732A1CF68D64}" type="pres">
      <dgm:prSet presAssocID="{C09DC9B1-9F2E-4A5C-AF89-F57F1ABF34E6}" presName="LevelTwoTextNode" presStyleLbl="node2" presStyleIdx="2" presStyleCnt="6" custScaleX="400332" custScaleY="169672">
        <dgm:presLayoutVars>
          <dgm:chPref val="3"/>
        </dgm:presLayoutVars>
      </dgm:prSet>
      <dgm:spPr/>
      <dgm:t>
        <a:bodyPr/>
        <a:lstStyle/>
        <a:p>
          <a:endParaRPr lang="en-GB"/>
        </a:p>
      </dgm:t>
    </dgm:pt>
    <dgm:pt modelId="{50AD50AD-36C1-45E0-85E0-9708401B8EFB}" type="pres">
      <dgm:prSet presAssocID="{C09DC9B1-9F2E-4A5C-AF89-F57F1ABF34E6}" presName="level3hierChild" presStyleCnt="0"/>
      <dgm:spPr/>
    </dgm:pt>
    <dgm:pt modelId="{845E26C1-D9D2-46E4-872F-F2F83783FBD0}" type="pres">
      <dgm:prSet presAssocID="{69717464-8E56-499F-A0D6-54605C654C29}" presName="conn2-1" presStyleLbl="parChTrans1D2" presStyleIdx="3" presStyleCnt="6"/>
      <dgm:spPr/>
      <dgm:t>
        <a:bodyPr/>
        <a:lstStyle/>
        <a:p>
          <a:endParaRPr lang="en-GB"/>
        </a:p>
      </dgm:t>
    </dgm:pt>
    <dgm:pt modelId="{880F19A0-0B62-4843-80B0-4A94791BB9D6}" type="pres">
      <dgm:prSet presAssocID="{69717464-8E56-499F-A0D6-54605C654C29}" presName="connTx" presStyleLbl="parChTrans1D2" presStyleIdx="3" presStyleCnt="6"/>
      <dgm:spPr/>
      <dgm:t>
        <a:bodyPr/>
        <a:lstStyle/>
        <a:p>
          <a:endParaRPr lang="en-GB"/>
        </a:p>
      </dgm:t>
    </dgm:pt>
    <dgm:pt modelId="{5AC0F1A4-DFDF-4A03-A156-F81307B732A0}" type="pres">
      <dgm:prSet presAssocID="{7E162E86-B5E6-47D8-A64C-11D0F4D16528}" presName="root2" presStyleCnt="0"/>
      <dgm:spPr/>
    </dgm:pt>
    <dgm:pt modelId="{B4910F14-65C7-4090-9D04-0693AD704951}" type="pres">
      <dgm:prSet presAssocID="{7E162E86-B5E6-47D8-A64C-11D0F4D16528}" presName="LevelTwoTextNode" presStyleLbl="node2" presStyleIdx="3" presStyleCnt="6" custScaleX="403688" custScaleY="174147">
        <dgm:presLayoutVars>
          <dgm:chPref val="3"/>
        </dgm:presLayoutVars>
      </dgm:prSet>
      <dgm:spPr/>
      <dgm:t>
        <a:bodyPr/>
        <a:lstStyle/>
        <a:p>
          <a:endParaRPr lang="en-GB"/>
        </a:p>
      </dgm:t>
    </dgm:pt>
    <dgm:pt modelId="{BB450762-7DC3-45BA-8748-AAD802A55817}" type="pres">
      <dgm:prSet presAssocID="{7E162E86-B5E6-47D8-A64C-11D0F4D16528}" presName="level3hierChild" presStyleCnt="0"/>
      <dgm:spPr/>
    </dgm:pt>
    <dgm:pt modelId="{7C5779D8-FA1F-4634-BB2B-47A478E0AC76}" type="pres">
      <dgm:prSet presAssocID="{205A725B-5EB4-4752-BFA5-AA74D5910081}" presName="conn2-1" presStyleLbl="parChTrans1D2" presStyleIdx="4" presStyleCnt="6"/>
      <dgm:spPr/>
      <dgm:t>
        <a:bodyPr/>
        <a:lstStyle/>
        <a:p>
          <a:endParaRPr lang="en-GB"/>
        </a:p>
      </dgm:t>
    </dgm:pt>
    <dgm:pt modelId="{BA636936-1E1E-470B-9676-B6E773155900}" type="pres">
      <dgm:prSet presAssocID="{205A725B-5EB4-4752-BFA5-AA74D5910081}" presName="connTx" presStyleLbl="parChTrans1D2" presStyleIdx="4" presStyleCnt="6"/>
      <dgm:spPr/>
      <dgm:t>
        <a:bodyPr/>
        <a:lstStyle/>
        <a:p>
          <a:endParaRPr lang="en-GB"/>
        </a:p>
      </dgm:t>
    </dgm:pt>
    <dgm:pt modelId="{D77CDA86-DB3D-4DFC-80E6-22C170BB7EBC}" type="pres">
      <dgm:prSet presAssocID="{822A74B0-1F47-41B8-B1DD-085F7BDF30D4}" presName="root2" presStyleCnt="0"/>
      <dgm:spPr/>
    </dgm:pt>
    <dgm:pt modelId="{8712530B-5AD8-4F59-9FBC-95E9C6708892}" type="pres">
      <dgm:prSet presAssocID="{822A74B0-1F47-41B8-B1DD-085F7BDF30D4}" presName="LevelTwoTextNode" presStyleLbl="node2" presStyleIdx="4" presStyleCnt="6" custScaleX="406450" custScaleY="234321">
        <dgm:presLayoutVars>
          <dgm:chPref val="3"/>
        </dgm:presLayoutVars>
      </dgm:prSet>
      <dgm:spPr/>
      <dgm:t>
        <a:bodyPr/>
        <a:lstStyle/>
        <a:p>
          <a:endParaRPr lang="en-GB"/>
        </a:p>
      </dgm:t>
    </dgm:pt>
    <dgm:pt modelId="{DCD42ECC-53B4-4706-A5A0-43C879B06F39}" type="pres">
      <dgm:prSet presAssocID="{822A74B0-1F47-41B8-B1DD-085F7BDF30D4}" presName="level3hierChild" presStyleCnt="0"/>
      <dgm:spPr/>
    </dgm:pt>
    <dgm:pt modelId="{D63748B6-C17B-4230-ACF2-16DD9FACD1EB}" type="pres">
      <dgm:prSet presAssocID="{024AB391-7119-4C42-8DE7-B1684BA893F4}" presName="conn2-1" presStyleLbl="parChTrans1D2" presStyleIdx="5" presStyleCnt="6"/>
      <dgm:spPr/>
      <dgm:t>
        <a:bodyPr/>
        <a:lstStyle/>
        <a:p>
          <a:endParaRPr lang="en-GB"/>
        </a:p>
      </dgm:t>
    </dgm:pt>
    <dgm:pt modelId="{C60BBC89-57B8-40DD-81C9-2755BCEB5417}" type="pres">
      <dgm:prSet presAssocID="{024AB391-7119-4C42-8DE7-B1684BA893F4}" presName="connTx" presStyleLbl="parChTrans1D2" presStyleIdx="5" presStyleCnt="6"/>
      <dgm:spPr/>
      <dgm:t>
        <a:bodyPr/>
        <a:lstStyle/>
        <a:p>
          <a:endParaRPr lang="en-GB"/>
        </a:p>
      </dgm:t>
    </dgm:pt>
    <dgm:pt modelId="{4D4AC861-4992-4FC3-B463-086C92774120}" type="pres">
      <dgm:prSet presAssocID="{A8DE2898-751D-4099-8A83-B3807CAEB6B7}" presName="root2" presStyleCnt="0"/>
      <dgm:spPr/>
    </dgm:pt>
    <dgm:pt modelId="{BCD442D8-6EF3-4B80-9555-C266BE2FEF5B}" type="pres">
      <dgm:prSet presAssocID="{A8DE2898-751D-4099-8A83-B3807CAEB6B7}" presName="LevelTwoTextNode" presStyleLbl="node2" presStyleIdx="5" presStyleCnt="6" custScaleY="56524">
        <dgm:presLayoutVars>
          <dgm:chPref val="3"/>
        </dgm:presLayoutVars>
      </dgm:prSet>
      <dgm:spPr/>
      <dgm:t>
        <a:bodyPr/>
        <a:lstStyle/>
        <a:p>
          <a:endParaRPr lang="en-GB"/>
        </a:p>
      </dgm:t>
    </dgm:pt>
    <dgm:pt modelId="{EC1CF3DC-C7AE-4027-8AA5-676C22C56AD1}" type="pres">
      <dgm:prSet presAssocID="{A8DE2898-751D-4099-8A83-B3807CAEB6B7}" presName="level3hierChild" presStyleCnt="0"/>
      <dgm:spPr/>
    </dgm:pt>
  </dgm:ptLst>
  <dgm:cxnLst>
    <dgm:cxn modelId="{BCBA8667-94F3-49F6-8A4C-A9E82EB79AC6}" type="presOf" srcId="{69717464-8E56-499F-A0D6-54605C654C29}" destId="{845E26C1-D9D2-46E4-872F-F2F83783FBD0}" srcOrd="0" destOrd="0" presId="urn:microsoft.com/office/officeart/2008/layout/HorizontalMultiLevelHierarchy"/>
    <dgm:cxn modelId="{CCD1E15E-72FC-4886-8488-ADF24EA22B14}" type="presOf" srcId="{0BFCD10E-2CE2-4430-979A-BDBA2DBC67F9}" destId="{5F0E80C4-D62B-425D-A97A-090A011E2A02}" srcOrd="0" destOrd="0" presId="urn:microsoft.com/office/officeart/2008/layout/HorizontalMultiLevelHierarchy"/>
    <dgm:cxn modelId="{CE06E84A-D091-40F5-8B4C-C13C9AFB0A26}" srcId="{241B01D5-9B7B-45FA-9031-167C48D8B707}" destId="{74A3274F-BD6C-4342-9B38-985D7BA1F374}" srcOrd="0" destOrd="0" parTransId="{BAAD8FCB-DF71-4589-86C7-6ACA500DFFB8}" sibTransId="{AE031A76-6A6D-4F3D-B6D5-87E31280378F}"/>
    <dgm:cxn modelId="{FDE71BA8-DFC6-441C-9005-F685D71463F0}" srcId="{74A3274F-BD6C-4342-9B38-985D7BA1F374}" destId="{C09DC9B1-9F2E-4A5C-AF89-F57F1ABF34E6}" srcOrd="2" destOrd="0" parTransId="{E0A17681-6DBF-4BEA-B828-896442363BF9}" sibTransId="{A72B3851-96FF-4F8A-AC89-513882D5222E}"/>
    <dgm:cxn modelId="{0F6B3326-7E52-4454-8C71-78E5D1E67F75}" type="presOf" srcId="{024AB391-7119-4C42-8DE7-B1684BA893F4}" destId="{C60BBC89-57B8-40DD-81C9-2755BCEB5417}" srcOrd="1" destOrd="0" presId="urn:microsoft.com/office/officeart/2008/layout/HorizontalMultiLevelHierarchy"/>
    <dgm:cxn modelId="{53234817-27E8-48A7-A655-C7CC9DC3B242}" srcId="{74A3274F-BD6C-4342-9B38-985D7BA1F374}" destId="{0115FBF5-CA58-4DDA-AD8A-7A491AE0A698}" srcOrd="1" destOrd="0" parTransId="{330E38B2-0377-4A93-908E-EEDF31EA3041}" sibTransId="{761F7BA9-691E-44B3-8A03-31C4957EBA5E}"/>
    <dgm:cxn modelId="{F38B3038-5B96-4AA9-AAAC-B855607EDF60}" type="presOf" srcId="{7E162E86-B5E6-47D8-A64C-11D0F4D16528}" destId="{B4910F14-65C7-4090-9D04-0693AD704951}" srcOrd="0" destOrd="0" presId="urn:microsoft.com/office/officeart/2008/layout/HorizontalMultiLevelHierarchy"/>
    <dgm:cxn modelId="{73CA60BD-2998-437C-8A5F-502A9456B0A1}" srcId="{74A3274F-BD6C-4342-9B38-985D7BA1F374}" destId="{822A74B0-1F47-41B8-B1DD-085F7BDF30D4}" srcOrd="4" destOrd="0" parTransId="{205A725B-5EB4-4752-BFA5-AA74D5910081}" sibTransId="{B53E0EEA-C684-440A-BA18-558C5A98DF6B}"/>
    <dgm:cxn modelId="{187FF809-1B73-45A0-903B-26963BBE3133}" type="presOf" srcId="{74A3274F-BD6C-4342-9B38-985D7BA1F374}" destId="{5712A2CA-06A5-4031-A983-224530D2ED6D}" srcOrd="0" destOrd="0" presId="urn:microsoft.com/office/officeart/2008/layout/HorizontalMultiLevelHierarchy"/>
    <dgm:cxn modelId="{3298E98B-E52A-423C-A16C-B5B961374D4A}" type="presOf" srcId="{330E38B2-0377-4A93-908E-EEDF31EA3041}" destId="{3E9AFF62-C875-4709-8ADC-FDF64B00687A}" srcOrd="0" destOrd="0" presId="urn:microsoft.com/office/officeart/2008/layout/HorizontalMultiLevelHierarchy"/>
    <dgm:cxn modelId="{8487442E-0C5F-4319-8067-7E4D5B5F95CF}" type="presOf" srcId="{E0A17681-6DBF-4BEA-B828-896442363BF9}" destId="{6AE8B17D-3926-4A5E-80E1-46FF3041F651}" srcOrd="0" destOrd="0" presId="urn:microsoft.com/office/officeart/2008/layout/HorizontalMultiLevelHierarchy"/>
    <dgm:cxn modelId="{B276DEFD-D334-41D2-9D95-114AA4A5DBA5}" type="presOf" srcId="{024AB391-7119-4C42-8DE7-B1684BA893F4}" destId="{D63748B6-C17B-4230-ACF2-16DD9FACD1EB}" srcOrd="0" destOrd="0" presId="urn:microsoft.com/office/officeart/2008/layout/HorizontalMultiLevelHierarchy"/>
    <dgm:cxn modelId="{C7C7A06D-11A6-470C-884A-5811C6239503}" type="presOf" srcId="{69717464-8E56-499F-A0D6-54605C654C29}" destId="{880F19A0-0B62-4843-80B0-4A94791BB9D6}" srcOrd="1" destOrd="0" presId="urn:microsoft.com/office/officeart/2008/layout/HorizontalMultiLevelHierarchy"/>
    <dgm:cxn modelId="{DAE00395-ED9D-4696-96E6-7992EBC45230}" type="presOf" srcId="{6DE40E4D-8114-44E0-B4AB-7371435EF573}" destId="{9455D069-59AA-4E8A-AB18-C56B70CFFF0F}" srcOrd="0" destOrd="0" presId="urn:microsoft.com/office/officeart/2008/layout/HorizontalMultiLevelHierarchy"/>
    <dgm:cxn modelId="{C15F8EC8-7835-43B2-819E-BB1F3CF54E88}" type="presOf" srcId="{6DE40E4D-8114-44E0-B4AB-7371435EF573}" destId="{C298841F-9C0B-4067-8BC0-2405FF80850B}" srcOrd="1" destOrd="0" presId="urn:microsoft.com/office/officeart/2008/layout/HorizontalMultiLevelHierarchy"/>
    <dgm:cxn modelId="{0BE5FE04-B001-4F9A-B0F8-161D639E2E18}" type="presOf" srcId="{241B01D5-9B7B-45FA-9031-167C48D8B707}" destId="{8B5112EE-4448-4BB9-A0F3-5FDE72E702B3}" srcOrd="0" destOrd="0" presId="urn:microsoft.com/office/officeart/2008/layout/HorizontalMultiLevelHierarchy"/>
    <dgm:cxn modelId="{6BA8CE5D-1F6A-453D-A9CC-CF507FB79152}" srcId="{74A3274F-BD6C-4342-9B38-985D7BA1F374}" destId="{A8DE2898-751D-4099-8A83-B3807CAEB6B7}" srcOrd="5" destOrd="0" parTransId="{024AB391-7119-4C42-8DE7-B1684BA893F4}" sibTransId="{B9E0E0D2-6DC8-4943-87EE-579748DDA932}"/>
    <dgm:cxn modelId="{8B5EBAF5-1AD4-49AE-872B-D02568415E4E}" type="presOf" srcId="{822A74B0-1F47-41B8-B1DD-085F7BDF30D4}" destId="{8712530B-5AD8-4F59-9FBC-95E9C6708892}" srcOrd="0" destOrd="0" presId="urn:microsoft.com/office/officeart/2008/layout/HorizontalMultiLevelHierarchy"/>
    <dgm:cxn modelId="{93E6657A-7215-4F23-BFA1-DCF0F9E191BD}" type="presOf" srcId="{A8DE2898-751D-4099-8A83-B3807CAEB6B7}" destId="{BCD442D8-6EF3-4B80-9555-C266BE2FEF5B}" srcOrd="0" destOrd="0" presId="urn:microsoft.com/office/officeart/2008/layout/HorizontalMultiLevelHierarchy"/>
    <dgm:cxn modelId="{71276954-671D-415D-A926-3B431864DD00}" type="presOf" srcId="{330E38B2-0377-4A93-908E-EEDF31EA3041}" destId="{A23C7FD0-DFC6-4282-9A2E-9E54123D2317}" srcOrd="1" destOrd="0" presId="urn:microsoft.com/office/officeart/2008/layout/HorizontalMultiLevelHierarchy"/>
    <dgm:cxn modelId="{82CF1437-E4C6-443A-AA00-C3DD848D5612}" srcId="{74A3274F-BD6C-4342-9B38-985D7BA1F374}" destId="{7E162E86-B5E6-47D8-A64C-11D0F4D16528}" srcOrd="3" destOrd="0" parTransId="{69717464-8E56-499F-A0D6-54605C654C29}" sibTransId="{2593DD95-C08E-4502-959D-9F5C2794E2BE}"/>
    <dgm:cxn modelId="{63B26A14-2256-490D-BC9F-8ED158E409D1}" srcId="{74A3274F-BD6C-4342-9B38-985D7BA1F374}" destId="{0BFCD10E-2CE2-4430-979A-BDBA2DBC67F9}" srcOrd="0" destOrd="0" parTransId="{6DE40E4D-8114-44E0-B4AB-7371435EF573}" sibTransId="{21CD082F-66F1-407E-8AAC-AFFC6BE34943}"/>
    <dgm:cxn modelId="{28E0593D-874D-4A81-AC81-86818DAFAF7B}" type="presOf" srcId="{0115FBF5-CA58-4DDA-AD8A-7A491AE0A698}" destId="{74B990CA-2C5C-4447-81BD-CAB6A24C57CD}" srcOrd="0" destOrd="0" presId="urn:microsoft.com/office/officeart/2008/layout/HorizontalMultiLevelHierarchy"/>
    <dgm:cxn modelId="{16ACC0A9-58E2-4F70-99B6-905D6AD83CCD}" type="presOf" srcId="{C09DC9B1-9F2E-4A5C-AF89-F57F1ABF34E6}" destId="{A18FBB74-BF60-4DF0-946E-732A1CF68D64}" srcOrd="0" destOrd="0" presId="urn:microsoft.com/office/officeart/2008/layout/HorizontalMultiLevelHierarchy"/>
    <dgm:cxn modelId="{1C5C6049-0034-4F95-AFA6-FBAE52634999}" type="presOf" srcId="{E0A17681-6DBF-4BEA-B828-896442363BF9}" destId="{508A7ED5-A62B-41D3-9104-3E26D9A3E94E}" srcOrd="1" destOrd="0" presId="urn:microsoft.com/office/officeart/2008/layout/HorizontalMultiLevelHierarchy"/>
    <dgm:cxn modelId="{78CA5BA2-6A40-4F75-9AB4-559E9AB72C0B}" type="presOf" srcId="{205A725B-5EB4-4752-BFA5-AA74D5910081}" destId="{BA636936-1E1E-470B-9676-B6E773155900}" srcOrd="1" destOrd="0" presId="urn:microsoft.com/office/officeart/2008/layout/HorizontalMultiLevelHierarchy"/>
    <dgm:cxn modelId="{6664317B-9276-4326-AB67-F84B9DD56639}" type="presOf" srcId="{205A725B-5EB4-4752-BFA5-AA74D5910081}" destId="{7C5779D8-FA1F-4634-BB2B-47A478E0AC76}" srcOrd="0" destOrd="0" presId="urn:microsoft.com/office/officeart/2008/layout/HorizontalMultiLevelHierarchy"/>
    <dgm:cxn modelId="{3BC917D2-FC31-48FD-ADC4-AD37241B5992}" type="presParOf" srcId="{8B5112EE-4448-4BB9-A0F3-5FDE72E702B3}" destId="{ED3D35E5-B738-44F8-AFAE-1B25279E144D}" srcOrd="0" destOrd="0" presId="urn:microsoft.com/office/officeart/2008/layout/HorizontalMultiLevelHierarchy"/>
    <dgm:cxn modelId="{68CBB45A-CD44-4343-B0D9-175E3106DEB6}" type="presParOf" srcId="{ED3D35E5-B738-44F8-AFAE-1B25279E144D}" destId="{5712A2CA-06A5-4031-A983-224530D2ED6D}" srcOrd="0" destOrd="0" presId="urn:microsoft.com/office/officeart/2008/layout/HorizontalMultiLevelHierarchy"/>
    <dgm:cxn modelId="{073B8BA7-AD93-49AC-AE35-2D9FE4DADC62}" type="presParOf" srcId="{ED3D35E5-B738-44F8-AFAE-1B25279E144D}" destId="{84B40919-AF75-46E6-8B74-ECB6CA922D04}" srcOrd="1" destOrd="0" presId="urn:microsoft.com/office/officeart/2008/layout/HorizontalMultiLevelHierarchy"/>
    <dgm:cxn modelId="{AB710B29-18A3-4D61-95C0-57A91122C045}" type="presParOf" srcId="{84B40919-AF75-46E6-8B74-ECB6CA922D04}" destId="{9455D069-59AA-4E8A-AB18-C56B70CFFF0F}" srcOrd="0" destOrd="0" presId="urn:microsoft.com/office/officeart/2008/layout/HorizontalMultiLevelHierarchy"/>
    <dgm:cxn modelId="{B4FBC3A7-7DB7-4E08-A123-900B0D0F894A}" type="presParOf" srcId="{9455D069-59AA-4E8A-AB18-C56B70CFFF0F}" destId="{C298841F-9C0B-4067-8BC0-2405FF80850B}" srcOrd="0" destOrd="0" presId="urn:microsoft.com/office/officeart/2008/layout/HorizontalMultiLevelHierarchy"/>
    <dgm:cxn modelId="{9EB88363-3CDE-464C-B4A8-D675195A70AD}" type="presParOf" srcId="{84B40919-AF75-46E6-8B74-ECB6CA922D04}" destId="{5B8F4D17-CD3F-41D7-A047-8411B235E834}" srcOrd="1" destOrd="0" presId="urn:microsoft.com/office/officeart/2008/layout/HorizontalMultiLevelHierarchy"/>
    <dgm:cxn modelId="{741934B1-309F-4490-81F5-275802FBC416}" type="presParOf" srcId="{5B8F4D17-CD3F-41D7-A047-8411B235E834}" destId="{5F0E80C4-D62B-425D-A97A-090A011E2A02}" srcOrd="0" destOrd="0" presId="urn:microsoft.com/office/officeart/2008/layout/HorizontalMultiLevelHierarchy"/>
    <dgm:cxn modelId="{5DA5F9B6-9596-4AC9-836C-6D4726F3266E}" type="presParOf" srcId="{5B8F4D17-CD3F-41D7-A047-8411B235E834}" destId="{35DCD837-5327-47A7-9B4E-A21A5BECBDC6}" srcOrd="1" destOrd="0" presId="urn:microsoft.com/office/officeart/2008/layout/HorizontalMultiLevelHierarchy"/>
    <dgm:cxn modelId="{1BA2E2CB-5008-47B2-90D5-79C418109E53}" type="presParOf" srcId="{84B40919-AF75-46E6-8B74-ECB6CA922D04}" destId="{3E9AFF62-C875-4709-8ADC-FDF64B00687A}" srcOrd="2" destOrd="0" presId="urn:microsoft.com/office/officeart/2008/layout/HorizontalMultiLevelHierarchy"/>
    <dgm:cxn modelId="{04C17715-9FC7-4A0A-A8FA-8403591596CC}" type="presParOf" srcId="{3E9AFF62-C875-4709-8ADC-FDF64B00687A}" destId="{A23C7FD0-DFC6-4282-9A2E-9E54123D2317}" srcOrd="0" destOrd="0" presId="urn:microsoft.com/office/officeart/2008/layout/HorizontalMultiLevelHierarchy"/>
    <dgm:cxn modelId="{5A4ECD8C-A9C7-46D1-AE20-596AA4B9C627}" type="presParOf" srcId="{84B40919-AF75-46E6-8B74-ECB6CA922D04}" destId="{A24D445B-9038-4C89-862A-AC59800CECD5}" srcOrd="3" destOrd="0" presId="urn:microsoft.com/office/officeart/2008/layout/HorizontalMultiLevelHierarchy"/>
    <dgm:cxn modelId="{672C3251-0C44-4582-8BFD-39711F4CDFDD}" type="presParOf" srcId="{A24D445B-9038-4C89-862A-AC59800CECD5}" destId="{74B990CA-2C5C-4447-81BD-CAB6A24C57CD}" srcOrd="0" destOrd="0" presId="urn:microsoft.com/office/officeart/2008/layout/HorizontalMultiLevelHierarchy"/>
    <dgm:cxn modelId="{419EB42F-BE57-4C54-9204-20611E2329CA}" type="presParOf" srcId="{A24D445B-9038-4C89-862A-AC59800CECD5}" destId="{5C4FE07A-F074-4D42-819E-0333FB8FB20F}" srcOrd="1" destOrd="0" presId="urn:microsoft.com/office/officeart/2008/layout/HorizontalMultiLevelHierarchy"/>
    <dgm:cxn modelId="{4C669453-D54A-4FE8-8A27-D6AF762097D6}" type="presParOf" srcId="{84B40919-AF75-46E6-8B74-ECB6CA922D04}" destId="{6AE8B17D-3926-4A5E-80E1-46FF3041F651}" srcOrd="4" destOrd="0" presId="urn:microsoft.com/office/officeart/2008/layout/HorizontalMultiLevelHierarchy"/>
    <dgm:cxn modelId="{C10A7BFB-66D7-451C-9E5F-B2CBB9AAFE03}" type="presParOf" srcId="{6AE8B17D-3926-4A5E-80E1-46FF3041F651}" destId="{508A7ED5-A62B-41D3-9104-3E26D9A3E94E}" srcOrd="0" destOrd="0" presId="urn:microsoft.com/office/officeart/2008/layout/HorizontalMultiLevelHierarchy"/>
    <dgm:cxn modelId="{7ED40E6B-C07B-42EC-BA28-0109ECBC2D86}" type="presParOf" srcId="{84B40919-AF75-46E6-8B74-ECB6CA922D04}" destId="{7234D6D9-ADC5-44AC-B229-E8528A917C66}" srcOrd="5" destOrd="0" presId="urn:microsoft.com/office/officeart/2008/layout/HorizontalMultiLevelHierarchy"/>
    <dgm:cxn modelId="{73CFC202-2473-4A04-94C0-A01E88F58EBA}" type="presParOf" srcId="{7234D6D9-ADC5-44AC-B229-E8528A917C66}" destId="{A18FBB74-BF60-4DF0-946E-732A1CF68D64}" srcOrd="0" destOrd="0" presId="urn:microsoft.com/office/officeart/2008/layout/HorizontalMultiLevelHierarchy"/>
    <dgm:cxn modelId="{DA31AF9F-AA46-47DC-8340-3C6A7FE843C0}" type="presParOf" srcId="{7234D6D9-ADC5-44AC-B229-E8528A917C66}" destId="{50AD50AD-36C1-45E0-85E0-9708401B8EFB}" srcOrd="1" destOrd="0" presId="urn:microsoft.com/office/officeart/2008/layout/HorizontalMultiLevelHierarchy"/>
    <dgm:cxn modelId="{73A5ECFC-F1D8-46A8-AC7E-0AEC3F8AA6F7}" type="presParOf" srcId="{84B40919-AF75-46E6-8B74-ECB6CA922D04}" destId="{845E26C1-D9D2-46E4-872F-F2F83783FBD0}" srcOrd="6" destOrd="0" presId="urn:microsoft.com/office/officeart/2008/layout/HorizontalMultiLevelHierarchy"/>
    <dgm:cxn modelId="{BD842FC6-2C1A-42AD-A46F-D6C7D4A6B9A5}" type="presParOf" srcId="{845E26C1-D9D2-46E4-872F-F2F83783FBD0}" destId="{880F19A0-0B62-4843-80B0-4A94791BB9D6}" srcOrd="0" destOrd="0" presId="urn:microsoft.com/office/officeart/2008/layout/HorizontalMultiLevelHierarchy"/>
    <dgm:cxn modelId="{701FFD7A-12E9-4CDF-9717-454D33458C78}" type="presParOf" srcId="{84B40919-AF75-46E6-8B74-ECB6CA922D04}" destId="{5AC0F1A4-DFDF-4A03-A156-F81307B732A0}" srcOrd="7" destOrd="0" presId="urn:microsoft.com/office/officeart/2008/layout/HorizontalMultiLevelHierarchy"/>
    <dgm:cxn modelId="{6B6D4DBA-E830-484A-9528-58DDA01AD472}" type="presParOf" srcId="{5AC0F1A4-DFDF-4A03-A156-F81307B732A0}" destId="{B4910F14-65C7-4090-9D04-0693AD704951}" srcOrd="0" destOrd="0" presId="urn:microsoft.com/office/officeart/2008/layout/HorizontalMultiLevelHierarchy"/>
    <dgm:cxn modelId="{6ADA1404-F364-49E4-B286-12C08E0D4893}" type="presParOf" srcId="{5AC0F1A4-DFDF-4A03-A156-F81307B732A0}" destId="{BB450762-7DC3-45BA-8748-AAD802A55817}" srcOrd="1" destOrd="0" presId="urn:microsoft.com/office/officeart/2008/layout/HorizontalMultiLevelHierarchy"/>
    <dgm:cxn modelId="{FA40CD22-332F-4573-AE23-AD82CCB65765}" type="presParOf" srcId="{84B40919-AF75-46E6-8B74-ECB6CA922D04}" destId="{7C5779D8-FA1F-4634-BB2B-47A478E0AC76}" srcOrd="8" destOrd="0" presId="urn:microsoft.com/office/officeart/2008/layout/HorizontalMultiLevelHierarchy"/>
    <dgm:cxn modelId="{A3729AC0-6240-49CE-AE7A-76475BE4B71F}" type="presParOf" srcId="{7C5779D8-FA1F-4634-BB2B-47A478E0AC76}" destId="{BA636936-1E1E-470B-9676-B6E773155900}" srcOrd="0" destOrd="0" presId="urn:microsoft.com/office/officeart/2008/layout/HorizontalMultiLevelHierarchy"/>
    <dgm:cxn modelId="{BE59BFC4-AA35-4DA0-B3FF-44C4E6C1F39B}" type="presParOf" srcId="{84B40919-AF75-46E6-8B74-ECB6CA922D04}" destId="{D77CDA86-DB3D-4DFC-80E6-22C170BB7EBC}" srcOrd="9" destOrd="0" presId="urn:microsoft.com/office/officeart/2008/layout/HorizontalMultiLevelHierarchy"/>
    <dgm:cxn modelId="{EAB043FB-6628-4252-88AA-DFACA3968E84}" type="presParOf" srcId="{D77CDA86-DB3D-4DFC-80E6-22C170BB7EBC}" destId="{8712530B-5AD8-4F59-9FBC-95E9C6708892}" srcOrd="0" destOrd="0" presId="urn:microsoft.com/office/officeart/2008/layout/HorizontalMultiLevelHierarchy"/>
    <dgm:cxn modelId="{8A009CB8-4528-4511-BBF9-0D516EE72727}" type="presParOf" srcId="{D77CDA86-DB3D-4DFC-80E6-22C170BB7EBC}" destId="{DCD42ECC-53B4-4706-A5A0-43C879B06F39}" srcOrd="1" destOrd="0" presId="urn:microsoft.com/office/officeart/2008/layout/HorizontalMultiLevelHierarchy"/>
    <dgm:cxn modelId="{D74A4BF2-F1ED-4C40-AF0A-4C706D9443D3}" type="presParOf" srcId="{84B40919-AF75-46E6-8B74-ECB6CA922D04}" destId="{D63748B6-C17B-4230-ACF2-16DD9FACD1EB}" srcOrd="10" destOrd="0" presId="urn:microsoft.com/office/officeart/2008/layout/HorizontalMultiLevelHierarchy"/>
    <dgm:cxn modelId="{586E2EA3-E858-4F33-A833-14C82CD20151}" type="presParOf" srcId="{D63748B6-C17B-4230-ACF2-16DD9FACD1EB}" destId="{C60BBC89-57B8-40DD-81C9-2755BCEB5417}" srcOrd="0" destOrd="0" presId="urn:microsoft.com/office/officeart/2008/layout/HorizontalMultiLevelHierarchy"/>
    <dgm:cxn modelId="{95A40A04-0E50-4E72-B7F6-DFE98C0F5DDB}" type="presParOf" srcId="{84B40919-AF75-46E6-8B74-ECB6CA922D04}" destId="{4D4AC861-4992-4FC3-B463-086C92774120}" srcOrd="11" destOrd="0" presId="urn:microsoft.com/office/officeart/2008/layout/HorizontalMultiLevelHierarchy"/>
    <dgm:cxn modelId="{843DB97B-F925-4C11-ACDA-E3FF27408DB5}" type="presParOf" srcId="{4D4AC861-4992-4FC3-B463-086C92774120}" destId="{BCD442D8-6EF3-4B80-9555-C266BE2FEF5B}" srcOrd="0" destOrd="0" presId="urn:microsoft.com/office/officeart/2008/layout/HorizontalMultiLevelHierarchy"/>
    <dgm:cxn modelId="{BAD7E932-B45B-40FE-9EC0-F723B0A092FC}" type="presParOf" srcId="{4D4AC861-4992-4FC3-B463-086C92774120}" destId="{EC1CF3DC-C7AE-4027-8AA5-676C22C56AD1}"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6E6FB26-3F4E-492C-8ADF-3ED3026FB2E0}"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en-GB"/>
        </a:p>
      </dgm:t>
    </dgm:pt>
    <dgm:pt modelId="{E9214B81-631A-4DC3-A431-8C90465EE555}">
      <dgm:prSet phldrT="[Текст]" custT="1"/>
      <dgm:spPr/>
      <dgm:t>
        <a:bodyPr/>
        <a:lstStyle/>
        <a:p>
          <a:r>
            <a:rPr lang="en-GB" sz="1800" dirty="0" smtClean="0"/>
            <a:t>Networking</a:t>
          </a:r>
          <a:endParaRPr lang="en-GB" sz="1700" dirty="0"/>
        </a:p>
      </dgm:t>
    </dgm:pt>
    <dgm:pt modelId="{0BD3DA36-0D4B-4675-95B8-F1C01EFDE9E9}" type="parTrans" cxnId="{E6E57829-06D1-4556-A197-F08DAFDECBCE}">
      <dgm:prSet/>
      <dgm:spPr/>
      <dgm:t>
        <a:bodyPr/>
        <a:lstStyle/>
        <a:p>
          <a:endParaRPr lang="en-GB"/>
        </a:p>
      </dgm:t>
    </dgm:pt>
    <dgm:pt modelId="{0E7F3C49-2EA9-4886-B41F-1FF6ED7553D8}" type="sibTrans" cxnId="{E6E57829-06D1-4556-A197-F08DAFDECBCE}">
      <dgm:prSet/>
      <dgm:spPr/>
      <dgm:t>
        <a:bodyPr/>
        <a:lstStyle/>
        <a:p>
          <a:endParaRPr lang="en-GB"/>
        </a:p>
      </dgm:t>
    </dgm:pt>
    <dgm:pt modelId="{6887F897-7871-43F3-8AC9-A2685FC8AF26}">
      <dgm:prSet phldrT="[Текст]"/>
      <dgm:spPr/>
      <dgm:t>
        <a:bodyPr/>
        <a:lstStyle/>
        <a:p>
          <a:r>
            <a:rPr lang="en-GB" dirty="0" smtClean="0"/>
            <a:t>Administration</a:t>
          </a:r>
          <a:endParaRPr lang="en-GB" dirty="0"/>
        </a:p>
      </dgm:t>
    </dgm:pt>
    <dgm:pt modelId="{32B07263-E955-4964-ADD2-55DFA192B711}" type="parTrans" cxnId="{34B17667-23FA-49A4-B210-561A1BC5E931}">
      <dgm:prSet/>
      <dgm:spPr/>
      <dgm:t>
        <a:bodyPr/>
        <a:lstStyle/>
        <a:p>
          <a:endParaRPr lang="en-GB"/>
        </a:p>
      </dgm:t>
    </dgm:pt>
    <dgm:pt modelId="{A26F8DF6-7CD3-4096-8427-2D839F931F7B}" type="sibTrans" cxnId="{34B17667-23FA-49A4-B210-561A1BC5E931}">
      <dgm:prSet/>
      <dgm:spPr/>
      <dgm:t>
        <a:bodyPr/>
        <a:lstStyle/>
        <a:p>
          <a:endParaRPr lang="en-GB"/>
        </a:p>
      </dgm:t>
    </dgm:pt>
    <dgm:pt modelId="{3FD7AFAE-BD33-4026-B9AC-87E059D890BD}">
      <dgm:prSet phldrT="[Текст]"/>
      <dgm:spPr/>
      <dgm:t>
        <a:bodyPr/>
        <a:lstStyle/>
        <a:p>
          <a:r>
            <a:rPr lang="en-GB" dirty="0" smtClean="0"/>
            <a:t>Development and quality assurance</a:t>
          </a:r>
          <a:endParaRPr lang="en-GB" dirty="0"/>
        </a:p>
      </dgm:t>
    </dgm:pt>
    <dgm:pt modelId="{393EBB6D-A7F7-44AD-8AE5-3D824B1A1452}" type="parTrans" cxnId="{F9D5BCE1-238B-4969-AB18-FC9A94108B35}">
      <dgm:prSet/>
      <dgm:spPr/>
      <dgm:t>
        <a:bodyPr/>
        <a:lstStyle/>
        <a:p>
          <a:endParaRPr lang="en-GB"/>
        </a:p>
      </dgm:t>
    </dgm:pt>
    <dgm:pt modelId="{93BBB7FF-A8CD-4AB2-8B2E-94D4F521FBD5}" type="sibTrans" cxnId="{F9D5BCE1-238B-4969-AB18-FC9A94108B35}">
      <dgm:prSet/>
      <dgm:spPr/>
      <dgm:t>
        <a:bodyPr/>
        <a:lstStyle/>
        <a:p>
          <a:endParaRPr lang="en-GB"/>
        </a:p>
      </dgm:t>
    </dgm:pt>
    <dgm:pt modelId="{B79FB18F-6E40-4EC6-8D17-68C85858726A}">
      <dgm:prSet phldrT="[Текст]"/>
      <dgm:spPr/>
      <dgm:t>
        <a:bodyPr/>
        <a:lstStyle/>
        <a:p>
          <a:r>
            <a:rPr lang="en-GB" dirty="0" smtClean="0"/>
            <a:t>Training</a:t>
          </a:r>
          <a:endParaRPr lang="en-GB" dirty="0"/>
        </a:p>
      </dgm:t>
    </dgm:pt>
    <dgm:pt modelId="{1DC88C68-530E-4E4A-A9F4-E2CD530A2874}" type="parTrans" cxnId="{11868DBF-A1E1-4EC9-A878-E64F8F90B1D4}">
      <dgm:prSet/>
      <dgm:spPr/>
      <dgm:t>
        <a:bodyPr/>
        <a:lstStyle/>
        <a:p>
          <a:endParaRPr lang="en-GB"/>
        </a:p>
      </dgm:t>
    </dgm:pt>
    <dgm:pt modelId="{1F71A61F-0883-401E-B875-AC0A0F95481B}" type="sibTrans" cxnId="{11868DBF-A1E1-4EC9-A878-E64F8F90B1D4}">
      <dgm:prSet/>
      <dgm:spPr/>
      <dgm:t>
        <a:bodyPr/>
        <a:lstStyle/>
        <a:p>
          <a:endParaRPr lang="en-GB"/>
        </a:p>
      </dgm:t>
    </dgm:pt>
    <dgm:pt modelId="{C75169FE-AA60-4AF8-AB46-7F6069ECC54A}" type="pres">
      <dgm:prSet presAssocID="{D6E6FB26-3F4E-492C-8ADF-3ED3026FB2E0}" presName="matrix" presStyleCnt="0">
        <dgm:presLayoutVars>
          <dgm:chMax val="1"/>
          <dgm:dir/>
          <dgm:resizeHandles val="exact"/>
        </dgm:presLayoutVars>
      </dgm:prSet>
      <dgm:spPr/>
      <dgm:t>
        <a:bodyPr/>
        <a:lstStyle/>
        <a:p>
          <a:endParaRPr lang="en-GB"/>
        </a:p>
      </dgm:t>
    </dgm:pt>
    <dgm:pt modelId="{FEBE2171-1C28-40ED-B959-42F5EA82472B}" type="pres">
      <dgm:prSet presAssocID="{D6E6FB26-3F4E-492C-8ADF-3ED3026FB2E0}" presName="diamond" presStyleLbl="bgShp" presStyleIdx="0" presStyleCnt="1"/>
      <dgm:spPr/>
    </dgm:pt>
    <dgm:pt modelId="{2FC880A3-4D1D-4598-9489-8955543B8188}" type="pres">
      <dgm:prSet presAssocID="{D6E6FB26-3F4E-492C-8ADF-3ED3026FB2E0}" presName="quad1" presStyleLbl="node1" presStyleIdx="0" presStyleCnt="4">
        <dgm:presLayoutVars>
          <dgm:chMax val="0"/>
          <dgm:chPref val="0"/>
          <dgm:bulletEnabled val="1"/>
        </dgm:presLayoutVars>
      </dgm:prSet>
      <dgm:spPr/>
      <dgm:t>
        <a:bodyPr/>
        <a:lstStyle/>
        <a:p>
          <a:endParaRPr lang="en-GB"/>
        </a:p>
      </dgm:t>
    </dgm:pt>
    <dgm:pt modelId="{D1B13E3E-2583-4699-8AB8-572698CE5860}" type="pres">
      <dgm:prSet presAssocID="{D6E6FB26-3F4E-492C-8ADF-3ED3026FB2E0}" presName="quad2" presStyleLbl="node1" presStyleIdx="1" presStyleCnt="4">
        <dgm:presLayoutVars>
          <dgm:chMax val="0"/>
          <dgm:chPref val="0"/>
          <dgm:bulletEnabled val="1"/>
        </dgm:presLayoutVars>
      </dgm:prSet>
      <dgm:spPr/>
      <dgm:t>
        <a:bodyPr/>
        <a:lstStyle/>
        <a:p>
          <a:endParaRPr lang="en-GB"/>
        </a:p>
      </dgm:t>
    </dgm:pt>
    <dgm:pt modelId="{947D2EA9-466F-4007-8312-7DA01F1941ED}" type="pres">
      <dgm:prSet presAssocID="{D6E6FB26-3F4E-492C-8ADF-3ED3026FB2E0}" presName="quad3" presStyleLbl="node1" presStyleIdx="2" presStyleCnt="4">
        <dgm:presLayoutVars>
          <dgm:chMax val="0"/>
          <dgm:chPref val="0"/>
          <dgm:bulletEnabled val="1"/>
        </dgm:presLayoutVars>
      </dgm:prSet>
      <dgm:spPr/>
      <dgm:t>
        <a:bodyPr/>
        <a:lstStyle/>
        <a:p>
          <a:endParaRPr lang="en-GB"/>
        </a:p>
      </dgm:t>
    </dgm:pt>
    <dgm:pt modelId="{F363B714-9DE2-4194-8572-141D9C7BE3EC}" type="pres">
      <dgm:prSet presAssocID="{D6E6FB26-3F4E-492C-8ADF-3ED3026FB2E0}" presName="quad4" presStyleLbl="node1" presStyleIdx="3" presStyleCnt="4">
        <dgm:presLayoutVars>
          <dgm:chMax val="0"/>
          <dgm:chPref val="0"/>
          <dgm:bulletEnabled val="1"/>
        </dgm:presLayoutVars>
      </dgm:prSet>
      <dgm:spPr/>
      <dgm:t>
        <a:bodyPr/>
        <a:lstStyle/>
        <a:p>
          <a:endParaRPr lang="en-GB"/>
        </a:p>
      </dgm:t>
    </dgm:pt>
  </dgm:ptLst>
  <dgm:cxnLst>
    <dgm:cxn modelId="{3CA26DFF-F092-457F-AAB4-87069E31B485}" type="presOf" srcId="{6887F897-7871-43F3-8AC9-A2685FC8AF26}" destId="{D1B13E3E-2583-4699-8AB8-572698CE5860}" srcOrd="0" destOrd="0" presId="urn:microsoft.com/office/officeart/2005/8/layout/matrix3"/>
    <dgm:cxn modelId="{57C4E908-2C69-4E45-AB06-31E3E85D1FDF}" type="presOf" srcId="{3FD7AFAE-BD33-4026-B9AC-87E059D890BD}" destId="{947D2EA9-466F-4007-8312-7DA01F1941ED}" srcOrd="0" destOrd="0" presId="urn:microsoft.com/office/officeart/2005/8/layout/matrix3"/>
    <dgm:cxn modelId="{F9C88C3D-02BB-4235-BD73-559543EC2865}" type="presOf" srcId="{B79FB18F-6E40-4EC6-8D17-68C85858726A}" destId="{F363B714-9DE2-4194-8572-141D9C7BE3EC}" srcOrd="0" destOrd="0" presId="urn:microsoft.com/office/officeart/2005/8/layout/matrix3"/>
    <dgm:cxn modelId="{6C750C77-7C53-4AC3-8031-09F661706C8A}" type="presOf" srcId="{D6E6FB26-3F4E-492C-8ADF-3ED3026FB2E0}" destId="{C75169FE-AA60-4AF8-AB46-7F6069ECC54A}" srcOrd="0" destOrd="0" presId="urn:microsoft.com/office/officeart/2005/8/layout/matrix3"/>
    <dgm:cxn modelId="{6786473F-3585-4E2C-83A5-7A9A1E383001}" type="presOf" srcId="{E9214B81-631A-4DC3-A431-8C90465EE555}" destId="{2FC880A3-4D1D-4598-9489-8955543B8188}" srcOrd="0" destOrd="0" presId="urn:microsoft.com/office/officeart/2005/8/layout/matrix3"/>
    <dgm:cxn modelId="{11868DBF-A1E1-4EC9-A878-E64F8F90B1D4}" srcId="{D6E6FB26-3F4E-492C-8ADF-3ED3026FB2E0}" destId="{B79FB18F-6E40-4EC6-8D17-68C85858726A}" srcOrd="3" destOrd="0" parTransId="{1DC88C68-530E-4E4A-A9F4-E2CD530A2874}" sibTransId="{1F71A61F-0883-401E-B875-AC0A0F95481B}"/>
    <dgm:cxn modelId="{34B17667-23FA-49A4-B210-561A1BC5E931}" srcId="{D6E6FB26-3F4E-492C-8ADF-3ED3026FB2E0}" destId="{6887F897-7871-43F3-8AC9-A2685FC8AF26}" srcOrd="1" destOrd="0" parTransId="{32B07263-E955-4964-ADD2-55DFA192B711}" sibTransId="{A26F8DF6-7CD3-4096-8427-2D839F931F7B}"/>
    <dgm:cxn modelId="{F9D5BCE1-238B-4969-AB18-FC9A94108B35}" srcId="{D6E6FB26-3F4E-492C-8ADF-3ED3026FB2E0}" destId="{3FD7AFAE-BD33-4026-B9AC-87E059D890BD}" srcOrd="2" destOrd="0" parTransId="{393EBB6D-A7F7-44AD-8AE5-3D824B1A1452}" sibTransId="{93BBB7FF-A8CD-4AB2-8B2E-94D4F521FBD5}"/>
    <dgm:cxn modelId="{E6E57829-06D1-4556-A197-F08DAFDECBCE}" srcId="{D6E6FB26-3F4E-492C-8ADF-3ED3026FB2E0}" destId="{E9214B81-631A-4DC3-A431-8C90465EE555}" srcOrd="0" destOrd="0" parTransId="{0BD3DA36-0D4B-4675-95B8-F1C01EFDE9E9}" sibTransId="{0E7F3C49-2EA9-4886-B41F-1FF6ED7553D8}"/>
    <dgm:cxn modelId="{1EFB8D86-D9F3-4D8A-8AD1-9E09048F1209}" type="presParOf" srcId="{C75169FE-AA60-4AF8-AB46-7F6069ECC54A}" destId="{FEBE2171-1C28-40ED-B959-42F5EA82472B}" srcOrd="0" destOrd="0" presId="urn:microsoft.com/office/officeart/2005/8/layout/matrix3"/>
    <dgm:cxn modelId="{27ACE868-01B9-4EEF-8C8B-48AFE9A8DA96}" type="presParOf" srcId="{C75169FE-AA60-4AF8-AB46-7F6069ECC54A}" destId="{2FC880A3-4D1D-4598-9489-8955543B8188}" srcOrd="1" destOrd="0" presId="urn:microsoft.com/office/officeart/2005/8/layout/matrix3"/>
    <dgm:cxn modelId="{1B44B725-D83A-4771-978F-B62AA5CC131B}" type="presParOf" srcId="{C75169FE-AA60-4AF8-AB46-7F6069ECC54A}" destId="{D1B13E3E-2583-4699-8AB8-572698CE5860}" srcOrd="2" destOrd="0" presId="urn:microsoft.com/office/officeart/2005/8/layout/matrix3"/>
    <dgm:cxn modelId="{E20C8EA5-DD44-4BE8-BFC3-52DA65299902}" type="presParOf" srcId="{C75169FE-AA60-4AF8-AB46-7F6069ECC54A}" destId="{947D2EA9-466F-4007-8312-7DA01F1941ED}" srcOrd="3" destOrd="0" presId="urn:microsoft.com/office/officeart/2005/8/layout/matrix3"/>
    <dgm:cxn modelId="{7CE3B2F7-857C-4AAA-94E9-502EFF212858}" type="presParOf" srcId="{C75169FE-AA60-4AF8-AB46-7F6069ECC54A}" destId="{F363B714-9DE2-4194-8572-141D9C7BE3EC}"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B4A7804-BB04-480B-BC90-2B39981F0EB2}"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GB"/>
        </a:p>
      </dgm:t>
    </dgm:pt>
    <dgm:pt modelId="{CB6111EC-159E-49DC-8F04-E05FE8E68F2C}">
      <dgm:prSet phldrT="[Текст]" custT="1"/>
      <dgm:spPr/>
      <dgm:t>
        <a:bodyPr/>
        <a:lstStyle/>
        <a:p>
          <a:r>
            <a:rPr lang="en-GB" sz="1200" dirty="0" smtClean="0"/>
            <a:t>Technological development</a:t>
          </a:r>
          <a:endParaRPr lang="en-GB" sz="1200" dirty="0"/>
        </a:p>
      </dgm:t>
    </dgm:pt>
    <dgm:pt modelId="{84ADB680-7DE1-4482-AD97-BD0842E91504}" type="parTrans" cxnId="{7A9EDF8C-475C-409A-9C64-FD6E9412A0B9}">
      <dgm:prSet/>
      <dgm:spPr/>
      <dgm:t>
        <a:bodyPr/>
        <a:lstStyle/>
        <a:p>
          <a:endParaRPr lang="en-GB" sz="2000"/>
        </a:p>
      </dgm:t>
    </dgm:pt>
    <dgm:pt modelId="{68CC6728-8609-4966-9EC0-A4E2806044CE}" type="sibTrans" cxnId="{7A9EDF8C-475C-409A-9C64-FD6E9412A0B9}">
      <dgm:prSet/>
      <dgm:spPr/>
      <dgm:t>
        <a:bodyPr/>
        <a:lstStyle/>
        <a:p>
          <a:endParaRPr lang="en-GB" sz="2000"/>
        </a:p>
      </dgm:t>
    </dgm:pt>
    <dgm:pt modelId="{1E79CCA9-10C1-4599-9F50-6AFD5BAAC42D}">
      <dgm:prSet phldrT="[Текст]" custT="1"/>
      <dgm:spPr/>
      <dgm:t>
        <a:bodyPr/>
        <a:lstStyle/>
        <a:p>
          <a:r>
            <a:rPr lang="en-GB" sz="1200" dirty="0" smtClean="0"/>
            <a:t>New target groups</a:t>
          </a:r>
          <a:endParaRPr lang="en-GB" sz="1200" dirty="0"/>
        </a:p>
      </dgm:t>
    </dgm:pt>
    <dgm:pt modelId="{E1CCB973-66C6-440E-9160-16E0F9490AF9}" type="parTrans" cxnId="{09C0441B-BE91-455A-B5C1-8E0EF4A4F604}">
      <dgm:prSet/>
      <dgm:spPr/>
      <dgm:t>
        <a:bodyPr/>
        <a:lstStyle/>
        <a:p>
          <a:endParaRPr lang="en-GB" sz="2000"/>
        </a:p>
      </dgm:t>
    </dgm:pt>
    <dgm:pt modelId="{A4F97BA9-3350-413B-AE70-852F30C2B2F7}" type="sibTrans" cxnId="{09C0441B-BE91-455A-B5C1-8E0EF4A4F604}">
      <dgm:prSet/>
      <dgm:spPr/>
      <dgm:t>
        <a:bodyPr/>
        <a:lstStyle/>
        <a:p>
          <a:endParaRPr lang="en-GB" sz="2000"/>
        </a:p>
      </dgm:t>
    </dgm:pt>
    <dgm:pt modelId="{68EA2B74-13ED-4B5D-B1EA-2BA3439A1E1B}">
      <dgm:prSet phldrT="[Текст]" custT="1"/>
      <dgm:spPr/>
      <dgm:t>
        <a:bodyPr/>
        <a:lstStyle/>
        <a:p>
          <a:r>
            <a:rPr lang="en-GB" sz="1200" dirty="0" smtClean="0"/>
            <a:t>Changing paradigms of learning</a:t>
          </a:r>
          <a:endParaRPr lang="en-GB" sz="1200" dirty="0"/>
        </a:p>
      </dgm:t>
    </dgm:pt>
    <dgm:pt modelId="{8E1AF3F3-CBB5-43DF-9882-9654413F7D3E}" type="parTrans" cxnId="{A2C87D14-5D9A-4A22-9280-56178C61BFB6}">
      <dgm:prSet/>
      <dgm:spPr/>
      <dgm:t>
        <a:bodyPr/>
        <a:lstStyle/>
        <a:p>
          <a:endParaRPr lang="en-GB" sz="2000"/>
        </a:p>
      </dgm:t>
    </dgm:pt>
    <dgm:pt modelId="{458DCD83-B50C-4277-975D-BFABC487F0CF}" type="sibTrans" cxnId="{A2C87D14-5D9A-4A22-9280-56178C61BFB6}">
      <dgm:prSet/>
      <dgm:spPr/>
      <dgm:t>
        <a:bodyPr/>
        <a:lstStyle/>
        <a:p>
          <a:endParaRPr lang="en-GB" sz="2000"/>
        </a:p>
      </dgm:t>
    </dgm:pt>
    <dgm:pt modelId="{C820C95D-66E1-45C5-ABB3-0EA3952F8E96}">
      <dgm:prSet phldrT="[Текст]" custT="1"/>
      <dgm:spPr/>
      <dgm:t>
        <a:bodyPr/>
        <a:lstStyle/>
        <a:p>
          <a:r>
            <a:rPr lang="en-GB" sz="1200" dirty="0" smtClean="0"/>
            <a:t>Cultural changes</a:t>
          </a:r>
          <a:endParaRPr lang="en-GB" sz="1200" dirty="0"/>
        </a:p>
      </dgm:t>
    </dgm:pt>
    <dgm:pt modelId="{77F8C7CE-D0BF-4E84-A6FA-E7F0DE3DB175}" type="parTrans" cxnId="{42AA4F2F-D522-47E7-B999-4ABF5745CBD1}">
      <dgm:prSet/>
      <dgm:spPr/>
      <dgm:t>
        <a:bodyPr/>
        <a:lstStyle/>
        <a:p>
          <a:endParaRPr lang="en-GB" sz="2000"/>
        </a:p>
      </dgm:t>
    </dgm:pt>
    <dgm:pt modelId="{752EA8D7-A0C6-4EB5-80D0-029B67764488}" type="sibTrans" cxnId="{42AA4F2F-D522-47E7-B999-4ABF5745CBD1}">
      <dgm:prSet/>
      <dgm:spPr/>
      <dgm:t>
        <a:bodyPr/>
        <a:lstStyle/>
        <a:p>
          <a:endParaRPr lang="en-GB" sz="2000"/>
        </a:p>
      </dgm:t>
    </dgm:pt>
    <dgm:pt modelId="{8E7F8350-A5A7-4E2C-930C-38671836B9BB}">
      <dgm:prSet phldrT="[Текст]" custT="1"/>
      <dgm:spPr/>
      <dgm:t>
        <a:bodyPr/>
        <a:lstStyle/>
        <a:p>
          <a:r>
            <a:rPr lang="en-GB" sz="1200" dirty="0" smtClean="0"/>
            <a:t>Labour market development</a:t>
          </a:r>
          <a:endParaRPr lang="en-GB" sz="1200" dirty="0"/>
        </a:p>
      </dgm:t>
    </dgm:pt>
    <dgm:pt modelId="{9F438EC4-67AA-4B1A-941C-7448DED76B7B}" type="parTrans" cxnId="{CB8452E1-0D2A-43AC-A36D-929F10440360}">
      <dgm:prSet/>
      <dgm:spPr/>
      <dgm:t>
        <a:bodyPr/>
        <a:lstStyle/>
        <a:p>
          <a:endParaRPr lang="en-GB" sz="2000"/>
        </a:p>
      </dgm:t>
    </dgm:pt>
    <dgm:pt modelId="{8A2EC308-34FF-467D-8C35-D7927A53FAF5}" type="sibTrans" cxnId="{CB8452E1-0D2A-43AC-A36D-929F10440360}">
      <dgm:prSet/>
      <dgm:spPr/>
      <dgm:t>
        <a:bodyPr/>
        <a:lstStyle/>
        <a:p>
          <a:endParaRPr lang="en-GB" sz="2000"/>
        </a:p>
      </dgm:t>
    </dgm:pt>
    <dgm:pt modelId="{1065C132-7EE0-4B1C-9A9B-D5E37B846281}">
      <dgm:prSet phldrT="[Текст]" custT="1"/>
      <dgm:spPr/>
      <dgm:t>
        <a:bodyPr/>
        <a:lstStyle/>
        <a:p>
          <a:r>
            <a:rPr lang="en-GB" sz="1200" dirty="0" smtClean="0"/>
            <a:t>Internationalisation</a:t>
          </a:r>
          <a:endParaRPr lang="en-GB" sz="1200" dirty="0"/>
        </a:p>
      </dgm:t>
    </dgm:pt>
    <dgm:pt modelId="{5823C3FB-63F2-433E-A5D2-73C91C7A47EC}" type="parTrans" cxnId="{D417DFCC-58D4-459C-A796-B3C19B88D528}">
      <dgm:prSet/>
      <dgm:spPr/>
      <dgm:t>
        <a:bodyPr/>
        <a:lstStyle/>
        <a:p>
          <a:endParaRPr lang="en-GB" sz="2000"/>
        </a:p>
      </dgm:t>
    </dgm:pt>
    <dgm:pt modelId="{A435B7ED-BCD3-46A9-BDDC-0414ECA502FF}" type="sibTrans" cxnId="{D417DFCC-58D4-459C-A796-B3C19B88D528}">
      <dgm:prSet/>
      <dgm:spPr/>
      <dgm:t>
        <a:bodyPr/>
        <a:lstStyle/>
        <a:p>
          <a:endParaRPr lang="en-GB" sz="2000"/>
        </a:p>
      </dgm:t>
    </dgm:pt>
    <dgm:pt modelId="{E1F77244-3526-447B-AA4C-E10BB445155E}">
      <dgm:prSet phldrT="[Текст]" custT="1"/>
      <dgm:spPr/>
      <dgm:t>
        <a:bodyPr/>
        <a:lstStyle/>
        <a:p>
          <a:r>
            <a:rPr lang="en-GB" sz="1200" dirty="0" smtClean="0"/>
            <a:t>Reforms and changing political priorities</a:t>
          </a:r>
          <a:endParaRPr lang="en-GB" sz="1200" dirty="0"/>
        </a:p>
      </dgm:t>
    </dgm:pt>
    <dgm:pt modelId="{FE2DCDD5-1944-43CD-8A1D-A57B3EF05E42}" type="parTrans" cxnId="{EE7B4938-662C-4D62-ACC4-6DC41D2231C0}">
      <dgm:prSet/>
      <dgm:spPr/>
      <dgm:t>
        <a:bodyPr/>
        <a:lstStyle/>
        <a:p>
          <a:endParaRPr lang="en-GB" sz="2000"/>
        </a:p>
      </dgm:t>
    </dgm:pt>
    <dgm:pt modelId="{1541E590-0DB0-47C1-A652-C8E17916DFAA}" type="sibTrans" cxnId="{EE7B4938-662C-4D62-ACC4-6DC41D2231C0}">
      <dgm:prSet/>
      <dgm:spPr/>
      <dgm:t>
        <a:bodyPr/>
        <a:lstStyle/>
        <a:p>
          <a:endParaRPr lang="en-GB" sz="2000"/>
        </a:p>
      </dgm:t>
    </dgm:pt>
    <dgm:pt modelId="{5C4AA6A9-56EB-45C9-B351-3C1734B1DF22}">
      <dgm:prSet phldrT="[Текст]" custT="1"/>
      <dgm:spPr/>
      <dgm:t>
        <a:bodyPr/>
        <a:lstStyle/>
        <a:p>
          <a:r>
            <a:rPr lang="en-GB" sz="1200" dirty="0" smtClean="0"/>
            <a:t>Organisational change</a:t>
          </a:r>
          <a:endParaRPr lang="en-GB" sz="1200" dirty="0"/>
        </a:p>
      </dgm:t>
    </dgm:pt>
    <dgm:pt modelId="{3B9E78AB-2FA7-42F6-BB8E-6B56DF9BF304}" type="parTrans" cxnId="{5236EF7A-C0D2-45E3-9231-88982F2B75AC}">
      <dgm:prSet/>
      <dgm:spPr/>
      <dgm:t>
        <a:bodyPr/>
        <a:lstStyle/>
        <a:p>
          <a:endParaRPr lang="en-GB" sz="2000"/>
        </a:p>
      </dgm:t>
    </dgm:pt>
    <dgm:pt modelId="{CB0F8EF5-0CC2-46C6-BF23-971618A7033B}" type="sibTrans" cxnId="{5236EF7A-C0D2-45E3-9231-88982F2B75AC}">
      <dgm:prSet/>
      <dgm:spPr/>
      <dgm:t>
        <a:bodyPr/>
        <a:lstStyle/>
        <a:p>
          <a:endParaRPr lang="en-GB" sz="2000"/>
        </a:p>
      </dgm:t>
    </dgm:pt>
    <dgm:pt modelId="{C3E3C91C-F099-4CAB-9079-073E3956BFB3}" type="pres">
      <dgm:prSet presAssocID="{BB4A7804-BB04-480B-BC90-2B39981F0EB2}" presName="Name0" presStyleCnt="0">
        <dgm:presLayoutVars>
          <dgm:dir/>
          <dgm:resizeHandles val="exact"/>
        </dgm:presLayoutVars>
      </dgm:prSet>
      <dgm:spPr/>
      <dgm:t>
        <a:bodyPr/>
        <a:lstStyle/>
        <a:p>
          <a:endParaRPr lang="en-GB"/>
        </a:p>
      </dgm:t>
    </dgm:pt>
    <dgm:pt modelId="{EC339E34-92CD-4862-8C13-1CADD5B6CAAC}" type="pres">
      <dgm:prSet presAssocID="{BB4A7804-BB04-480B-BC90-2B39981F0EB2}" presName="cycle" presStyleCnt="0"/>
      <dgm:spPr/>
    </dgm:pt>
    <dgm:pt modelId="{5A580A74-78C2-4653-B6E4-E14BF5C696E6}" type="pres">
      <dgm:prSet presAssocID="{CB6111EC-159E-49DC-8F04-E05FE8E68F2C}" presName="nodeFirstNode" presStyleLbl="node1" presStyleIdx="0" presStyleCnt="8">
        <dgm:presLayoutVars>
          <dgm:bulletEnabled val="1"/>
        </dgm:presLayoutVars>
      </dgm:prSet>
      <dgm:spPr/>
      <dgm:t>
        <a:bodyPr/>
        <a:lstStyle/>
        <a:p>
          <a:endParaRPr lang="en-GB"/>
        </a:p>
      </dgm:t>
    </dgm:pt>
    <dgm:pt modelId="{393D7722-CB05-4878-94B2-CE43675CFFAA}" type="pres">
      <dgm:prSet presAssocID="{68CC6728-8609-4966-9EC0-A4E2806044CE}" presName="sibTransFirstNode" presStyleLbl="bgShp" presStyleIdx="0" presStyleCnt="1"/>
      <dgm:spPr/>
      <dgm:t>
        <a:bodyPr/>
        <a:lstStyle/>
        <a:p>
          <a:endParaRPr lang="en-GB"/>
        </a:p>
      </dgm:t>
    </dgm:pt>
    <dgm:pt modelId="{E060BD51-EBDF-4666-B447-B10B39CBF50F}" type="pres">
      <dgm:prSet presAssocID="{1E79CCA9-10C1-4599-9F50-6AFD5BAAC42D}" presName="nodeFollowingNodes" presStyleLbl="node1" presStyleIdx="1" presStyleCnt="8">
        <dgm:presLayoutVars>
          <dgm:bulletEnabled val="1"/>
        </dgm:presLayoutVars>
      </dgm:prSet>
      <dgm:spPr/>
      <dgm:t>
        <a:bodyPr/>
        <a:lstStyle/>
        <a:p>
          <a:endParaRPr lang="en-GB"/>
        </a:p>
      </dgm:t>
    </dgm:pt>
    <dgm:pt modelId="{7B3E8459-41A4-4DA1-9C8C-AF990FBA9618}" type="pres">
      <dgm:prSet presAssocID="{68EA2B74-13ED-4B5D-B1EA-2BA3439A1E1B}" presName="nodeFollowingNodes" presStyleLbl="node1" presStyleIdx="2" presStyleCnt="8">
        <dgm:presLayoutVars>
          <dgm:bulletEnabled val="1"/>
        </dgm:presLayoutVars>
      </dgm:prSet>
      <dgm:spPr/>
      <dgm:t>
        <a:bodyPr/>
        <a:lstStyle/>
        <a:p>
          <a:endParaRPr lang="en-GB"/>
        </a:p>
      </dgm:t>
    </dgm:pt>
    <dgm:pt modelId="{4BAF24D1-BAB1-4AFA-9184-53D491D5236D}" type="pres">
      <dgm:prSet presAssocID="{C820C95D-66E1-45C5-ABB3-0EA3952F8E96}" presName="nodeFollowingNodes" presStyleLbl="node1" presStyleIdx="3" presStyleCnt="8">
        <dgm:presLayoutVars>
          <dgm:bulletEnabled val="1"/>
        </dgm:presLayoutVars>
      </dgm:prSet>
      <dgm:spPr/>
      <dgm:t>
        <a:bodyPr/>
        <a:lstStyle/>
        <a:p>
          <a:endParaRPr lang="en-GB"/>
        </a:p>
      </dgm:t>
    </dgm:pt>
    <dgm:pt modelId="{E887B88D-ECF3-4B3F-8A5D-AFB81727B480}" type="pres">
      <dgm:prSet presAssocID="{8E7F8350-A5A7-4E2C-930C-38671836B9BB}" presName="nodeFollowingNodes" presStyleLbl="node1" presStyleIdx="4" presStyleCnt="8">
        <dgm:presLayoutVars>
          <dgm:bulletEnabled val="1"/>
        </dgm:presLayoutVars>
      </dgm:prSet>
      <dgm:spPr/>
      <dgm:t>
        <a:bodyPr/>
        <a:lstStyle/>
        <a:p>
          <a:endParaRPr lang="en-GB"/>
        </a:p>
      </dgm:t>
    </dgm:pt>
    <dgm:pt modelId="{331EA6D2-052C-4D66-84B6-E1BDA7E856B8}" type="pres">
      <dgm:prSet presAssocID="{1065C132-7EE0-4B1C-9A9B-D5E37B846281}" presName="nodeFollowingNodes" presStyleLbl="node1" presStyleIdx="5" presStyleCnt="8">
        <dgm:presLayoutVars>
          <dgm:bulletEnabled val="1"/>
        </dgm:presLayoutVars>
      </dgm:prSet>
      <dgm:spPr/>
      <dgm:t>
        <a:bodyPr/>
        <a:lstStyle/>
        <a:p>
          <a:endParaRPr lang="en-GB"/>
        </a:p>
      </dgm:t>
    </dgm:pt>
    <dgm:pt modelId="{D8FA531E-9B34-4BE6-804A-C880CA3DC84C}" type="pres">
      <dgm:prSet presAssocID="{E1F77244-3526-447B-AA4C-E10BB445155E}" presName="nodeFollowingNodes" presStyleLbl="node1" presStyleIdx="6" presStyleCnt="8">
        <dgm:presLayoutVars>
          <dgm:bulletEnabled val="1"/>
        </dgm:presLayoutVars>
      </dgm:prSet>
      <dgm:spPr/>
      <dgm:t>
        <a:bodyPr/>
        <a:lstStyle/>
        <a:p>
          <a:endParaRPr lang="en-GB"/>
        </a:p>
      </dgm:t>
    </dgm:pt>
    <dgm:pt modelId="{FE6FD928-A40D-4AC3-923B-410174554BA5}" type="pres">
      <dgm:prSet presAssocID="{5C4AA6A9-56EB-45C9-B351-3C1734B1DF22}" presName="nodeFollowingNodes" presStyleLbl="node1" presStyleIdx="7" presStyleCnt="8">
        <dgm:presLayoutVars>
          <dgm:bulletEnabled val="1"/>
        </dgm:presLayoutVars>
      </dgm:prSet>
      <dgm:spPr/>
      <dgm:t>
        <a:bodyPr/>
        <a:lstStyle/>
        <a:p>
          <a:endParaRPr lang="en-GB"/>
        </a:p>
      </dgm:t>
    </dgm:pt>
  </dgm:ptLst>
  <dgm:cxnLst>
    <dgm:cxn modelId="{EE7B4938-662C-4D62-ACC4-6DC41D2231C0}" srcId="{BB4A7804-BB04-480B-BC90-2B39981F0EB2}" destId="{E1F77244-3526-447B-AA4C-E10BB445155E}" srcOrd="6" destOrd="0" parTransId="{FE2DCDD5-1944-43CD-8A1D-A57B3EF05E42}" sibTransId="{1541E590-0DB0-47C1-A652-C8E17916DFAA}"/>
    <dgm:cxn modelId="{D24D6094-04AD-4B42-920A-1ED5243D999D}" type="presOf" srcId="{68CC6728-8609-4966-9EC0-A4E2806044CE}" destId="{393D7722-CB05-4878-94B2-CE43675CFFAA}" srcOrd="0" destOrd="0" presId="urn:microsoft.com/office/officeart/2005/8/layout/cycle3"/>
    <dgm:cxn modelId="{D417DFCC-58D4-459C-A796-B3C19B88D528}" srcId="{BB4A7804-BB04-480B-BC90-2B39981F0EB2}" destId="{1065C132-7EE0-4B1C-9A9B-D5E37B846281}" srcOrd="5" destOrd="0" parTransId="{5823C3FB-63F2-433E-A5D2-73C91C7A47EC}" sibTransId="{A435B7ED-BCD3-46A9-BDDC-0414ECA502FF}"/>
    <dgm:cxn modelId="{A2C87D14-5D9A-4A22-9280-56178C61BFB6}" srcId="{BB4A7804-BB04-480B-BC90-2B39981F0EB2}" destId="{68EA2B74-13ED-4B5D-B1EA-2BA3439A1E1B}" srcOrd="2" destOrd="0" parTransId="{8E1AF3F3-CBB5-43DF-9882-9654413F7D3E}" sibTransId="{458DCD83-B50C-4277-975D-BFABC487F0CF}"/>
    <dgm:cxn modelId="{D2A3C3DC-06F6-482C-B62A-EE9B847259DB}" type="presOf" srcId="{C820C95D-66E1-45C5-ABB3-0EA3952F8E96}" destId="{4BAF24D1-BAB1-4AFA-9184-53D491D5236D}" srcOrd="0" destOrd="0" presId="urn:microsoft.com/office/officeart/2005/8/layout/cycle3"/>
    <dgm:cxn modelId="{125F6AC5-E6AE-4247-8E98-0384D01C3B4F}" type="presOf" srcId="{1065C132-7EE0-4B1C-9A9B-D5E37B846281}" destId="{331EA6D2-052C-4D66-84B6-E1BDA7E856B8}" srcOrd="0" destOrd="0" presId="urn:microsoft.com/office/officeart/2005/8/layout/cycle3"/>
    <dgm:cxn modelId="{62E97DC4-713E-4766-BC4F-C40D3F734B1C}" type="presOf" srcId="{CB6111EC-159E-49DC-8F04-E05FE8E68F2C}" destId="{5A580A74-78C2-4653-B6E4-E14BF5C696E6}" srcOrd="0" destOrd="0" presId="urn:microsoft.com/office/officeart/2005/8/layout/cycle3"/>
    <dgm:cxn modelId="{AEC7860D-0BAF-4BB8-82A3-4C909F17B147}" type="presOf" srcId="{1E79CCA9-10C1-4599-9F50-6AFD5BAAC42D}" destId="{E060BD51-EBDF-4666-B447-B10B39CBF50F}" srcOrd="0" destOrd="0" presId="urn:microsoft.com/office/officeart/2005/8/layout/cycle3"/>
    <dgm:cxn modelId="{B7353A8D-CFA3-4856-BDF8-9E12D3D5564D}" type="presOf" srcId="{5C4AA6A9-56EB-45C9-B351-3C1734B1DF22}" destId="{FE6FD928-A40D-4AC3-923B-410174554BA5}" srcOrd="0" destOrd="0" presId="urn:microsoft.com/office/officeart/2005/8/layout/cycle3"/>
    <dgm:cxn modelId="{5236EF7A-C0D2-45E3-9231-88982F2B75AC}" srcId="{BB4A7804-BB04-480B-BC90-2B39981F0EB2}" destId="{5C4AA6A9-56EB-45C9-B351-3C1734B1DF22}" srcOrd="7" destOrd="0" parTransId="{3B9E78AB-2FA7-42F6-BB8E-6B56DF9BF304}" sibTransId="{CB0F8EF5-0CC2-46C6-BF23-971618A7033B}"/>
    <dgm:cxn modelId="{86043C7B-C632-44AD-98C5-D5A0C4856EF4}" type="presOf" srcId="{68EA2B74-13ED-4B5D-B1EA-2BA3439A1E1B}" destId="{7B3E8459-41A4-4DA1-9C8C-AF990FBA9618}" srcOrd="0" destOrd="0" presId="urn:microsoft.com/office/officeart/2005/8/layout/cycle3"/>
    <dgm:cxn modelId="{92263011-1760-4CB1-9A13-6502B71A205F}" type="presOf" srcId="{BB4A7804-BB04-480B-BC90-2B39981F0EB2}" destId="{C3E3C91C-F099-4CAB-9079-073E3956BFB3}" srcOrd="0" destOrd="0" presId="urn:microsoft.com/office/officeart/2005/8/layout/cycle3"/>
    <dgm:cxn modelId="{54B07DCB-928F-4289-9E6C-80536EFFB11E}" type="presOf" srcId="{8E7F8350-A5A7-4E2C-930C-38671836B9BB}" destId="{E887B88D-ECF3-4B3F-8A5D-AFB81727B480}" srcOrd="0" destOrd="0" presId="urn:microsoft.com/office/officeart/2005/8/layout/cycle3"/>
    <dgm:cxn modelId="{09C0441B-BE91-455A-B5C1-8E0EF4A4F604}" srcId="{BB4A7804-BB04-480B-BC90-2B39981F0EB2}" destId="{1E79CCA9-10C1-4599-9F50-6AFD5BAAC42D}" srcOrd="1" destOrd="0" parTransId="{E1CCB973-66C6-440E-9160-16E0F9490AF9}" sibTransId="{A4F97BA9-3350-413B-AE70-852F30C2B2F7}"/>
    <dgm:cxn modelId="{7A9EDF8C-475C-409A-9C64-FD6E9412A0B9}" srcId="{BB4A7804-BB04-480B-BC90-2B39981F0EB2}" destId="{CB6111EC-159E-49DC-8F04-E05FE8E68F2C}" srcOrd="0" destOrd="0" parTransId="{84ADB680-7DE1-4482-AD97-BD0842E91504}" sibTransId="{68CC6728-8609-4966-9EC0-A4E2806044CE}"/>
    <dgm:cxn modelId="{7449936D-B3F8-4AB2-9D25-641644B36791}" type="presOf" srcId="{E1F77244-3526-447B-AA4C-E10BB445155E}" destId="{D8FA531E-9B34-4BE6-804A-C880CA3DC84C}" srcOrd="0" destOrd="0" presId="urn:microsoft.com/office/officeart/2005/8/layout/cycle3"/>
    <dgm:cxn modelId="{CB8452E1-0D2A-43AC-A36D-929F10440360}" srcId="{BB4A7804-BB04-480B-BC90-2B39981F0EB2}" destId="{8E7F8350-A5A7-4E2C-930C-38671836B9BB}" srcOrd="4" destOrd="0" parTransId="{9F438EC4-67AA-4B1A-941C-7448DED76B7B}" sibTransId="{8A2EC308-34FF-467D-8C35-D7927A53FAF5}"/>
    <dgm:cxn modelId="{42AA4F2F-D522-47E7-B999-4ABF5745CBD1}" srcId="{BB4A7804-BB04-480B-BC90-2B39981F0EB2}" destId="{C820C95D-66E1-45C5-ABB3-0EA3952F8E96}" srcOrd="3" destOrd="0" parTransId="{77F8C7CE-D0BF-4E84-A6FA-E7F0DE3DB175}" sibTransId="{752EA8D7-A0C6-4EB5-80D0-029B67764488}"/>
    <dgm:cxn modelId="{1E2D1C69-C852-4504-9CB3-1761E5887B37}" type="presParOf" srcId="{C3E3C91C-F099-4CAB-9079-073E3956BFB3}" destId="{EC339E34-92CD-4862-8C13-1CADD5B6CAAC}" srcOrd="0" destOrd="0" presId="urn:microsoft.com/office/officeart/2005/8/layout/cycle3"/>
    <dgm:cxn modelId="{31679D3B-A48F-4590-9657-4169DEDF48BF}" type="presParOf" srcId="{EC339E34-92CD-4862-8C13-1CADD5B6CAAC}" destId="{5A580A74-78C2-4653-B6E4-E14BF5C696E6}" srcOrd="0" destOrd="0" presId="urn:microsoft.com/office/officeart/2005/8/layout/cycle3"/>
    <dgm:cxn modelId="{10E09B91-2960-4F98-9045-8D2A4C7A8783}" type="presParOf" srcId="{EC339E34-92CD-4862-8C13-1CADD5B6CAAC}" destId="{393D7722-CB05-4878-94B2-CE43675CFFAA}" srcOrd="1" destOrd="0" presId="urn:microsoft.com/office/officeart/2005/8/layout/cycle3"/>
    <dgm:cxn modelId="{F739BE42-C5D4-4173-A2A2-B0B922A2727C}" type="presParOf" srcId="{EC339E34-92CD-4862-8C13-1CADD5B6CAAC}" destId="{E060BD51-EBDF-4666-B447-B10B39CBF50F}" srcOrd="2" destOrd="0" presId="urn:microsoft.com/office/officeart/2005/8/layout/cycle3"/>
    <dgm:cxn modelId="{34AB43BE-42E7-4F7C-9862-5C0521B1E0D2}" type="presParOf" srcId="{EC339E34-92CD-4862-8C13-1CADD5B6CAAC}" destId="{7B3E8459-41A4-4DA1-9C8C-AF990FBA9618}" srcOrd="3" destOrd="0" presId="urn:microsoft.com/office/officeart/2005/8/layout/cycle3"/>
    <dgm:cxn modelId="{83AE1411-4511-49A4-B609-70769B1FCA7A}" type="presParOf" srcId="{EC339E34-92CD-4862-8C13-1CADD5B6CAAC}" destId="{4BAF24D1-BAB1-4AFA-9184-53D491D5236D}" srcOrd="4" destOrd="0" presId="urn:microsoft.com/office/officeart/2005/8/layout/cycle3"/>
    <dgm:cxn modelId="{CF3630AF-3CE2-4874-A82C-F6187DC15FE6}" type="presParOf" srcId="{EC339E34-92CD-4862-8C13-1CADD5B6CAAC}" destId="{E887B88D-ECF3-4B3F-8A5D-AFB81727B480}" srcOrd="5" destOrd="0" presId="urn:microsoft.com/office/officeart/2005/8/layout/cycle3"/>
    <dgm:cxn modelId="{27AA636D-5F95-4A25-A173-19FDA0B4D4D2}" type="presParOf" srcId="{EC339E34-92CD-4862-8C13-1CADD5B6CAAC}" destId="{331EA6D2-052C-4D66-84B6-E1BDA7E856B8}" srcOrd="6" destOrd="0" presId="urn:microsoft.com/office/officeart/2005/8/layout/cycle3"/>
    <dgm:cxn modelId="{A33B07D7-93F6-43BD-80AE-497E3FE93A7E}" type="presParOf" srcId="{EC339E34-92CD-4862-8C13-1CADD5B6CAAC}" destId="{D8FA531E-9B34-4BE6-804A-C880CA3DC84C}" srcOrd="7" destOrd="0" presId="urn:microsoft.com/office/officeart/2005/8/layout/cycle3"/>
    <dgm:cxn modelId="{1D6A47ED-426B-4110-9B2F-6455BF0EB76F}" type="presParOf" srcId="{EC339E34-92CD-4862-8C13-1CADD5B6CAAC}" destId="{FE6FD928-A40D-4AC3-923B-410174554BA5}" srcOrd="8"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BAB51E9-C66E-44E9-8788-EF50384B8DB7}"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en-GB"/>
        </a:p>
      </dgm:t>
    </dgm:pt>
    <dgm:pt modelId="{617D647F-7A15-4F6C-95D7-0BECFF537A37}">
      <dgm:prSet phldrT="[Текст]"/>
      <dgm:spPr/>
      <dgm:t>
        <a:bodyPr/>
        <a:lstStyle/>
        <a:p>
          <a:r>
            <a:rPr lang="en-US" b="1" dirty="0" smtClean="0"/>
            <a:t>ADMINISTRATION</a:t>
          </a:r>
          <a:endParaRPr lang="en-GB" b="1" dirty="0"/>
        </a:p>
      </dgm:t>
    </dgm:pt>
    <dgm:pt modelId="{04822B1E-A7E0-4B0E-B9F9-7C20992C5877}" type="parTrans" cxnId="{834A7752-819F-4CC2-8913-122E7780EA88}">
      <dgm:prSet/>
      <dgm:spPr/>
      <dgm:t>
        <a:bodyPr/>
        <a:lstStyle/>
        <a:p>
          <a:endParaRPr lang="en-GB"/>
        </a:p>
      </dgm:t>
    </dgm:pt>
    <dgm:pt modelId="{F1C936CE-F693-4055-8584-DD680AA09528}" type="sibTrans" cxnId="{834A7752-819F-4CC2-8913-122E7780EA88}">
      <dgm:prSet/>
      <dgm:spPr/>
      <dgm:t>
        <a:bodyPr/>
        <a:lstStyle/>
        <a:p>
          <a:endParaRPr lang="en-GB"/>
        </a:p>
      </dgm:t>
    </dgm:pt>
    <dgm:pt modelId="{7A65D1CF-35F3-477E-B3A7-EF7948209863}">
      <dgm:prSet phldrT="[Текст]"/>
      <dgm:spPr/>
      <dgm:t>
        <a:bodyPr/>
        <a:lstStyle/>
        <a:p>
          <a:r>
            <a:rPr lang="en-GB" dirty="0" smtClean="0"/>
            <a:t>ORGANISATION</a:t>
          </a:r>
        </a:p>
        <a:p>
          <a:r>
            <a:rPr lang="en-GB" dirty="0" smtClean="0"/>
            <a:t>AND PLANNING</a:t>
          </a:r>
          <a:endParaRPr lang="en-GB" dirty="0"/>
        </a:p>
      </dgm:t>
    </dgm:pt>
    <dgm:pt modelId="{540C13F1-ED85-4FE3-9377-B3A8E2D71843}" type="parTrans" cxnId="{63388DBF-3D77-459E-9FCB-6371C11F8241}">
      <dgm:prSet/>
      <dgm:spPr/>
      <dgm:t>
        <a:bodyPr/>
        <a:lstStyle/>
        <a:p>
          <a:endParaRPr lang="en-GB"/>
        </a:p>
      </dgm:t>
    </dgm:pt>
    <dgm:pt modelId="{F5A57730-35E6-4566-86D2-9702D2ED7710}" type="sibTrans" cxnId="{63388DBF-3D77-459E-9FCB-6371C11F8241}">
      <dgm:prSet/>
      <dgm:spPr/>
      <dgm:t>
        <a:bodyPr/>
        <a:lstStyle/>
        <a:p>
          <a:endParaRPr lang="en-GB"/>
        </a:p>
      </dgm:t>
    </dgm:pt>
    <dgm:pt modelId="{05912C93-B011-4DBE-9E30-E87EC4FB0A24}">
      <dgm:prSet phldrT="[Текст]"/>
      <dgm:spPr>
        <a:solidFill>
          <a:schemeClr val="accent5">
            <a:lumMod val="20000"/>
            <a:lumOff val="80000"/>
            <a:alpha val="90000"/>
          </a:schemeClr>
        </a:solidFill>
        <a:effectLst>
          <a:glow rad="228600">
            <a:schemeClr val="accent1">
              <a:satMod val="175000"/>
              <a:alpha val="40000"/>
            </a:schemeClr>
          </a:glow>
        </a:effectLst>
      </dgm:spPr>
      <dgm:t>
        <a:bodyPr/>
        <a:lstStyle/>
        <a:p>
          <a:r>
            <a:rPr lang="en-GB" dirty="0" smtClean="0"/>
            <a:t>FACILITATION</a:t>
          </a:r>
        </a:p>
        <a:p>
          <a:r>
            <a:rPr lang="en-GB" dirty="0" smtClean="0"/>
            <a:t>OF LEARNING</a:t>
          </a:r>
          <a:endParaRPr lang="en-GB" dirty="0"/>
        </a:p>
      </dgm:t>
    </dgm:pt>
    <dgm:pt modelId="{CB20F60E-5454-4487-9B4D-2F9A420DB61F}" type="parTrans" cxnId="{3B86A1A4-1C57-4BB2-BCF0-3B38949D67E1}">
      <dgm:prSet/>
      <dgm:spPr/>
      <dgm:t>
        <a:bodyPr/>
        <a:lstStyle/>
        <a:p>
          <a:endParaRPr lang="en-GB"/>
        </a:p>
      </dgm:t>
    </dgm:pt>
    <dgm:pt modelId="{9322A021-F5ED-404D-B203-555973FB1A29}" type="sibTrans" cxnId="{3B86A1A4-1C57-4BB2-BCF0-3B38949D67E1}">
      <dgm:prSet/>
      <dgm:spPr/>
      <dgm:t>
        <a:bodyPr/>
        <a:lstStyle/>
        <a:p>
          <a:endParaRPr lang="en-GB"/>
        </a:p>
      </dgm:t>
    </dgm:pt>
    <dgm:pt modelId="{CD531E47-A7F0-4185-A946-11B59768DB10}">
      <dgm:prSet phldrT="[Текст]"/>
      <dgm:spPr/>
      <dgm:t>
        <a:bodyPr/>
        <a:lstStyle/>
        <a:p>
          <a:r>
            <a:rPr lang="en-GB" dirty="0" smtClean="0"/>
            <a:t>DEVELOPING ONESELF</a:t>
          </a:r>
          <a:endParaRPr lang="en-GB" dirty="0"/>
        </a:p>
      </dgm:t>
    </dgm:pt>
    <dgm:pt modelId="{EE16FC3D-054E-4FB4-933E-6319D9DE47A1}" type="parTrans" cxnId="{C88B7A66-D790-4E7C-A626-B826295B0498}">
      <dgm:prSet/>
      <dgm:spPr/>
      <dgm:t>
        <a:bodyPr/>
        <a:lstStyle/>
        <a:p>
          <a:endParaRPr lang="en-GB"/>
        </a:p>
      </dgm:t>
    </dgm:pt>
    <dgm:pt modelId="{631F69FE-0881-4016-80A1-E6DBE5C04C92}" type="sibTrans" cxnId="{C88B7A66-D790-4E7C-A626-B826295B0498}">
      <dgm:prSet/>
      <dgm:spPr/>
      <dgm:t>
        <a:bodyPr/>
        <a:lstStyle/>
        <a:p>
          <a:endParaRPr lang="en-GB"/>
        </a:p>
      </dgm:t>
    </dgm:pt>
    <dgm:pt modelId="{094B5B0B-C3B5-4E37-9480-205AD7BF89B0}">
      <dgm:prSet phldrT="[Текст]"/>
      <dgm:spPr/>
      <dgm:t>
        <a:bodyPr/>
        <a:lstStyle/>
        <a:p>
          <a:r>
            <a:rPr lang="en-GB" b="1" dirty="0" smtClean="0"/>
            <a:t>TRAINING </a:t>
          </a:r>
          <a:endParaRPr lang="en-GB" b="1" dirty="0"/>
        </a:p>
      </dgm:t>
    </dgm:pt>
    <dgm:pt modelId="{8B95A783-8942-4B9F-8374-D6B01EF02E63}" type="parTrans" cxnId="{AF39EFD3-1A67-49CB-A1C3-B36D7727B3D1}">
      <dgm:prSet/>
      <dgm:spPr/>
      <dgm:t>
        <a:bodyPr/>
        <a:lstStyle/>
        <a:p>
          <a:endParaRPr lang="en-GB"/>
        </a:p>
      </dgm:t>
    </dgm:pt>
    <dgm:pt modelId="{C13F5C4C-678B-4E9B-843D-7A96A5D3D4F0}" type="sibTrans" cxnId="{AF39EFD3-1A67-49CB-A1C3-B36D7727B3D1}">
      <dgm:prSet/>
      <dgm:spPr/>
      <dgm:t>
        <a:bodyPr/>
        <a:lstStyle/>
        <a:p>
          <a:endParaRPr lang="en-GB"/>
        </a:p>
      </dgm:t>
    </dgm:pt>
    <dgm:pt modelId="{4D084B87-523C-4CAA-8DE6-0A87F179AD14}">
      <dgm:prSet phldrT="[Текст]"/>
      <dgm:spPr/>
      <dgm:t>
        <a:bodyPr/>
        <a:lstStyle/>
        <a:p>
          <a:r>
            <a:rPr lang="en-GB" b="1" dirty="0" smtClean="0"/>
            <a:t>DEVELOPMENT &amp; QUALITY ASSURANCE</a:t>
          </a:r>
          <a:endParaRPr lang="en-GB" b="1" dirty="0"/>
        </a:p>
      </dgm:t>
    </dgm:pt>
    <dgm:pt modelId="{A4973072-EB1B-426A-B63B-76AF24E8189B}" type="parTrans" cxnId="{A24D863E-6FCA-427D-9F80-9D171D14CA45}">
      <dgm:prSet/>
      <dgm:spPr/>
      <dgm:t>
        <a:bodyPr/>
        <a:lstStyle/>
        <a:p>
          <a:endParaRPr lang="en-GB"/>
        </a:p>
      </dgm:t>
    </dgm:pt>
    <dgm:pt modelId="{4A25A3BD-B08E-478A-AC72-739FD96F72A7}" type="sibTrans" cxnId="{A24D863E-6FCA-427D-9F80-9D171D14CA45}">
      <dgm:prSet/>
      <dgm:spPr/>
      <dgm:t>
        <a:bodyPr/>
        <a:lstStyle/>
        <a:p>
          <a:endParaRPr lang="en-GB"/>
        </a:p>
      </dgm:t>
    </dgm:pt>
    <dgm:pt modelId="{A9014403-0ED1-42AA-B91B-E171C0C3DB11}">
      <dgm:prSet phldrT="[Текст]"/>
      <dgm:spPr/>
      <dgm:t>
        <a:bodyPr/>
        <a:lstStyle/>
        <a:p>
          <a:r>
            <a:rPr lang="en-US" b="1" dirty="0" smtClean="0"/>
            <a:t>NETWORKING</a:t>
          </a:r>
          <a:endParaRPr lang="en-GB" b="1" dirty="0"/>
        </a:p>
      </dgm:t>
    </dgm:pt>
    <dgm:pt modelId="{DC1536AA-684C-494A-BB10-EAFF85590072}" type="parTrans" cxnId="{79815032-1C1D-49F2-9ED3-C37E9D2548AF}">
      <dgm:prSet/>
      <dgm:spPr/>
      <dgm:t>
        <a:bodyPr/>
        <a:lstStyle/>
        <a:p>
          <a:endParaRPr lang="en-GB"/>
        </a:p>
      </dgm:t>
    </dgm:pt>
    <dgm:pt modelId="{F4C10082-A0F9-4A87-81B8-794565E8F814}" type="sibTrans" cxnId="{79815032-1C1D-49F2-9ED3-C37E9D2548AF}">
      <dgm:prSet/>
      <dgm:spPr/>
      <dgm:t>
        <a:bodyPr/>
        <a:lstStyle/>
        <a:p>
          <a:endParaRPr lang="en-GB"/>
        </a:p>
      </dgm:t>
    </dgm:pt>
    <dgm:pt modelId="{FDBB4EF1-4F37-4DB4-992E-F961A19713F8}">
      <dgm:prSet phldrT="[Текст]"/>
      <dgm:spPr/>
      <dgm:t>
        <a:bodyPr/>
        <a:lstStyle/>
        <a:p>
          <a:r>
            <a:rPr lang="en-GB" dirty="0" smtClean="0"/>
            <a:t>PROJECT MANAGEMENT</a:t>
          </a:r>
          <a:endParaRPr lang="en-GB" dirty="0"/>
        </a:p>
      </dgm:t>
    </dgm:pt>
    <dgm:pt modelId="{70C0CF35-61E9-4324-BA14-556576608880}" type="parTrans" cxnId="{2D6A8AD0-1704-4BAA-ADCC-EBFBA36433FE}">
      <dgm:prSet/>
      <dgm:spPr/>
      <dgm:t>
        <a:bodyPr/>
        <a:lstStyle/>
        <a:p>
          <a:endParaRPr lang="en-GB"/>
        </a:p>
      </dgm:t>
    </dgm:pt>
    <dgm:pt modelId="{7DD76757-6EE7-4C14-AF51-02A0C2BC4B44}" type="sibTrans" cxnId="{2D6A8AD0-1704-4BAA-ADCC-EBFBA36433FE}">
      <dgm:prSet/>
      <dgm:spPr/>
      <dgm:t>
        <a:bodyPr/>
        <a:lstStyle/>
        <a:p>
          <a:endParaRPr lang="en-GB"/>
        </a:p>
      </dgm:t>
    </dgm:pt>
    <dgm:pt modelId="{0F1B374B-F36A-4202-A135-ABACB384A30E}">
      <dgm:prSet phldrT="[Текст]"/>
      <dgm:spPr/>
      <dgm:t>
        <a:bodyPr/>
        <a:lstStyle/>
        <a:p>
          <a:r>
            <a:rPr lang="en-GB" dirty="0" smtClean="0"/>
            <a:t>PLANNING</a:t>
          </a:r>
          <a:endParaRPr lang="en-GB" dirty="0"/>
        </a:p>
      </dgm:t>
    </dgm:pt>
    <dgm:pt modelId="{FD25E5F0-EC25-4327-9CF6-428DB12DCE29}" type="parTrans" cxnId="{EFF8ED28-3594-4F9D-8188-CF097548294D}">
      <dgm:prSet/>
      <dgm:spPr/>
      <dgm:t>
        <a:bodyPr/>
        <a:lstStyle/>
        <a:p>
          <a:endParaRPr lang="en-GB"/>
        </a:p>
      </dgm:t>
    </dgm:pt>
    <dgm:pt modelId="{F153FFE8-65D1-4E96-9469-7C2966709D16}" type="sibTrans" cxnId="{EFF8ED28-3594-4F9D-8188-CF097548294D}">
      <dgm:prSet/>
      <dgm:spPr/>
      <dgm:t>
        <a:bodyPr/>
        <a:lstStyle/>
        <a:p>
          <a:endParaRPr lang="en-GB"/>
        </a:p>
      </dgm:t>
    </dgm:pt>
    <dgm:pt modelId="{2BAEE242-0736-465B-AE40-C4E86236188E}">
      <dgm:prSet phldrT="[Текст]"/>
      <dgm:spPr/>
      <dgm:t>
        <a:bodyPr/>
        <a:lstStyle/>
        <a:p>
          <a:r>
            <a:rPr lang="en-GB" dirty="0" smtClean="0"/>
            <a:t>ASSESSMENT &amp; EVALUATION</a:t>
          </a:r>
          <a:endParaRPr lang="en-GB" dirty="0"/>
        </a:p>
      </dgm:t>
    </dgm:pt>
    <dgm:pt modelId="{9B5E06BE-8014-4455-861A-F9DAFDC046A0}" type="parTrans" cxnId="{034E53D9-5657-40DE-BA97-5727FE498376}">
      <dgm:prSet/>
      <dgm:spPr/>
      <dgm:t>
        <a:bodyPr/>
        <a:lstStyle/>
        <a:p>
          <a:endParaRPr lang="en-GB"/>
        </a:p>
      </dgm:t>
    </dgm:pt>
    <dgm:pt modelId="{D65AF246-E6AB-4708-972B-6CF6F66C832F}" type="sibTrans" cxnId="{034E53D9-5657-40DE-BA97-5727FE498376}">
      <dgm:prSet/>
      <dgm:spPr/>
      <dgm:t>
        <a:bodyPr/>
        <a:lstStyle/>
        <a:p>
          <a:endParaRPr lang="en-GB"/>
        </a:p>
      </dgm:t>
    </dgm:pt>
    <dgm:pt modelId="{F1F5C52F-D564-4452-AA61-331A5A852F3C}">
      <dgm:prSet phldrT="[Текст]"/>
      <dgm:spPr/>
      <dgm:t>
        <a:bodyPr/>
        <a:lstStyle/>
        <a:p>
          <a:r>
            <a:rPr lang="en-GB" dirty="0" smtClean="0"/>
            <a:t>DEVELOPING INSTITUTION</a:t>
          </a:r>
          <a:endParaRPr lang="en-GB" dirty="0"/>
        </a:p>
      </dgm:t>
    </dgm:pt>
    <dgm:pt modelId="{053A539B-8763-44E9-A7FF-7F72583C4CF5}" type="parTrans" cxnId="{E3A74A80-D3CF-4AD0-9D6E-86217DBD9E84}">
      <dgm:prSet/>
      <dgm:spPr/>
      <dgm:t>
        <a:bodyPr/>
        <a:lstStyle/>
        <a:p>
          <a:endParaRPr lang="en-GB"/>
        </a:p>
      </dgm:t>
    </dgm:pt>
    <dgm:pt modelId="{D655E606-3D6B-4FD5-ABF1-0AF16F5AA0D4}" type="sibTrans" cxnId="{E3A74A80-D3CF-4AD0-9D6E-86217DBD9E84}">
      <dgm:prSet/>
      <dgm:spPr/>
      <dgm:t>
        <a:bodyPr/>
        <a:lstStyle/>
        <a:p>
          <a:endParaRPr lang="en-GB"/>
        </a:p>
      </dgm:t>
    </dgm:pt>
    <dgm:pt modelId="{EF910728-9F96-4BD8-87FF-D7086A524613}">
      <dgm:prSet phldrT="[Текст]"/>
      <dgm:spPr/>
      <dgm:t>
        <a:bodyPr/>
        <a:lstStyle/>
        <a:p>
          <a:r>
            <a:rPr lang="en-GB" dirty="0" smtClean="0"/>
            <a:t>QUALITY ASSURANCE</a:t>
          </a:r>
          <a:endParaRPr lang="en-GB" dirty="0"/>
        </a:p>
      </dgm:t>
    </dgm:pt>
    <dgm:pt modelId="{EA12C86E-197B-45E1-A357-01074DEB1975}" type="parTrans" cxnId="{D531CDB7-68A5-4999-9BE0-4DCEF0F12787}">
      <dgm:prSet/>
      <dgm:spPr/>
      <dgm:t>
        <a:bodyPr/>
        <a:lstStyle/>
        <a:p>
          <a:endParaRPr lang="en-GB"/>
        </a:p>
      </dgm:t>
    </dgm:pt>
    <dgm:pt modelId="{15398D64-D01F-4281-91EF-53C5F37C6522}" type="sibTrans" cxnId="{D531CDB7-68A5-4999-9BE0-4DCEF0F12787}">
      <dgm:prSet/>
      <dgm:spPr/>
      <dgm:t>
        <a:bodyPr/>
        <a:lstStyle/>
        <a:p>
          <a:endParaRPr lang="en-GB"/>
        </a:p>
      </dgm:t>
    </dgm:pt>
    <dgm:pt modelId="{88E4CDE8-FE7C-42FE-AC21-3BE817948FDA}">
      <dgm:prSet phldrT="[Текст]"/>
      <dgm:spPr/>
      <dgm:t>
        <a:bodyPr/>
        <a:lstStyle/>
        <a:p>
          <a:r>
            <a:rPr lang="en-GB" dirty="0" smtClean="0"/>
            <a:t>INTERNAL NETWORKING</a:t>
          </a:r>
          <a:endParaRPr lang="en-GB" dirty="0"/>
        </a:p>
      </dgm:t>
    </dgm:pt>
    <dgm:pt modelId="{BB993BDD-8365-4A62-A026-55BC5AA1C503}" type="parTrans" cxnId="{6C7B46F0-1FDB-4D67-8386-F8F0536B2E06}">
      <dgm:prSet/>
      <dgm:spPr/>
      <dgm:t>
        <a:bodyPr/>
        <a:lstStyle/>
        <a:p>
          <a:endParaRPr lang="en-GB"/>
        </a:p>
      </dgm:t>
    </dgm:pt>
    <dgm:pt modelId="{CEE72674-76C2-44C1-A44E-8D23D3629941}" type="sibTrans" cxnId="{6C7B46F0-1FDB-4D67-8386-F8F0536B2E06}">
      <dgm:prSet/>
      <dgm:spPr/>
      <dgm:t>
        <a:bodyPr/>
        <a:lstStyle/>
        <a:p>
          <a:endParaRPr lang="en-GB"/>
        </a:p>
      </dgm:t>
    </dgm:pt>
    <dgm:pt modelId="{7D3258C1-312E-4A8B-B2E8-8E814DD3A83A}">
      <dgm:prSet phldrT="[Текст]"/>
      <dgm:spPr/>
      <dgm:t>
        <a:bodyPr/>
        <a:lstStyle/>
        <a:p>
          <a:r>
            <a:rPr lang="en-GB" dirty="0" smtClean="0"/>
            <a:t>EXTERNAL NETWORKING</a:t>
          </a:r>
          <a:endParaRPr lang="en-GB" dirty="0"/>
        </a:p>
      </dgm:t>
    </dgm:pt>
    <dgm:pt modelId="{A0E2EAF2-3C1F-470C-9F4E-173F6916A9BD}" type="parTrans" cxnId="{58AFBA24-2973-4C68-9170-7BA72FB3C720}">
      <dgm:prSet/>
      <dgm:spPr/>
      <dgm:t>
        <a:bodyPr/>
        <a:lstStyle/>
        <a:p>
          <a:endParaRPr lang="en-GB"/>
        </a:p>
      </dgm:t>
    </dgm:pt>
    <dgm:pt modelId="{F1793D8B-F79A-4EE5-AE2C-475A17D1F549}" type="sibTrans" cxnId="{58AFBA24-2973-4C68-9170-7BA72FB3C720}">
      <dgm:prSet/>
      <dgm:spPr/>
      <dgm:t>
        <a:bodyPr/>
        <a:lstStyle/>
        <a:p>
          <a:endParaRPr lang="en-GB"/>
        </a:p>
      </dgm:t>
    </dgm:pt>
    <dgm:pt modelId="{075C2448-133F-47F4-BE2E-0005E6193164}" type="pres">
      <dgm:prSet presAssocID="{EBAB51E9-C66E-44E9-8788-EF50384B8DB7}" presName="diagram" presStyleCnt="0">
        <dgm:presLayoutVars>
          <dgm:chPref val="1"/>
          <dgm:dir/>
          <dgm:animOne val="branch"/>
          <dgm:animLvl val="lvl"/>
          <dgm:resizeHandles/>
        </dgm:presLayoutVars>
      </dgm:prSet>
      <dgm:spPr/>
      <dgm:t>
        <a:bodyPr/>
        <a:lstStyle/>
        <a:p>
          <a:endParaRPr lang="en-GB"/>
        </a:p>
      </dgm:t>
    </dgm:pt>
    <dgm:pt modelId="{C869465C-5A79-40DA-9623-FFCAE5C77AF7}" type="pres">
      <dgm:prSet presAssocID="{617D647F-7A15-4F6C-95D7-0BECFF537A37}" presName="root" presStyleCnt="0"/>
      <dgm:spPr/>
    </dgm:pt>
    <dgm:pt modelId="{9A4DAB12-41B4-4988-ABD7-6E62FF822C45}" type="pres">
      <dgm:prSet presAssocID="{617D647F-7A15-4F6C-95D7-0BECFF537A37}" presName="rootComposite" presStyleCnt="0"/>
      <dgm:spPr/>
    </dgm:pt>
    <dgm:pt modelId="{A69F56BE-4DD4-44D6-90BA-E4FC2C4E7A64}" type="pres">
      <dgm:prSet presAssocID="{617D647F-7A15-4F6C-95D7-0BECFF537A37}" presName="rootText" presStyleLbl="node1" presStyleIdx="0" presStyleCnt="4"/>
      <dgm:spPr/>
      <dgm:t>
        <a:bodyPr/>
        <a:lstStyle/>
        <a:p>
          <a:endParaRPr lang="en-GB"/>
        </a:p>
      </dgm:t>
    </dgm:pt>
    <dgm:pt modelId="{FCED9090-19F4-464A-8EB3-C08ADA441100}" type="pres">
      <dgm:prSet presAssocID="{617D647F-7A15-4F6C-95D7-0BECFF537A37}" presName="rootConnector" presStyleLbl="node1" presStyleIdx="0" presStyleCnt="4"/>
      <dgm:spPr/>
      <dgm:t>
        <a:bodyPr/>
        <a:lstStyle/>
        <a:p>
          <a:endParaRPr lang="en-GB"/>
        </a:p>
      </dgm:t>
    </dgm:pt>
    <dgm:pt modelId="{0DA0BBD1-7E53-40E2-94B7-FC58AC819150}" type="pres">
      <dgm:prSet presAssocID="{617D647F-7A15-4F6C-95D7-0BECFF537A37}" presName="childShape" presStyleCnt="0"/>
      <dgm:spPr/>
    </dgm:pt>
    <dgm:pt modelId="{BF0A2D13-F5CB-44E1-A853-105D70EC8569}" type="pres">
      <dgm:prSet presAssocID="{540C13F1-ED85-4FE3-9377-B3A8E2D71843}" presName="Name13" presStyleLbl="parChTrans1D2" presStyleIdx="0" presStyleCnt="10"/>
      <dgm:spPr/>
      <dgm:t>
        <a:bodyPr/>
        <a:lstStyle/>
        <a:p>
          <a:endParaRPr lang="en-GB"/>
        </a:p>
      </dgm:t>
    </dgm:pt>
    <dgm:pt modelId="{FA22A4BF-81F9-4840-A46B-37F48EDCBB85}" type="pres">
      <dgm:prSet presAssocID="{7A65D1CF-35F3-477E-B3A7-EF7948209863}" presName="childText" presStyleLbl="bgAcc1" presStyleIdx="0" presStyleCnt="10">
        <dgm:presLayoutVars>
          <dgm:bulletEnabled val="1"/>
        </dgm:presLayoutVars>
      </dgm:prSet>
      <dgm:spPr/>
      <dgm:t>
        <a:bodyPr/>
        <a:lstStyle/>
        <a:p>
          <a:endParaRPr lang="en-GB"/>
        </a:p>
      </dgm:t>
    </dgm:pt>
    <dgm:pt modelId="{39EBFA07-F5C1-4906-A80A-B755432C7D17}" type="pres">
      <dgm:prSet presAssocID="{70C0CF35-61E9-4324-BA14-556576608880}" presName="Name13" presStyleLbl="parChTrans1D2" presStyleIdx="1" presStyleCnt="10"/>
      <dgm:spPr/>
      <dgm:t>
        <a:bodyPr/>
        <a:lstStyle/>
        <a:p>
          <a:endParaRPr lang="en-GB"/>
        </a:p>
      </dgm:t>
    </dgm:pt>
    <dgm:pt modelId="{8553C0FF-4A03-48F1-8E2F-F8CC39B6696F}" type="pres">
      <dgm:prSet presAssocID="{FDBB4EF1-4F37-4DB4-992E-F961A19713F8}" presName="childText" presStyleLbl="bgAcc1" presStyleIdx="1" presStyleCnt="10">
        <dgm:presLayoutVars>
          <dgm:bulletEnabled val="1"/>
        </dgm:presLayoutVars>
      </dgm:prSet>
      <dgm:spPr/>
      <dgm:t>
        <a:bodyPr/>
        <a:lstStyle/>
        <a:p>
          <a:endParaRPr lang="en-GB"/>
        </a:p>
      </dgm:t>
    </dgm:pt>
    <dgm:pt modelId="{A804A6FE-72C4-495A-A210-4224EB7BD470}" type="pres">
      <dgm:prSet presAssocID="{094B5B0B-C3B5-4E37-9480-205AD7BF89B0}" presName="root" presStyleCnt="0"/>
      <dgm:spPr/>
    </dgm:pt>
    <dgm:pt modelId="{7A87F793-9A6A-4636-A0FC-46CBB5A3B326}" type="pres">
      <dgm:prSet presAssocID="{094B5B0B-C3B5-4E37-9480-205AD7BF89B0}" presName="rootComposite" presStyleCnt="0"/>
      <dgm:spPr/>
    </dgm:pt>
    <dgm:pt modelId="{D8DF084C-6CA2-4F82-B7AC-A75E5F4E5D9E}" type="pres">
      <dgm:prSet presAssocID="{094B5B0B-C3B5-4E37-9480-205AD7BF89B0}" presName="rootText" presStyleLbl="node1" presStyleIdx="1" presStyleCnt="4"/>
      <dgm:spPr/>
      <dgm:t>
        <a:bodyPr/>
        <a:lstStyle/>
        <a:p>
          <a:endParaRPr lang="en-GB"/>
        </a:p>
      </dgm:t>
    </dgm:pt>
    <dgm:pt modelId="{426866EC-6EDD-4286-A0B2-5797A0242A69}" type="pres">
      <dgm:prSet presAssocID="{094B5B0B-C3B5-4E37-9480-205AD7BF89B0}" presName="rootConnector" presStyleLbl="node1" presStyleIdx="1" presStyleCnt="4"/>
      <dgm:spPr/>
      <dgm:t>
        <a:bodyPr/>
        <a:lstStyle/>
        <a:p>
          <a:endParaRPr lang="en-GB"/>
        </a:p>
      </dgm:t>
    </dgm:pt>
    <dgm:pt modelId="{0E5A4277-41AD-4D28-8842-4D8D25297FBF}" type="pres">
      <dgm:prSet presAssocID="{094B5B0B-C3B5-4E37-9480-205AD7BF89B0}" presName="childShape" presStyleCnt="0"/>
      <dgm:spPr/>
    </dgm:pt>
    <dgm:pt modelId="{A1694BC5-9EAD-4890-8022-A8D57AB13D23}" type="pres">
      <dgm:prSet presAssocID="{FD25E5F0-EC25-4327-9CF6-428DB12DCE29}" presName="Name13" presStyleLbl="parChTrans1D2" presStyleIdx="2" presStyleCnt="10"/>
      <dgm:spPr/>
      <dgm:t>
        <a:bodyPr/>
        <a:lstStyle/>
        <a:p>
          <a:endParaRPr lang="en-GB"/>
        </a:p>
      </dgm:t>
    </dgm:pt>
    <dgm:pt modelId="{D7B0B769-51D0-4AE3-82EB-E6063F9213EF}" type="pres">
      <dgm:prSet presAssocID="{0F1B374B-F36A-4202-A135-ABACB384A30E}" presName="childText" presStyleLbl="bgAcc1" presStyleIdx="2" presStyleCnt="10">
        <dgm:presLayoutVars>
          <dgm:bulletEnabled val="1"/>
        </dgm:presLayoutVars>
      </dgm:prSet>
      <dgm:spPr/>
      <dgm:t>
        <a:bodyPr/>
        <a:lstStyle/>
        <a:p>
          <a:endParaRPr lang="en-GB"/>
        </a:p>
      </dgm:t>
    </dgm:pt>
    <dgm:pt modelId="{F2A95006-C1D9-4927-8FA9-F697D2588415}" type="pres">
      <dgm:prSet presAssocID="{CB20F60E-5454-4487-9B4D-2F9A420DB61F}" presName="Name13" presStyleLbl="parChTrans1D2" presStyleIdx="3" presStyleCnt="10"/>
      <dgm:spPr/>
      <dgm:t>
        <a:bodyPr/>
        <a:lstStyle/>
        <a:p>
          <a:endParaRPr lang="en-GB"/>
        </a:p>
      </dgm:t>
    </dgm:pt>
    <dgm:pt modelId="{3556A7EF-7F8F-4B88-8369-7E4196321283}" type="pres">
      <dgm:prSet presAssocID="{05912C93-B011-4DBE-9E30-E87EC4FB0A24}" presName="childText" presStyleLbl="bgAcc1" presStyleIdx="3" presStyleCnt="10">
        <dgm:presLayoutVars>
          <dgm:bulletEnabled val="1"/>
        </dgm:presLayoutVars>
      </dgm:prSet>
      <dgm:spPr/>
      <dgm:t>
        <a:bodyPr/>
        <a:lstStyle/>
        <a:p>
          <a:endParaRPr lang="en-GB"/>
        </a:p>
      </dgm:t>
    </dgm:pt>
    <dgm:pt modelId="{4E880F6A-BE25-4682-8945-2E42A5289816}" type="pres">
      <dgm:prSet presAssocID="{9B5E06BE-8014-4455-861A-F9DAFDC046A0}" presName="Name13" presStyleLbl="parChTrans1D2" presStyleIdx="4" presStyleCnt="10"/>
      <dgm:spPr/>
      <dgm:t>
        <a:bodyPr/>
        <a:lstStyle/>
        <a:p>
          <a:endParaRPr lang="en-GB"/>
        </a:p>
      </dgm:t>
    </dgm:pt>
    <dgm:pt modelId="{1950C275-08A5-40EE-B886-E7B2B2497841}" type="pres">
      <dgm:prSet presAssocID="{2BAEE242-0736-465B-AE40-C4E86236188E}" presName="childText" presStyleLbl="bgAcc1" presStyleIdx="4" presStyleCnt="10">
        <dgm:presLayoutVars>
          <dgm:bulletEnabled val="1"/>
        </dgm:presLayoutVars>
      </dgm:prSet>
      <dgm:spPr/>
      <dgm:t>
        <a:bodyPr/>
        <a:lstStyle/>
        <a:p>
          <a:endParaRPr lang="en-GB"/>
        </a:p>
      </dgm:t>
    </dgm:pt>
    <dgm:pt modelId="{0119A610-9727-4F8F-B682-C4CD64D264C0}" type="pres">
      <dgm:prSet presAssocID="{4D084B87-523C-4CAA-8DE6-0A87F179AD14}" presName="root" presStyleCnt="0"/>
      <dgm:spPr/>
    </dgm:pt>
    <dgm:pt modelId="{6055F467-A728-45FA-B2A6-968465B2DA1F}" type="pres">
      <dgm:prSet presAssocID="{4D084B87-523C-4CAA-8DE6-0A87F179AD14}" presName="rootComposite" presStyleCnt="0"/>
      <dgm:spPr/>
    </dgm:pt>
    <dgm:pt modelId="{6AF462EF-702B-4554-964E-5ABC5C12A7FA}" type="pres">
      <dgm:prSet presAssocID="{4D084B87-523C-4CAA-8DE6-0A87F179AD14}" presName="rootText" presStyleLbl="node1" presStyleIdx="2" presStyleCnt="4"/>
      <dgm:spPr/>
      <dgm:t>
        <a:bodyPr/>
        <a:lstStyle/>
        <a:p>
          <a:endParaRPr lang="en-GB"/>
        </a:p>
      </dgm:t>
    </dgm:pt>
    <dgm:pt modelId="{3BE6706A-2055-48BE-8365-53FC4B9C6685}" type="pres">
      <dgm:prSet presAssocID="{4D084B87-523C-4CAA-8DE6-0A87F179AD14}" presName="rootConnector" presStyleLbl="node1" presStyleIdx="2" presStyleCnt="4"/>
      <dgm:spPr/>
      <dgm:t>
        <a:bodyPr/>
        <a:lstStyle/>
        <a:p>
          <a:endParaRPr lang="en-GB"/>
        </a:p>
      </dgm:t>
    </dgm:pt>
    <dgm:pt modelId="{CABD5517-F72B-426F-838D-3A7B0B40EE2E}" type="pres">
      <dgm:prSet presAssocID="{4D084B87-523C-4CAA-8DE6-0A87F179AD14}" presName="childShape" presStyleCnt="0"/>
      <dgm:spPr/>
    </dgm:pt>
    <dgm:pt modelId="{F60048B3-D00A-405E-95C0-83F63E6C9066}" type="pres">
      <dgm:prSet presAssocID="{EE16FC3D-054E-4FB4-933E-6319D9DE47A1}" presName="Name13" presStyleLbl="parChTrans1D2" presStyleIdx="5" presStyleCnt="10"/>
      <dgm:spPr/>
      <dgm:t>
        <a:bodyPr/>
        <a:lstStyle/>
        <a:p>
          <a:endParaRPr lang="en-GB"/>
        </a:p>
      </dgm:t>
    </dgm:pt>
    <dgm:pt modelId="{4FA20E40-E98F-4F3E-B7BE-24E321444B98}" type="pres">
      <dgm:prSet presAssocID="{CD531E47-A7F0-4185-A946-11B59768DB10}" presName="childText" presStyleLbl="bgAcc1" presStyleIdx="5" presStyleCnt="10">
        <dgm:presLayoutVars>
          <dgm:bulletEnabled val="1"/>
        </dgm:presLayoutVars>
      </dgm:prSet>
      <dgm:spPr/>
      <dgm:t>
        <a:bodyPr/>
        <a:lstStyle/>
        <a:p>
          <a:endParaRPr lang="en-GB"/>
        </a:p>
      </dgm:t>
    </dgm:pt>
    <dgm:pt modelId="{B008F3E1-38C7-47EA-933B-C73603E9BA60}" type="pres">
      <dgm:prSet presAssocID="{053A539B-8763-44E9-A7FF-7F72583C4CF5}" presName="Name13" presStyleLbl="parChTrans1D2" presStyleIdx="6" presStyleCnt="10"/>
      <dgm:spPr/>
      <dgm:t>
        <a:bodyPr/>
        <a:lstStyle/>
        <a:p>
          <a:endParaRPr lang="en-GB"/>
        </a:p>
      </dgm:t>
    </dgm:pt>
    <dgm:pt modelId="{A8520266-9A3B-401F-ADB1-4D5C1D9FF13E}" type="pres">
      <dgm:prSet presAssocID="{F1F5C52F-D564-4452-AA61-331A5A852F3C}" presName="childText" presStyleLbl="bgAcc1" presStyleIdx="6" presStyleCnt="10">
        <dgm:presLayoutVars>
          <dgm:bulletEnabled val="1"/>
        </dgm:presLayoutVars>
      </dgm:prSet>
      <dgm:spPr/>
      <dgm:t>
        <a:bodyPr/>
        <a:lstStyle/>
        <a:p>
          <a:endParaRPr lang="en-GB"/>
        </a:p>
      </dgm:t>
    </dgm:pt>
    <dgm:pt modelId="{3E2774D0-832B-4DD9-B3A9-5C61160A91A7}" type="pres">
      <dgm:prSet presAssocID="{EA12C86E-197B-45E1-A357-01074DEB1975}" presName="Name13" presStyleLbl="parChTrans1D2" presStyleIdx="7" presStyleCnt="10"/>
      <dgm:spPr/>
      <dgm:t>
        <a:bodyPr/>
        <a:lstStyle/>
        <a:p>
          <a:endParaRPr lang="en-GB"/>
        </a:p>
      </dgm:t>
    </dgm:pt>
    <dgm:pt modelId="{D9A385AC-CC85-4AE8-B472-60826E1863B5}" type="pres">
      <dgm:prSet presAssocID="{EF910728-9F96-4BD8-87FF-D7086A524613}" presName="childText" presStyleLbl="bgAcc1" presStyleIdx="7" presStyleCnt="10">
        <dgm:presLayoutVars>
          <dgm:bulletEnabled val="1"/>
        </dgm:presLayoutVars>
      </dgm:prSet>
      <dgm:spPr/>
      <dgm:t>
        <a:bodyPr/>
        <a:lstStyle/>
        <a:p>
          <a:endParaRPr lang="en-GB"/>
        </a:p>
      </dgm:t>
    </dgm:pt>
    <dgm:pt modelId="{C91889B0-CA5C-4E18-B301-A68A4D389475}" type="pres">
      <dgm:prSet presAssocID="{A9014403-0ED1-42AA-B91B-E171C0C3DB11}" presName="root" presStyleCnt="0"/>
      <dgm:spPr/>
    </dgm:pt>
    <dgm:pt modelId="{579BFE36-1434-4335-BC03-9E163DD5A39F}" type="pres">
      <dgm:prSet presAssocID="{A9014403-0ED1-42AA-B91B-E171C0C3DB11}" presName="rootComposite" presStyleCnt="0"/>
      <dgm:spPr/>
    </dgm:pt>
    <dgm:pt modelId="{43ED2CB2-1572-46A7-B2D8-1086F785E682}" type="pres">
      <dgm:prSet presAssocID="{A9014403-0ED1-42AA-B91B-E171C0C3DB11}" presName="rootText" presStyleLbl="node1" presStyleIdx="3" presStyleCnt="4"/>
      <dgm:spPr/>
      <dgm:t>
        <a:bodyPr/>
        <a:lstStyle/>
        <a:p>
          <a:endParaRPr lang="en-GB"/>
        </a:p>
      </dgm:t>
    </dgm:pt>
    <dgm:pt modelId="{5A52D424-2825-467D-BD37-6EF5FDB63155}" type="pres">
      <dgm:prSet presAssocID="{A9014403-0ED1-42AA-B91B-E171C0C3DB11}" presName="rootConnector" presStyleLbl="node1" presStyleIdx="3" presStyleCnt="4"/>
      <dgm:spPr/>
      <dgm:t>
        <a:bodyPr/>
        <a:lstStyle/>
        <a:p>
          <a:endParaRPr lang="en-GB"/>
        </a:p>
      </dgm:t>
    </dgm:pt>
    <dgm:pt modelId="{0EAECCE1-31F7-43DA-8414-6D5B61F06A67}" type="pres">
      <dgm:prSet presAssocID="{A9014403-0ED1-42AA-B91B-E171C0C3DB11}" presName="childShape" presStyleCnt="0"/>
      <dgm:spPr/>
    </dgm:pt>
    <dgm:pt modelId="{27A14BFD-8603-4600-AABA-71802EF40D21}" type="pres">
      <dgm:prSet presAssocID="{BB993BDD-8365-4A62-A026-55BC5AA1C503}" presName="Name13" presStyleLbl="parChTrans1D2" presStyleIdx="8" presStyleCnt="10"/>
      <dgm:spPr/>
      <dgm:t>
        <a:bodyPr/>
        <a:lstStyle/>
        <a:p>
          <a:endParaRPr lang="en-GB"/>
        </a:p>
      </dgm:t>
    </dgm:pt>
    <dgm:pt modelId="{5C847DD6-20E0-4937-87D3-300FFF7FCBD5}" type="pres">
      <dgm:prSet presAssocID="{88E4CDE8-FE7C-42FE-AC21-3BE817948FDA}" presName="childText" presStyleLbl="bgAcc1" presStyleIdx="8" presStyleCnt="10">
        <dgm:presLayoutVars>
          <dgm:bulletEnabled val="1"/>
        </dgm:presLayoutVars>
      </dgm:prSet>
      <dgm:spPr/>
      <dgm:t>
        <a:bodyPr/>
        <a:lstStyle/>
        <a:p>
          <a:endParaRPr lang="en-GB"/>
        </a:p>
      </dgm:t>
    </dgm:pt>
    <dgm:pt modelId="{59D7C622-882D-4698-9444-EA8F982E741D}" type="pres">
      <dgm:prSet presAssocID="{A0E2EAF2-3C1F-470C-9F4E-173F6916A9BD}" presName="Name13" presStyleLbl="parChTrans1D2" presStyleIdx="9" presStyleCnt="10"/>
      <dgm:spPr/>
      <dgm:t>
        <a:bodyPr/>
        <a:lstStyle/>
        <a:p>
          <a:endParaRPr lang="en-GB"/>
        </a:p>
      </dgm:t>
    </dgm:pt>
    <dgm:pt modelId="{15AC017C-A521-40CA-AF54-34C139431F34}" type="pres">
      <dgm:prSet presAssocID="{7D3258C1-312E-4A8B-B2E8-8E814DD3A83A}" presName="childText" presStyleLbl="bgAcc1" presStyleIdx="9" presStyleCnt="10">
        <dgm:presLayoutVars>
          <dgm:bulletEnabled val="1"/>
        </dgm:presLayoutVars>
      </dgm:prSet>
      <dgm:spPr/>
      <dgm:t>
        <a:bodyPr/>
        <a:lstStyle/>
        <a:p>
          <a:endParaRPr lang="en-GB"/>
        </a:p>
      </dgm:t>
    </dgm:pt>
  </dgm:ptLst>
  <dgm:cxnLst>
    <dgm:cxn modelId="{266DE826-BB67-46B2-8257-DA3614C58C4C}" type="presOf" srcId="{7D3258C1-312E-4A8B-B2E8-8E814DD3A83A}" destId="{15AC017C-A521-40CA-AF54-34C139431F34}" srcOrd="0" destOrd="0" presId="urn:microsoft.com/office/officeart/2005/8/layout/hierarchy3"/>
    <dgm:cxn modelId="{F5111413-EC21-4CC3-8EE1-D5C34E6FD996}" type="presOf" srcId="{9B5E06BE-8014-4455-861A-F9DAFDC046A0}" destId="{4E880F6A-BE25-4682-8945-2E42A5289816}" srcOrd="0" destOrd="0" presId="urn:microsoft.com/office/officeart/2005/8/layout/hierarchy3"/>
    <dgm:cxn modelId="{63388DBF-3D77-459E-9FCB-6371C11F8241}" srcId="{617D647F-7A15-4F6C-95D7-0BECFF537A37}" destId="{7A65D1CF-35F3-477E-B3A7-EF7948209863}" srcOrd="0" destOrd="0" parTransId="{540C13F1-ED85-4FE3-9377-B3A8E2D71843}" sibTransId="{F5A57730-35E6-4566-86D2-9702D2ED7710}"/>
    <dgm:cxn modelId="{6193B2CD-BFDA-4E9E-9BB5-E691325DF2B9}" type="presOf" srcId="{4D084B87-523C-4CAA-8DE6-0A87F179AD14}" destId="{3BE6706A-2055-48BE-8365-53FC4B9C6685}" srcOrd="1" destOrd="0" presId="urn:microsoft.com/office/officeart/2005/8/layout/hierarchy3"/>
    <dgm:cxn modelId="{3B86A1A4-1C57-4BB2-BCF0-3B38949D67E1}" srcId="{094B5B0B-C3B5-4E37-9480-205AD7BF89B0}" destId="{05912C93-B011-4DBE-9E30-E87EC4FB0A24}" srcOrd="1" destOrd="0" parTransId="{CB20F60E-5454-4487-9B4D-2F9A420DB61F}" sibTransId="{9322A021-F5ED-404D-B203-555973FB1A29}"/>
    <dgm:cxn modelId="{B2EFDEAE-49E4-4086-86F2-DC0E6F29B9D3}" type="presOf" srcId="{FD25E5F0-EC25-4327-9CF6-428DB12DCE29}" destId="{A1694BC5-9EAD-4890-8022-A8D57AB13D23}" srcOrd="0" destOrd="0" presId="urn:microsoft.com/office/officeart/2005/8/layout/hierarchy3"/>
    <dgm:cxn modelId="{2D6A8AD0-1704-4BAA-ADCC-EBFBA36433FE}" srcId="{617D647F-7A15-4F6C-95D7-0BECFF537A37}" destId="{FDBB4EF1-4F37-4DB4-992E-F961A19713F8}" srcOrd="1" destOrd="0" parTransId="{70C0CF35-61E9-4324-BA14-556576608880}" sibTransId="{7DD76757-6EE7-4C14-AF51-02A0C2BC4B44}"/>
    <dgm:cxn modelId="{767B4845-28BF-4284-B0E1-BF95B566AAF7}" type="presOf" srcId="{4D084B87-523C-4CAA-8DE6-0A87F179AD14}" destId="{6AF462EF-702B-4554-964E-5ABC5C12A7FA}" srcOrd="0" destOrd="0" presId="urn:microsoft.com/office/officeart/2005/8/layout/hierarchy3"/>
    <dgm:cxn modelId="{EFF8ED28-3594-4F9D-8188-CF097548294D}" srcId="{094B5B0B-C3B5-4E37-9480-205AD7BF89B0}" destId="{0F1B374B-F36A-4202-A135-ABACB384A30E}" srcOrd="0" destOrd="0" parTransId="{FD25E5F0-EC25-4327-9CF6-428DB12DCE29}" sibTransId="{F153FFE8-65D1-4E96-9469-7C2966709D16}"/>
    <dgm:cxn modelId="{A24D863E-6FCA-427D-9F80-9D171D14CA45}" srcId="{EBAB51E9-C66E-44E9-8788-EF50384B8DB7}" destId="{4D084B87-523C-4CAA-8DE6-0A87F179AD14}" srcOrd="2" destOrd="0" parTransId="{A4973072-EB1B-426A-B63B-76AF24E8189B}" sibTransId="{4A25A3BD-B08E-478A-AC72-739FD96F72A7}"/>
    <dgm:cxn modelId="{834A7752-819F-4CC2-8913-122E7780EA88}" srcId="{EBAB51E9-C66E-44E9-8788-EF50384B8DB7}" destId="{617D647F-7A15-4F6C-95D7-0BECFF537A37}" srcOrd="0" destOrd="0" parTransId="{04822B1E-A7E0-4B0E-B9F9-7C20992C5877}" sibTransId="{F1C936CE-F693-4055-8584-DD680AA09528}"/>
    <dgm:cxn modelId="{79815032-1C1D-49F2-9ED3-C37E9D2548AF}" srcId="{EBAB51E9-C66E-44E9-8788-EF50384B8DB7}" destId="{A9014403-0ED1-42AA-B91B-E171C0C3DB11}" srcOrd="3" destOrd="0" parTransId="{DC1536AA-684C-494A-BB10-EAFF85590072}" sibTransId="{F4C10082-A0F9-4A87-81B8-794565E8F814}"/>
    <dgm:cxn modelId="{5C8BB924-1E9F-41F6-8DC4-B13C72DF21DC}" type="presOf" srcId="{70C0CF35-61E9-4324-BA14-556576608880}" destId="{39EBFA07-F5C1-4906-A80A-B755432C7D17}" srcOrd="0" destOrd="0" presId="urn:microsoft.com/office/officeart/2005/8/layout/hierarchy3"/>
    <dgm:cxn modelId="{8161FC85-28A6-49E2-BD61-69258C06212B}" type="presOf" srcId="{7A65D1CF-35F3-477E-B3A7-EF7948209863}" destId="{FA22A4BF-81F9-4840-A46B-37F48EDCBB85}" srcOrd="0" destOrd="0" presId="urn:microsoft.com/office/officeart/2005/8/layout/hierarchy3"/>
    <dgm:cxn modelId="{FBA8684C-785A-40D1-86A2-AE178228593B}" type="presOf" srcId="{EE16FC3D-054E-4FB4-933E-6319D9DE47A1}" destId="{F60048B3-D00A-405E-95C0-83F63E6C9066}" srcOrd="0" destOrd="0" presId="urn:microsoft.com/office/officeart/2005/8/layout/hierarchy3"/>
    <dgm:cxn modelId="{3E9959B0-9D2B-42DB-ADAD-03A036430355}" type="presOf" srcId="{A9014403-0ED1-42AA-B91B-E171C0C3DB11}" destId="{5A52D424-2825-467D-BD37-6EF5FDB63155}" srcOrd="1" destOrd="0" presId="urn:microsoft.com/office/officeart/2005/8/layout/hierarchy3"/>
    <dgm:cxn modelId="{1882E4CB-01DB-4D80-BB1D-388B84600C6C}" type="presOf" srcId="{540C13F1-ED85-4FE3-9377-B3A8E2D71843}" destId="{BF0A2D13-F5CB-44E1-A853-105D70EC8569}" srcOrd="0" destOrd="0" presId="urn:microsoft.com/office/officeart/2005/8/layout/hierarchy3"/>
    <dgm:cxn modelId="{AF39EFD3-1A67-49CB-A1C3-B36D7727B3D1}" srcId="{EBAB51E9-C66E-44E9-8788-EF50384B8DB7}" destId="{094B5B0B-C3B5-4E37-9480-205AD7BF89B0}" srcOrd="1" destOrd="0" parTransId="{8B95A783-8942-4B9F-8374-D6B01EF02E63}" sibTransId="{C13F5C4C-678B-4E9B-843D-7A96A5D3D4F0}"/>
    <dgm:cxn modelId="{D4908BBB-B0FA-4255-8DAE-B71B2A849885}" type="presOf" srcId="{F1F5C52F-D564-4452-AA61-331A5A852F3C}" destId="{A8520266-9A3B-401F-ADB1-4D5C1D9FF13E}" srcOrd="0" destOrd="0" presId="urn:microsoft.com/office/officeart/2005/8/layout/hierarchy3"/>
    <dgm:cxn modelId="{11D3B84C-824C-49AD-BF56-67F328A065D1}" type="presOf" srcId="{88E4CDE8-FE7C-42FE-AC21-3BE817948FDA}" destId="{5C847DD6-20E0-4937-87D3-300FFF7FCBD5}" srcOrd="0" destOrd="0" presId="urn:microsoft.com/office/officeart/2005/8/layout/hierarchy3"/>
    <dgm:cxn modelId="{8CDD0325-5E9B-400A-AB46-48E00A74FACE}" type="presOf" srcId="{CB20F60E-5454-4487-9B4D-2F9A420DB61F}" destId="{F2A95006-C1D9-4927-8FA9-F697D2588415}" srcOrd="0" destOrd="0" presId="urn:microsoft.com/office/officeart/2005/8/layout/hierarchy3"/>
    <dgm:cxn modelId="{825055C1-464C-45B9-B07B-8C303A0BB6FD}" type="presOf" srcId="{A0E2EAF2-3C1F-470C-9F4E-173F6916A9BD}" destId="{59D7C622-882D-4698-9444-EA8F982E741D}" srcOrd="0" destOrd="0" presId="urn:microsoft.com/office/officeart/2005/8/layout/hierarchy3"/>
    <dgm:cxn modelId="{B041677E-71E9-46C6-A3AA-8BCC842F335C}" type="presOf" srcId="{0F1B374B-F36A-4202-A135-ABACB384A30E}" destId="{D7B0B769-51D0-4AE3-82EB-E6063F9213EF}" srcOrd="0" destOrd="0" presId="urn:microsoft.com/office/officeart/2005/8/layout/hierarchy3"/>
    <dgm:cxn modelId="{58AFBA24-2973-4C68-9170-7BA72FB3C720}" srcId="{A9014403-0ED1-42AA-B91B-E171C0C3DB11}" destId="{7D3258C1-312E-4A8B-B2E8-8E814DD3A83A}" srcOrd="1" destOrd="0" parTransId="{A0E2EAF2-3C1F-470C-9F4E-173F6916A9BD}" sibTransId="{F1793D8B-F79A-4EE5-AE2C-475A17D1F549}"/>
    <dgm:cxn modelId="{D531CDB7-68A5-4999-9BE0-4DCEF0F12787}" srcId="{4D084B87-523C-4CAA-8DE6-0A87F179AD14}" destId="{EF910728-9F96-4BD8-87FF-D7086A524613}" srcOrd="2" destOrd="0" parTransId="{EA12C86E-197B-45E1-A357-01074DEB1975}" sibTransId="{15398D64-D01F-4281-91EF-53C5F37C6522}"/>
    <dgm:cxn modelId="{C88B7A66-D790-4E7C-A626-B826295B0498}" srcId="{4D084B87-523C-4CAA-8DE6-0A87F179AD14}" destId="{CD531E47-A7F0-4185-A946-11B59768DB10}" srcOrd="0" destOrd="0" parTransId="{EE16FC3D-054E-4FB4-933E-6319D9DE47A1}" sibTransId="{631F69FE-0881-4016-80A1-E6DBE5C04C92}"/>
    <dgm:cxn modelId="{555E1700-DB23-4E3D-A2DC-286DEA9A5510}" type="presOf" srcId="{EA12C86E-197B-45E1-A357-01074DEB1975}" destId="{3E2774D0-832B-4DD9-B3A9-5C61160A91A7}" srcOrd="0" destOrd="0" presId="urn:microsoft.com/office/officeart/2005/8/layout/hierarchy3"/>
    <dgm:cxn modelId="{D92EC83F-3A3A-4B67-976E-3851FCB7B91C}" type="presOf" srcId="{FDBB4EF1-4F37-4DB4-992E-F961A19713F8}" destId="{8553C0FF-4A03-48F1-8E2F-F8CC39B6696F}" srcOrd="0" destOrd="0" presId="urn:microsoft.com/office/officeart/2005/8/layout/hierarchy3"/>
    <dgm:cxn modelId="{7957B4D9-858A-481A-A123-914ED34B50E4}" type="presOf" srcId="{EBAB51E9-C66E-44E9-8788-EF50384B8DB7}" destId="{075C2448-133F-47F4-BE2E-0005E6193164}" srcOrd="0" destOrd="0" presId="urn:microsoft.com/office/officeart/2005/8/layout/hierarchy3"/>
    <dgm:cxn modelId="{90E99700-D730-4406-ACCE-023119A37AD5}" type="presOf" srcId="{094B5B0B-C3B5-4E37-9480-205AD7BF89B0}" destId="{D8DF084C-6CA2-4F82-B7AC-A75E5F4E5D9E}" srcOrd="0" destOrd="0" presId="urn:microsoft.com/office/officeart/2005/8/layout/hierarchy3"/>
    <dgm:cxn modelId="{DA099E4A-0673-4ED9-AD2E-D50DDF5357DD}" type="presOf" srcId="{CD531E47-A7F0-4185-A946-11B59768DB10}" destId="{4FA20E40-E98F-4F3E-B7BE-24E321444B98}" srcOrd="0" destOrd="0" presId="urn:microsoft.com/office/officeart/2005/8/layout/hierarchy3"/>
    <dgm:cxn modelId="{914CA52B-2C1F-4433-BC47-FA6914B9C4D3}" type="presOf" srcId="{BB993BDD-8365-4A62-A026-55BC5AA1C503}" destId="{27A14BFD-8603-4600-AABA-71802EF40D21}" srcOrd="0" destOrd="0" presId="urn:microsoft.com/office/officeart/2005/8/layout/hierarchy3"/>
    <dgm:cxn modelId="{034E53D9-5657-40DE-BA97-5727FE498376}" srcId="{094B5B0B-C3B5-4E37-9480-205AD7BF89B0}" destId="{2BAEE242-0736-465B-AE40-C4E86236188E}" srcOrd="2" destOrd="0" parTransId="{9B5E06BE-8014-4455-861A-F9DAFDC046A0}" sibTransId="{D65AF246-E6AB-4708-972B-6CF6F66C832F}"/>
    <dgm:cxn modelId="{E3A74A80-D3CF-4AD0-9D6E-86217DBD9E84}" srcId="{4D084B87-523C-4CAA-8DE6-0A87F179AD14}" destId="{F1F5C52F-D564-4452-AA61-331A5A852F3C}" srcOrd="1" destOrd="0" parTransId="{053A539B-8763-44E9-A7FF-7F72583C4CF5}" sibTransId="{D655E606-3D6B-4FD5-ABF1-0AF16F5AA0D4}"/>
    <dgm:cxn modelId="{5B1C9373-FB18-49CE-98F3-300D457368BF}" type="presOf" srcId="{2BAEE242-0736-465B-AE40-C4E86236188E}" destId="{1950C275-08A5-40EE-B886-E7B2B2497841}" srcOrd="0" destOrd="0" presId="urn:microsoft.com/office/officeart/2005/8/layout/hierarchy3"/>
    <dgm:cxn modelId="{78479CBA-C4E1-47C8-BCC3-1B4FD3BF1867}" type="presOf" srcId="{053A539B-8763-44E9-A7FF-7F72583C4CF5}" destId="{B008F3E1-38C7-47EA-933B-C73603E9BA60}" srcOrd="0" destOrd="0" presId="urn:microsoft.com/office/officeart/2005/8/layout/hierarchy3"/>
    <dgm:cxn modelId="{7137467E-3C93-46C5-960A-45CCA6282E95}" type="presOf" srcId="{617D647F-7A15-4F6C-95D7-0BECFF537A37}" destId="{A69F56BE-4DD4-44D6-90BA-E4FC2C4E7A64}" srcOrd="0" destOrd="0" presId="urn:microsoft.com/office/officeart/2005/8/layout/hierarchy3"/>
    <dgm:cxn modelId="{76784137-269E-4FAE-B4D4-063C43DA9022}" type="presOf" srcId="{617D647F-7A15-4F6C-95D7-0BECFF537A37}" destId="{FCED9090-19F4-464A-8EB3-C08ADA441100}" srcOrd="1" destOrd="0" presId="urn:microsoft.com/office/officeart/2005/8/layout/hierarchy3"/>
    <dgm:cxn modelId="{E70016F1-53AB-4B49-8686-88555F3F3FA2}" type="presOf" srcId="{094B5B0B-C3B5-4E37-9480-205AD7BF89B0}" destId="{426866EC-6EDD-4286-A0B2-5797A0242A69}" srcOrd="1" destOrd="0" presId="urn:microsoft.com/office/officeart/2005/8/layout/hierarchy3"/>
    <dgm:cxn modelId="{6C7B46F0-1FDB-4D67-8386-F8F0536B2E06}" srcId="{A9014403-0ED1-42AA-B91B-E171C0C3DB11}" destId="{88E4CDE8-FE7C-42FE-AC21-3BE817948FDA}" srcOrd="0" destOrd="0" parTransId="{BB993BDD-8365-4A62-A026-55BC5AA1C503}" sibTransId="{CEE72674-76C2-44C1-A44E-8D23D3629941}"/>
    <dgm:cxn modelId="{43A15C6C-3E46-4CB7-A921-753F72B8BE58}" type="presOf" srcId="{A9014403-0ED1-42AA-B91B-E171C0C3DB11}" destId="{43ED2CB2-1572-46A7-B2D8-1086F785E682}" srcOrd="0" destOrd="0" presId="urn:microsoft.com/office/officeart/2005/8/layout/hierarchy3"/>
    <dgm:cxn modelId="{18D6E4A9-6A8D-49CE-BD42-6D80F88A761C}" type="presOf" srcId="{05912C93-B011-4DBE-9E30-E87EC4FB0A24}" destId="{3556A7EF-7F8F-4B88-8369-7E4196321283}" srcOrd="0" destOrd="0" presId="urn:microsoft.com/office/officeart/2005/8/layout/hierarchy3"/>
    <dgm:cxn modelId="{59B3C646-23E8-4818-A66F-754C885A992F}" type="presOf" srcId="{EF910728-9F96-4BD8-87FF-D7086A524613}" destId="{D9A385AC-CC85-4AE8-B472-60826E1863B5}" srcOrd="0" destOrd="0" presId="urn:microsoft.com/office/officeart/2005/8/layout/hierarchy3"/>
    <dgm:cxn modelId="{7425E7FC-54E8-4848-A268-343DD6221480}" type="presParOf" srcId="{075C2448-133F-47F4-BE2E-0005E6193164}" destId="{C869465C-5A79-40DA-9623-FFCAE5C77AF7}" srcOrd="0" destOrd="0" presId="urn:microsoft.com/office/officeart/2005/8/layout/hierarchy3"/>
    <dgm:cxn modelId="{702E2497-BD34-46F6-8E4B-D9CCFF38A08A}" type="presParOf" srcId="{C869465C-5A79-40DA-9623-FFCAE5C77AF7}" destId="{9A4DAB12-41B4-4988-ABD7-6E62FF822C45}" srcOrd="0" destOrd="0" presId="urn:microsoft.com/office/officeart/2005/8/layout/hierarchy3"/>
    <dgm:cxn modelId="{43C69704-93E1-4A70-A90D-6A5866501C77}" type="presParOf" srcId="{9A4DAB12-41B4-4988-ABD7-6E62FF822C45}" destId="{A69F56BE-4DD4-44D6-90BA-E4FC2C4E7A64}" srcOrd="0" destOrd="0" presId="urn:microsoft.com/office/officeart/2005/8/layout/hierarchy3"/>
    <dgm:cxn modelId="{AEE51DA3-6EB9-4198-9976-B7D760ED7637}" type="presParOf" srcId="{9A4DAB12-41B4-4988-ABD7-6E62FF822C45}" destId="{FCED9090-19F4-464A-8EB3-C08ADA441100}" srcOrd="1" destOrd="0" presId="urn:microsoft.com/office/officeart/2005/8/layout/hierarchy3"/>
    <dgm:cxn modelId="{419101A2-B791-4155-B1DF-67A626869B05}" type="presParOf" srcId="{C869465C-5A79-40DA-9623-FFCAE5C77AF7}" destId="{0DA0BBD1-7E53-40E2-94B7-FC58AC819150}" srcOrd="1" destOrd="0" presId="urn:microsoft.com/office/officeart/2005/8/layout/hierarchy3"/>
    <dgm:cxn modelId="{9818D3C7-0321-40A2-B8EE-3BF25640DF36}" type="presParOf" srcId="{0DA0BBD1-7E53-40E2-94B7-FC58AC819150}" destId="{BF0A2D13-F5CB-44E1-A853-105D70EC8569}" srcOrd="0" destOrd="0" presId="urn:microsoft.com/office/officeart/2005/8/layout/hierarchy3"/>
    <dgm:cxn modelId="{B378C48D-FD16-45B4-A3C3-8DCFB7FC1961}" type="presParOf" srcId="{0DA0BBD1-7E53-40E2-94B7-FC58AC819150}" destId="{FA22A4BF-81F9-4840-A46B-37F48EDCBB85}" srcOrd="1" destOrd="0" presId="urn:microsoft.com/office/officeart/2005/8/layout/hierarchy3"/>
    <dgm:cxn modelId="{8A10BCB8-2A02-40A0-A62B-CCFB59499417}" type="presParOf" srcId="{0DA0BBD1-7E53-40E2-94B7-FC58AC819150}" destId="{39EBFA07-F5C1-4906-A80A-B755432C7D17}" srcOrd="2" destOrd="0" presId="urn:microsoft.com/office/officeart/2005/8/layout/hierarchy3"/>
    <dgm:cxn modelId="{D580E359-4D82-48A0-B779-7C8AC1B56709}" type="presParOf" srcId="{0DA0BBD1-7E53-40E2-94B7-FC58AC819150}" destId="{8553C0FF-4A03-48F1-8E2F-F8CC39B6696F}" srcOrd="3" destOrd="0" presId="urn:microsoft.com/office/officeart/2005/8/layout/hierarchy3"/>
    <dgm:cxn modelId="{1BA36EDA-4DB2-4F24-B305-B281E20DA415}" type="presParOf" srcId="{075C2448-133F-47F4-BE2E-0005E6193164}" destId="{A804A6FE-72C4-495A-A210-4224EB7BD470}" srcOrd="1" destOrd="0" presId="urn:microsoft.com/office/officeart/2005/8/layout/hierarchy3"/>
    <dgm:cxn modelId="{BFA573D1-11FF-4A3F-B01C-C754E3706C32}" type="presParOf" srcId="{A804A6FE-72C4-495A-A210-4224EB7BD470}" destId="{7A87F793-9A6A-4636-A0FC-46CBB5A3B326}" srcOrd="0" destOrd="0" presId="urn:microsoft.com/office/officeart/2005/8/layout/hierarchy3"/>
    <dgm:cxn modelId="{C4B648FD-7352-4AFF-80F2-8BE7C91D37F7}" type="presParOf" srcId="{7A87F793-9A6A-4636-A0FC-46CBB5A3B326}" destId="{D8DF084C-6CA2-4F82-B7AC-A75E5F4E5D9E}" srcOrd="0" destOrd="0" presId="urn:microsoft.com/office/officeart/2005/8/layout/hierarchy3"/>
    <dgm:cxn modelId="{6DF6AB0C-0A2E-4DB4-AE4E-98697E98B976}" type="presParOf" srcId="{7A87F793-9A6A-4636-A0FC-46CBB5A3B326}" destId="{426866EC-6EDD-4286-A0B2-5797A0242A69}" srcOrd="1" destOrd="0" presId="urn:microsoft.com/office/officeart/2005/8/layout/hierarchy3"/>
    <dgm:cxn modelId="{DB6C2225-12BA-4445-B051-9667ABB7F37E}" type="presParOf" srcId="{A804A6FE-72C4-495A-A210-4224EB7BD470}" destId="{0E5A4277-41AD-4D28-8842-4D8D25297FBF}" srcOrd="1" destOrd="0" presId="urn:microsoft.com/office/officeart/2005/8/layout/hierarchy3"/>
    <dgm:cxn modelId="{AC7BE96B-FB5D-4A19-9702-4CBFF2BC9C18}" type="presParOf" srcId="{0E5A4277-41AD-4D28-8842-4D8D25297FBF}" destId="{A1694BC5-9EAD-4890-8022-A8D57AB13D23}" srcOrd="0" destOrd="0" presId="urn:microsoft.com/office/officeart/2005/8/layout/hierarchy3"/>
    <dgm:cxn modelId="{174344A2-1EFB-4659-850E-919C13B55312}" type="presParOf" srcId="{0E5A4277-41AD-4D28-8842-4D8D25297FBF}" destId="{D7B0B769-51D0-4AE3-82EB-E6063F9213EF}" srcOrd="1" destOrd="0" presId="urn:microsoft.com/office/officeart/2005/8/layout/hierarchy3"/>
    <dgm:cxn modelId="{7296171E-16A6-4278-8C15-A453D18B8295}" type="presParOf" srcId="{0E5A4277-41AD-4D28-8842-4D8D25297FBF}" destId="{F2A95006-C1D9-4927-8FA9-F697D2588415}" srcOrd="2" destOrd="0" presId="urn:microsoft.com/office/officeart/2005/8/layout/hierarchy3"/>
    <dgm:cxn modelId="{F430228B-6BCA-42FF-899F-6D7427067DE9}" type="presParOf" srcId="{0E5A4277-41AD-4D28-8842-4D8D25297FBF}" destId="{3556A7EF-7F8F-4B88-8369-7E4196321283}" srcOrd="3" destOrd="0" presId="urn:microsoft.com/office/officeart/2005/8/layout/hierarchy3"/>
    <dgm:cxn modelId="{37B38285-8472-4B99-A2C3-0F460245B83E}" type="presParOf" srcId="{0E5A4277-41AD-4D28-8842-4D8D25297FBF}" destId="{4E880F6A-BE25-4682-8945-2E42A5289816}" srcOrd="4" destOrd="0" presId="urn:microsoft.com/office/officeart/2005/8/layout/hierarchy3"/>
    <dgm:cxn modelId="{93CEBA34-5991-467D-8175-2BC061EEA7C5}" type="presParOf" srcId="{0E5A4277-41AD-4D28-8842-4D8D25297FBF}" destId="{1950C275-08A5-40EE-B886-E7B2B2497841}" srcOrd="5" destOrd="0" presId="urn:microsoft.com/office/officeart/2005/8/layout/hierarchy3"/>
    <dgm:cxn modelId="{2CA72AFA-BA8A-4454-B1E9-0B791481293E}" type="presParOf" srcId="{075C2448-133F-47F4-BE2E-0005E6193164}" destId="{0119A610-9727-4F8F-B682-C4CD64D264C0}" srcOrd="2" destOrd="0" presId="urn:microsoft.com/office/officeart/2005/8/layout/hierarchy3"/>
    <dgm:cxn modelId="{A608E3B3-1D63-4039-83CA-564B93EC0C0C}" type="presParOf" srcId="{0119A610-9727-4F8F-B682-C4CD64D264C0}" destId="{6055F467-A728-45FA-B2A6-968465B2DA1F}" srcOrd="0" destOrd="0" presId="urn:microsoft.com/office/officeart/2005/8/layout/hierarchy3"/>
    <dgm:cxn modelId="{41325211-1D71-40DD-AFD6-05E9B887A45D}" type="presParOf" srcId="{6055F467-A728-45FA-B2A6-968465B2DA1F}" destId="{6AF462EF-702B-4554-964E-5ABC5C12A7FA}" srcOrd="0" destOrd="0" presId="urn:microsoft.com/office/officeart/2005/8/layout/hierarchy3"/>
    <dgm:cxn modelId="{A6275B91-415F-49DB-A703-25E62C7FD755}" type="presParOf" srcId="{6055F467-A728-45FA-B2A6-968465B2DA1F}" destId="{3BE6706A-2055-48BE-8365-53FC4B9C6685}" srcOrd="1" destOrd="0" presId="urn:microsoft.com/office/officeart/2005/8/layout/hierarchy3"/>
    <dgm:cxn modelId="{69E7CCC2-E890-4F3E-8819-93F21D157DF7}" type="presParOf" srcId="{0119A610-9727-4F8F-B682-C4CD64D264C0}" destId="{CABD5517-F72B-426F-838D-3A7B0B40EE2E}" srcOrd="1" destOrd="0" presId="urn:microsoft.com/office/officeart/2005/8/layout/hierarchy3"/>
    <dgm:cxn modelId="{65E325F7-9A74-49C5-BF70-D0241ECA9FAE}" type="presParOf" srcId="{CABD5517-F72B-426F-838D-3A7B0B40EE2E}" destId="{F60048B3-D00A-405E-95C0-83F63E6C9066}" srcOrd="0" destOrd="0" presId="urn:microsoft.com/office/officeart/2005/8/layout/hierarchy3"/>
    <dgm:cxn modelId="{8CF0695D-3DF3-47EE-B6CA-8912CF348557}" type="presParOf" srcId="{CABD5517-F72B-426F-838D-3A7B0B40EE2E}" destId="{4FA20E40-E98F-4F3E-B7BE-24E321444B98}" srcOrd="1" destOrd="0" presId="urn:microsoft.com/office/officeart/2005/8/layout/hierarchy3"/>
    <dgm:cxn modelId="{154BE1D9-7445-4CAC-A6AE-E80C2C8FD717}" type="presParOf" srcId="{CABD5517-F72B-426F-838D-3A7B0B40EE2E}" destId="{B008F3E1-38C7-47EA-933B-C73603E9BA60}" srcOrd="2" destOrd="0" presId="urn:microsoft.com/office/officeart/2005/8/layout/hierarchy3"/>
    <dgm:cxn modelId="{2BD8FA35-05F6-4FA3-A356-D70352A53A50}" type="presParOf" srcId="{CABD5517-F72B-426F-838D-3A7B0B40EE2E}" destId="{A8520266-9A3B-401F-ADB1-4D5C1D9FF13E}" srcOrd="3" destOrd="0" presId="urn:microsoft.com/office/officeart/2005/8/layout/hierarchy3"/>
    <dgm:cxn modelId="{BE7E5449-E014-49FD-8558-2557C68640D7}" type="presParOf" srcId="{CABD5517-F72B-426F-838D-3A7B0B40EE2E}" destId="{3E2774D0-832B-4DD9-B3A9-5C61160A91A7}" srcOrd="4" destOrd="0" presId="urn:microsoft.com/office/officeart/2005/8/layout/hierarchy3"/>
    <dgm:cxn modelId="{8225665F-9F97-4297-8A95-9E97BE621172}" type="presParOf" srcId="{CABD5517-F72B-426F-838D-3A7B0B40EE2E}" destId="{D9A385AC-CC85-4AE8-B472-60826E1863B5}" srcOrd="5" destOrd="0" presId="urn:microsoft.com/office/officeart/2005/8/layout/hierarchy3"/>
    <dgm:cxn modelId="{D8D1F292-6D1C-49BE-B652-6CD2BE6167D8}" type="presParOf" srcId="{075C2448-133F-47F4-BE2E-0005E6193164}" destId="{C91889B0-CA5C-4E18-B301-A68A4D389475}" srcOrd="3" destOrd="0" presId="urn:microsoft.com/office/officeart/2005/8/layout/hierarchy3"/>
    <dgm:cxn modelId="{7DFB2485-1FF9-4526-AB5C-7DE2E99942CB}" type="presParOf" srcId="{C91889B0-CA5C-4E18-B301-A68A4D389475}" destId="{579BFE36-1434-4335-BC03-9E163DD5A39F}" srcOrd="0" destOrd="0" presId="urn:microsoft.com/office/officeart/2005/8/layout/hierarchy3"/>
    <dgm:cxn modelId="{538E671E-CE83-46A0-8FCA-6D5BB428BB5C}" type="presParOf" srcId="{579BFE36-1434-4335-BC03-9E163DD5A39F}" destId="{43ED2CB2-1572-46A7-B2D8-1086F785E682}" srcOrd="0" destOrd="0" presId="urn:microsoft.com/office/officeart/2005/8/layout/hierarchy3"/>
    <dgm:cxn modelId="{50D113AE-F2E6-49DA-B841-F6C0342C1D4B}" type="presParOf" srcId="{579BFE36-1434-4335-BC03-9E163DD5A39F}" destId="{5A52D424-2825-467D-BD37-6EF5FDB63155}" srcOrd="1" destOrd="0" presId="urn:microsoft.com/office/officeart/2005/8/layout/hierarchy3"/>
    <dgm:cxn modelId="{2E91DE28-952A-4070-B03A-E24E5E100EB4}" type="presParOf" srcId="{C91889B0-CA5C-4E18-B301-A68A4D389475}" destId="{0EAECCE1-31F7-43DA-8414-6D5B61F06A67}" srcOrd="1" destOrd="0" presId="urn:microsoft.com/office/officeart/2005/8/layout/hierarchy3"/>
    <dgm:cxn modelId="{30B6A1FA-D408-4FC2-A94E-8A924F3D7181}" type="presParOf" srcId="{0EAECCE1-31F7-43DA-8414-6D5B61F06A67}" destId="{27A14BFD-8603-4600-AABA-71802EF40D21}" srcOrd="0" destOrd="0" presId="urn:microsoft.com/office/officeart/2005/8/layout/hierarchy3"/>
    <dgm:cxn modelId="{949E7E97-7701-4B35-A1B6-622C932A4267}" type="presParOf" srcId="{0EAECCE1-31F7-43DA-8414-6D5B61F06A67}" destId="{5C847DD6-20E0-4937-87D3-300FFF7FCBD5}" srcOrd="1" destOrd="0" presId="urn:microsoft.com/office/officeart/2005/8/layout/hierarchy3"/>
    <dgm:cxn modelId="{BA226D96-F8A4-4EDC-97DC-697C407B687F}" type="presParOf" srcId="{0EAECCE1-31F7-43DA-8414-6D5B61F06A67}" destId="{59D7C622-882D-4698-9444-EA8F982E741D}" srcOrd="2" destOrd="0" presId="urn:microsoft.com/office/officeart/2005/8/layout/hierarchy3"/>
    <dgm:cxn modelId="{06BE7BBF-3F33-4203-971C-1097BCB7F9BD}" type="presParOf" srcId="{0EAECCE1-31F7-43DA-8414-6D5B61F06A67}" destId="{15AC017C-A521-40CA-AF54-34C139431F34}"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BAB51E9-C66E-44E9-8788-EF50384B8DB7}"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en-GB"/>
        </a:p>
      </dgm:t>
    </dgm:pt>
    <dgm:pt modelId="{094B5B0B-C3B5-4E37-9480-205AD7BF89B0}">
      <dgm:prSet phldrT="[Текст]" custT="1"/>
      <dgm:spPr>
        <a:solidFill>
          <a:schemeClr val="accent5">
            <a:lumMod val="20000"/>
            <a:lumOff val="80000"/>
          </a:schemeClr>
        </a:solidFill>
        <a:ln>
          <a:solidFill>
            <a:schemeClr val="accent5">
              <a:lumMod val="40000"/>
              <a:lumOff val="60000"/>
            </a:schemeClr>
          </a:solidFill>
        </a:ln>
        <a:effectLst>
          <a:glow rad="228600">
            <a:schemeClr val="accent1">
              <a:satMod val="175000"/>
              <a:alpha val="40000"/>
            </a:schemeClr>
          </a:glow>
        </a:effectLst>
      </dgm:spPr>
      <dgm:t>
        <a:bodyPr/>
        <a:lstStyle/>
        <a:p>
          <a:endParaRPr lang="en-GB" sz="1800" b="1" dirty="0" smtClean="0">
            <a:solidFill>
              <a:srgbClr val="002060"/>
            </a:solidFill>
          </a:endParaRPr>
        </a:p>
        <a:p>
          <a:r>
            <a:rPr lang="en-GB" sz="1800" b="1" dirty="0" smtClean="0">
              <a:solidFill>
                <a:srgbClr val="002060"/>
              </a:solidFill>
            </a:rPr>
            <a:t>FACILITATION</a:t>
          </a:r>
        </a:p>
        <a:p>
          <a:r>
            <a:rPr lang="en-GB" sz="1800" b="1" dirty="0" smtClean="0">
              <a:solidFill>
                <a:srgbClr val="002060"/>
              </a:solidFill>
            </a:rPr>
            <a:t>OF LEARNING</a:t>
          </a:r>
        </a:p>
        <a:p>
          <a:r>
            <a:rPr lang="en-GB" sz="1800" b="1" dirty="0" smtClean="0"/>
            <a:t> </a:t>
          </a:r>
          <a:endParaRPr lang="en-GB" sz="1800" b="1" dirty="0"/>
        </a:p>
      </dgm:t>
    </dgm:pt>
    <dgm:pt modelId="{8B95A783-8942-4B9F-8374-D6B01EF02E63}" type="parTrans" cxnId="{AF39EFD3-1A67-49CB-A1C3-B36D7727B3D1}">
      <dgm:prSet/>
      <dgm:spPr/>
      <dgm:t>
        <a:bodyPr/>
        <a:lstStyle/>
        <a:p>
          <a:endParaRPr lang="en-GB" sz="1600"/>
        </a:p>
      </dgm:t>
    </dgm:pt>
    <dgm:pt modelId="{C13F5C4C-678B-4E9B-843D-7A96A5D3D4F0}" type="sibTrans" cxnId="{AF39EFD3-1A67-49CB-A1C3-B36D7727B3D1}">
      <dgm:prSet/>
      <dgm:spPr/>
      <dgm:t>
        <a:bodyPr/>
        <a:lstStyle/>
        <a:p>
          <a:endParaRPr lang="en-GB" sz="1600"/>
        </a:p>
      </dgm:t>
    </dgm:pt>
    <dgm:pt modelId="{0F1B374B-F36A-4202-A135-ABACB384A30E}">
      <dgm:prSet phldrT="[Текст]" custT="1"/>
      <dgm:spPr/>
      <dgm:t>
        <a:bodyPr/>
        <a:lstStyle/>
        <a:p>
          <a:r>
            <a:rPr lang="en-GB" sz="1800" dirty="0" smtClean="0"/>
            <a:t>Activities comprise</a:t>
          </a:r>
          <a:endParaRPr lang="en-GB" sz="1800" dirty="0"/>
        </a:p>
      </dgm:t>
    </dgm:pt>
    <dgm:pt modelId="{FD25E5F0-EC25-4327-9CF6-428DB12DCE29}" type="parTrans" cxnId="{EFF8ED28-3594-4F9D-8188-CF097548294D}">
      <dgm:prSet/>
      <dgm:spPr/>
      <dgm:t>
        <a:bodyPr/>
        <a:lstStyle/>
        <a:p>
          <a:endParaRPr lang="en-GB" sz="1600"/>
        </a:p>
      </dgm:t>
    </dgm:pt>
    <dgm:pt modelId="{F153FFE8-65D1-4E96-9469-7C2966709D16}" type="sibTrans" cxnId="{EFF8ED28-3594-4F9D-8188-CF097548294D}">
      <dgm:prSet/>
      <dgm:spPr/>
      <dgm:t>
        <a:bodyPr/>
        <a:lstStyle/>
        <a:p>
          <a:endParaRPr lang="en-GB" sz="1600"/>
        </a:p>
      </dgm:t>
    </dgm:pt>
    <dgm:pt modelId="{D02A432D-8445-44E3-8A64-4ACA4C35F407}">
      <dgm:prSet phldrT="[Текст]" custT="1"/>
      <dgm:spPr/>
      <dgm:t>
        <a:bodyPr/>
        <a:lstStyle/>
        <a:p>
          <a:r>
            <a:rPr lang="en-GB" sz="1800" dirty="0" smtClean="0"/>
            <a:t>Needed competencies </a:t>
          </a:r>
          <a:endParaRPr lang="en-GB" sz="1800" dirty="0"/>
        </a:p>
      </dgm:t>
    </dgm:pt>
    <dgm:pt modelId="{6AF01B29-A9FC-421E-9658-0AE8D0B97CAF}" type="parTrans" cxnId="{9B834EB1-1979-48A2-943F-87A8F273F1C9}">
      <dgm:prSet/>
      <dgm:spPr/>
      <dgm:t>
        <a:bodyPr/>
        <a:lstStyle/>
        <a:p>
          <a:endParaRPr lang="en-GB" sz="1600"/>
        </a:p>
      </dgm:t>
    </dgm:pt>
    <dgm:pt modelId="{007206C9-3888-4DB0-8BAC-71ADE7F2DDA0}" type="sibTrans" cxnId="{9B834EB1-1979-48A2-943F-87A8F273F1C9}">
      <dgm:prSet/>
      <dgm:spPr/>
      <dgm:t>
        <a:bodyPr/>
        <a:lstStyle/>
        <a:p>
          <a:endParaRPr lang="en-GB" sz="1600"/>
        </a:p>
      </dgm:t>
    </dgm:pt>
    <dgm:pt modelId="{FB7B39DD-A2B8-403A-B427-6DEB5ACB2748}">
      <dgm:prSet phldrT="[Текст]" custT="1"/>
      <dgm:spPr/>
      <dgm:t>
        <a:bodyPr/>
        <a:lstStyle/>
        <a:p>
          <a:r>
            <a:rPr lang="en-GB" sz="1300" dirty="0" smtClean="0"/>
            <a:t>• managing and delivering learning process and event</a:t>
          </a:r>
        </a:p>
        <a:p>
          <a:r>
            <a:rPr lang="en-GB" sz="1300" dirty="0" smtClean="0"/>
            <a:t>• linking training to practice</a:t>
          </a:r>
        </a:p>
        <a:p>
          <a:r>
            <a:rPr lang="en-GB" sz="1300" dirty="0" smtClean="0"/>
            <a:t>• facilitating learning</a:t>
          </a:r>
        </a:p>
        <a:p>
          <a:r>
            <a:rPr lang="en-GB" sz="1300" dirty="0" smtClean="0"/>
            <a:t>• supporting, motivating and guiding students</a:t>
          </a:r>
        </a:p>
        <a:p>
          <a:r>
            <a:rPr lang="en-GB" sz="1300" dirty="0" smtClean="0"/>
            <a:t>• dealing with disruptions</a:t>
          </a:r>
        </a:p>
        <a:p>
          <a:r>
            <a:rPr lang="en-GB" sz="1300" dirty="0" smtClean="0"/>
            <a:t>• creating and using resources and materials</a:t>
          </a:r>
        </a:p>
        <a:p>
          <a:r>
            <a:rPr lang="en-GB" sz="1300" dirty="0" smtClean="0"/>
            <a:t>• cooperating with homes</a:t>
          </a:r>
        </a:p>
        <a:p>
          <a:r>
            <a:rPr lang="en-GB" sz="1300" dirty="0" smtClean="0"/>
            <a:t>• supporting and guiding students in transitions to work-based training and labour market</a:t>
          </a:r>
        </a:p>
        <a:p>
          <a:pPr algn="l"/>
          <a:endParaRPr lang="en-GB" sz="1300" dirty="0"/>
        </a:p>
      </dgm:t>
    </dgm:pt>
    <dgm:pt modelId="{DEBBF467-92F5-4DB0-AE8C-BE62545B06D7}" type="parTrans" cxnId="{C21F5103-A171-4136-BED5-F1E7254BA4DE}">
      <dgm:prSet/>
      <dgm:spPr/>
      <dgm:t>
        <a:bodyPr/>
        <a:lstStyle/>
        <a:p>
          <a:endParaRPr lang="en-GB" sz="1600"/>
        </a:p>
      </dgm:t>
    </dgm:pt>
    <dgm:pt modelId="{3112302A-4E87-412E-BA1E-EE22F6892231}" type="sibTrans" cxnId="{C21F5103-A171-4136-BED5-F1E7254BA4DE}">
      <dgm:prSet/>
      <dgm:spPr/>
      <dgm:t>
        <a:bodyPr/>
        <a:lstStyle/>
        <a:p>
          <a:endParaRPr lang="en-GB" sz="1600"/>
        </a:p>
      </dgm:t>
    </dgm:pt>
    <dgm:pt modelId="{875A395B-39C5-4199-A2F4-E624F3EF660E}">
      <dgm:prSet phldrT="[Текст]" custT="1"/>
      <dgm:spPr/>
      <dgm:t>
        <a:bodyPr/>
        <a:lstStyle/>
        <a:p>
          <a:pPr algn="l"/>
          <a:r>
            <a:rPr lang="en-GB" sz="1400" dirty="0" smtClean="0"/>
            <a:t>• know learning and teaching  theories</a:t>
          </a:r>
        </a:p>
        <a:p>
          <a:pPr algn="l"/>
          <a:r>
            <a:rPr lang="en-GB" sz="1400" dirty="0" smtClean="0"/>
            <a:t>• have skills to present information</a:t>
          </a:r>
        </a:p>
        <a:p>
          <a:r>
            <a:rPr lang="en-GB" sz="1400" dirty="0" smtClean="0"/>
            <a:t>•have skills to deliver learning in a varied and flexible way</a:t>
          </a:r>
        </a:p>
        <a:p>
          <a:r>
            <a:rPr lang="en-GB" sz="1400" dirty="0" smtClean="0"/>
            <a:t>• have a command of learning environments, </a:t>
          </a:r>
          <a:r>
            <a:rPr lang="en-GB" sz="1400" dirty="0" err="1" smtClean="0"/>
            <a:t>eg</a:t>
          </a:r>
          <a:r>
            <a:rPr lang="en-GB" sz="1400" dirty="0" smtClean="0"/>
            <a:t> virtual ones</a:t>
          </a:r>
        </a:p>
        <a:p>
          <a:r>
            <a:rPr lang="en-GB" sz="1400" dirty="0" smtClean="0"/>
            <a:t>• know developments in</a:t>
          </a:r>
        </a:p>
        <a:p>
          <a:r>
            <a:rPr lang="en-GB" sz="1400" dirty="0" smtClean="0"/>
            <a:t>professional field, both</a:t>
          </a:r>
        </a:p>
        <a:p>
          <a:r>
            <a:rPr lang="en-GB" sz="1400" dirty="0" smtClean="0"/>
            <a:t>nationally and internationally</a:t>
          </a:r>
        </a:p>
        <a:p>
          <a:r>
            <a:rPr lang="en-US" sz="1400" dirty="0" smtClean="0"/>
            <a:t>…………</a:t>
          </a:r>
          <a:endParaRPr lang="en-GB" sz="1400" dirty="0" smtClean="0"/>
        </a:p>
        <a:p>
          <a:pPr algn="ctr"/>
          <a:endParaRPr lang="en-GB" sz="1400" dirty="0"/>
        </a:p>
      </dgm:t>
    </dgm:pt>
    <dgm:pt modelId="{3055C086-F251-4E20-8FBF-008B1FC6049B}" type="parTrans" cxnId="{5E0E424D-0359-43B0-93B6-3F74F461BACE}">
      <dgm:prSet/>
      <dgm:spPr/>
      <dgm:t>
        <a:bodyPr/>
        <a:lstStyle/>
        <a:p>
          <a:endParaRPr lang="en-GB" sz="1400"/>
        </a:p>
      </dgm:t>
    </dgm:pt>
    <dgm:pt modelId="{A41C17E5-7D70-46D5-BB1A-730E2625E5C3}" type="sibTrans" cxnId="{5E0E424D-0359-43B0-93B6-3F74F461BACE}">
      <dgm:prSet/>
      <dgm:spPr/>
      <dgm:t>
        <a:bodyPr/>
        <a:lstStyle/>
        <a:p>
          <a:endParaRPr lang="en-GB" sz="1400"/>
        </a:p>
      </dgm:t>
    </dgm:pt>
    <dgm:pt modelId="{075C2448-133F-47F4-BE2E-0005E6193164}" type="pres">
      <dgm:prSet presAssocID="{EBAB51E9-C66E-44E9-8788-EF50384B8DB7}" presName="diagram" presStyleCnt="0">
        <dgm:presLayoutVars>
          <dgm:chPref val="1"/>
          <dgm:dir/>
          <dgm:animOne val="branch"/>
          <dgm:animLvl val="lvl"/>
          <dgm:resizeHandles/>
        </dgm:presLayoutVars>
      </dgm:prSet>
      <dgm:spPr/>
      <dgm:t>
        <a:bodyPr/>
        <a:lstStyle/>
        <a:p>
          <a:endParaRPr lang="en-GB"/>
        </a:p>
      </dgm:t>
    </dgm:pt>
    <dgm:pt modelId="{A804A6FE-72C4-495A-A210-4224EB7BD470}" type="pres">
      <dgm:prSet presAssocID="{094B5B0B-C3B5-4E37-9480-205AD7BF89B0}" presName="root" presStyleCnt="0"/>
      <dgm:spPr/>
    </dgm:pt>
    <dgm:pt modelId="{7A87F793-9A6A-4636-A0FC-46CBB5A3B326}" type="pres">
      <dgm:prSet presAssocID="{094B5B0B-C3B5-4E37-9480-205AD7BF89B0}" presName="rootComposite" presStyleCnt="0"/>
      <dgm:spPr/>
    </dgm:pt>
    <dgm:pt modelId="{D8DF084C-6CA2-4F82-B7AC-A75E5F4E5D9E}" type="pres">
      <dgm:prSet presAssocID="{094B5B0B-C3B5-4E37-9480-205AD7BF89B0}" presName="rootText" presStyleLbl="node1" presStyleIdx="0" presStyleCnt="3" custScaleX="69080" custScaleY="92644"/>
      <dgm:spPr/>
      <dgm:t>
        <a:bodyPr/>
        <a:lstStyle/>
        <a:p>
          <a:endParaRPr lang="en-GB"/>
        </a:p>
      </dgm:t>
    </dgm:pt>
    <dgm:pt modelId="{426866EC-6EDD-4286-A0B2-5797A0242A69}" type="pres">
      <dgm:prSet presAssocID="{094B5B0B-C3B5-4E37-9480-205AD7BF89B0}" presName="rootConnector" presStyleLbl="node1" presStyleIdx="0" presStyleCnt="3"/>
      <dgm:spPr/>
      <dgm:t>
        <a:bodyPr/>
        <a:lstStyle/>
        <a:p>
          <a:endParaRPr lang="en-GB"/>
        </a:p>
      </dgm:t>
    </dgm:pt>
    <dgm:pt modelId="{0E5A4277-41AD-4D28-8842-4D8D25297FBF}" type="pres">
      <dgm:prSet presAssocID="{094B5B0B-C3B5-4E37-9480-205AD7BF89B0}" presName="childShape" presStyleCnt="0"/>
      <dgm:spPr/>
    </dgm:pt>
    <dgm:pt modelId="{0F11E6FC-989F-4C34-BF82-137A48E7B9FD}" type="pres">
      <dgm:prSet presAssocID="{0F1B374B-F36A-4202-A135-ABACB384A30E}" presName="root" presStyleCnt="0"/>
      <dgm:spPr/>
    </dgm:pt>
    <dgm:pt modelId="{851B7190-038C-4BEF-9403-586FB6193F99}" type="pres">
      <dgm:prSet presAssocID="{0F1B374B-F36A-4202-A135-ABACB384A30E}" presName="rootComposite" presStyleCnt="0"/>
      <dgm:spPr/>
    </dgm:pt>
    <dgm:pt modelId="{CF15A165-FCB3-4901-B90A-7B98C83BA6F7}" type="pres">
      <dgm:prSet presAssocID="{0F1B374B-F36A-4202-A135-ABACB384A30E}" presName="rootText" presStyleLbl="node1" presStyleIdx="1" presStyleCnt="3" custScaleX="125887"/>
      <dgm:spPr/>
      <dgm:t>
        <a:bodyPr/>
        <a:lstStyle/>
        <a:p>
          <a:endParaRPr lang="en-GB"/>
        </a:p>
      </dgm:t>
    </dgm:pt>
    <dgm:pt modelId="{DE3F2EE7-7B0E-4ED9-BF77-C3D8C56D1258}" type="pres">
      <dgm:prSet presAssocID="{0F1B374B-F36A-4202-A135-ABACB384A30E}" presName="rootConnector" presStyleLbl="node1" presStyleIdx="1" presStyleCnt="3"/>
      <dgm:spPr/>
      <dgm:t>
        <a:bodyPr/>
        <a:lstStyle/>
        <a:p>
          <a:endParaRPr lang="en-GB"/>
        </a:p>
      </dgm:t>
    </dgm:pt>
    <dgm:pt modelId="{87F34DBC-36BD-4FC5-B50E-7EDF7506B7F9}" type="pres">
      <dgm:prSet presAssocID="{0F1B374B-F36A-4202-A135-ABACB384A30E}" presName="childShape" presStyleCnt="0"/>
      <dgm:spPr/>
    </dgm:pt>
    <dgm:pt modelId="{F9EECC3A-93A2-47E5-86B9-06F1A3125A6C}" type="pres">
      <dgm:prSet presAssocID="{DEBBF467-92F5-4DB0-AE8C-BE62545B06D7}" presName="Name13" presStyleLbl="parChTrans1D2" presStyleIdx="0" presStyleCnt="2"/>
      <dgm:spPr/>
      <dgm:t>
        <a:bodyPr/>
        <a:lstStyle/>
        <a:p>
          <a:endParaRPr lang="en-GB"/>
        </a:p>
      </dgm:t>
    </dgm:pt>
    <dgm:pt modelId="{4575BEB8-41E9-4D26-9A79-09D98A7199C8}" type="pres">
      <dgm:prSet presAssocID="{FB7B39DD-A2B8-403A-B427-6DEB5ACB2748}" presName="childText" presStyleLbl="bgAcc1" presStyleIdx="0" presStyleCnt="2" custScaleX="125551" custScaleY="299216" custLinFactNeighborX="-5521" custLinFactNeighborY="-1847">
        <dgm:presLayoutVars>
          <dgm:bulletEnabled val="1"/>
        </dgm:presLayoutVars>
      </dgm:prSet>
      <dgm:spPr/>
      <dgm:t>
        <a:bodyPr/>
        <a:lstStyle/>
        <a:p>
          <a:endParaRPr lang="en-GB"/>
        </a:p>
      </dgm:t>
    </dgm:pt>
    <dgm:pt modelId="{F0A27998-4B54-49AC-B180-E57C672F3D3E}" type="pres">
      <dgm:prSet presAssocID="{D02A432D-8445-44E3-8A64-4ACA4C35F407}" presName="root" presStyleCnt="0"/>
      <dgm:spPr/>
    </dgm:pt>
    <dgm:pt modelId="{4964BFF4-3E96-4B87-BAF2-DD594E3FB2BB}" type="pres">
      <dgm:prSet presAssocID="{D02A432D-8445-44E3-8A64-4ACA4C35F407}" presName="rootComposite" presStyleCnt="0"/>
      <dgm:spPr/>
    </dgm:pt>
    <dgm:pt modelId="{E1304710-2A3C-47F7-83F2-1EE33FA10FCB}" type="pres">
      <dgm:prSet presAssocID="{D02A432D-8445-44E3-8A64-4ACA4C35F407}" presName="rootText" presStyleLbl="node1" presStyleIdx="2" presStyleCnt="3" custScaleX="136433"/>
      <dgm:spPr/>
      <dgm:t>
        <a:bodyPr/>
        <a:lstStyle/>
        <a:p>
          <a:endParaRPr lang="en-GB"/>
        </a:p>
      </dgm:t>
    </dgm:pt>
    <dgm:pt modelId="{8C587684-7C39-4D44-94DD-25A2A1422C66}" type="pres">
      <dgm:prSet presAssocID="{D02A432D-8445-44E3-8A64-4ACA4C35F407}" presName="rootConnector" presStyleLbl="node1" presStyleIdx="2" presStyleCnt="3"/>
      <dgm:spPr/>
      <dgm:t>
        <a:bodyPr/>
        <a:lstStyle/>
        <a:p>
          <a:endParaRPr lang="en-GB"/>
        </a:p>
      </dgm:t>
    </dgm:pt>
    <dgm:pt modelId="{41D352FF-4586-46AC-AC34-11EFA753F1D6}" type="pres">
      <dgm:prSet presAssocID="{D02A432D-8445-44E3-8A64-4ACA4C35F407}" presName="childShape" presStyleCnt="0"/>
      <dgm:spPr/>
    </dgm:pt>
    <dgm:pt modelId="{3F2F9F5A-66E4-4740-BE92-951716C8D0E8}" type="pres">
      <dgm:prSet presAssocID="{3055C086-F251-4E20-8FBF-008B1FC6049B}" presName="Name13" presStyleLbl="parChTrans1D2" presStyleIdx="1" presStyleCnt="2"/>
      <dgm:spPr/>
      <dgm:t>
        <a:bodyPr/>
        <a:lstStyle/>
        <a:p>
          <a:endParaRPr lang="en-GB"/>
        </a:p>
      </dgm:t>
    </dgm:pt>
    <dgm:pt modelId="{19DACC79-5D23-48EB-AB5E-6811BE820DD2}" type="pres">
      <dgm:prSet presAssocID="{875A395B-39C5-4199-A2F4-E624F3EF660E}" presName="childText" presStyleLbl="bgAcc1" presStyleIdx="1" presStyleCnt="2" custScaleX="143007" custScaleY="330833">
        <dgm:presLayoutVars>
          <dgm:bulletEnabled val="1"/>
        </dgm:presLayoutVars>
      </dgm:prSet>
      <dgm:spPr/>
      <dgm:t>
        <a:bodyPr/>
        <a:lstStyle/>
        <a:p>
          <a:endParaRPr lang="en-GB"/>
        </a:p>
      </dgm:t>
    </dgm:pt>
  </dgm:ptLst>
  <dgm:cxnLst>
    <dgm:cxn modelId="{CC7D9BE7-93D6-416A-B855-BE00885E5896}" type="presOf" srcId="{0F1B374B-F36A-4202-A135-ABACB384A30E}" destId="{CF15A165-FCB3-4901-B90A-7B98C83BA6F7}" srcOrd="0" destOrd="0" presId="urn:microsoft.com/office/officeart/2005/8/layout/hierarchy3"/>
    <dgm:cxn modelId="{EFF8ED28-3594-4F9D-8188-CF097548294D}" srcId="{EBAB51E9-C66E-44E9-8788-EF50384B8DB7}" destId="{0F1B374B-F36A-4202-A135-ABACB384A30E}" srcOrd="1" destOrd="0" parTransId="{FD25E5F0-EC25-4327-9CF6-428DB12DCE29}" sibTransId="{F153FFE8-65D1-4E96-9469-7C2966709D16}"/>
    <dgm:cxn modelId="{60D0FF03-31DD-4274-A065-35E6B4EB0F18}" type="presOf" srcId="{3055C086-F251-4E20-8FBF-008B1FC6049B}" destId="{3F2F9F5A-66E4-4740-BE92-951716C8D0E8}" srcOrd="0" destOrd="0" presId="urn:microsoft.com/office/officeart/2005/8/layout/hierarchy3"/>
    <dgm:cxn modelId="{A9FC5FCA-2E1B-42A3-8173-5FECFB6935EB}" type="presOf" srcId="{094B5B0B-C3B5-4E37-9480-205AD7BF89B0}" destId="{426866EC-6EDD-4286-A0B2-5797A0242A69}" srcOrd="1" destOrd="0" presId="urn:microsoft.com/office/officeart/2005/8/layout/hierarchy3"/>
    <dgm:cxn modelId="{C21F5103-A171-4136-BED5-F1E7254BA4DE}" srcId="{0F1B374B-F36A-4202-A135-ABACB384A30E}" destId="{FB7B39DD-A2B8-403A-B427-6DEB5ACB2748}" srcOrd="0" destOrd="0" parTransId="{DEBBF467-92F5-4DB0-AE8C-BE62545B06D7}" sibTransId="{3112302A-4E87-412E-BA1E-EE22F6892231}"/>
    <dgm:cxn modelId="{9B834EB1-1979-48A2-943F-87A8F273F1C9}" srcId="{EBAB51E9-C66E-44E9-8788-EF50384B8DB7}" destId="{D02A432D-8445-44E3-8A64-4ACA4C35F407}" srcOrd="2" destOrd="0" parTransId="{6AF01B29-A9FC-421E-9658-0AE8D0B97CAF}" sibTransId="{007206C9-3888-4DB0-8BAC-71ADE7F2DDA0}"/>
    <dgm:cxn modelId="{AF414602-F969-42D9-BE67-81BE74D24947}" type="presOf" srcId="{0F1B374B-F36A-4202-A135-ABACB384A30E}" destId="{DE3F2EE7-7B0E-4ED9-BF77-C3D8C56D1258}" srcOrd="1" destOrd="0" presId="urn:microsoft.com/office/officeart/2005/8/layout/hierarchy3"/>
    <dgm:cxn modelId="{AF39EFD3-1A67-49CB-A1C3-B36D7727B3D1}" srcId="{EBAB51E9-C66E-44E9-8788-EF50384B8DB7}" destId="{094B5B0B-C3B5-4E37-9480-205AD7BF89B0}" srcOrd="0" destOrd="0" parTransId="{8B95A783-8942-4B9F-8374-D6B01EF02E63}" sibTransId="{C13F5C4C-678B-4E9B-843D-7A96A5D3D4F0}"/>
    <dgm:cxn modelId="{606E309E-8F11-4C51-8016-D9E3F2995BCE}" type="presOf" srcId="{094B5B0B-C3B5-4E37-9480-205AD7BF89B0}" destId="{D8DF084C-6CA2-4F82-B7AC-A75E5F4E5D9E}" srcOrd="0" destOrd="0" presId="urn:microsoft.com/office/officeart/2005/8/layout/hierarchy3"/>
    <dgm:cxn modelId="{A17585C9-F739-4AAF-866D-163D6D63D90E}" type="presOf" srcId="{FB7B39DD-A2B8-403A-B427-6DEB5ACB2748}" destId="{4575BEB8-41E9-4D26-9A79-09D98A7199C8}" srcOrd="0" destOrd="0" presId="urn:microsoft.com/office/officeart/2005/8/layout/hierarchy3"/>
    <dgm:cxn modelId="{CA3A5772-6269-44E8-9041-141B266D1EEE}" type="presOf" srcId="{875A395B-39C5-4199-A2F4-E624F3EF660E}" destId="{19DACC79-5D23-48EB-AB5E-6811BE820DD2}" srcOrd="0" destOrd="0" presId="urn:microsoft.com/office/officeart/2005/8/layout/hierarchy3"/>
    <dgm:cxn modelId="{92490503-B6BB-4A8E-8A37-86089D3F2D22}" type="presOf" srcId="{D02A432D-8445-44E3-8A64-4ACA4C35F407}" destId="{E1304710-2A3C-47F7-83F2-1EE33FA10FCB}" srcOrd="0" destOrd="0" presId="urn:microsoft.com/office/officeart/2005/8/layout/hierarchy3"/>
    <dgm:cxn modelId="{71ACDE29-52B7-4702-8A30-2F4E1F6AE692}" type="presOf" srcId="{DEBBF467-92F5-4DB0-AE8C-BE62545B06D7}" destId="{F9EECC3A-93A2-47E5-86B9-06F1A3125A6C}" srcOrd="0" destOrd="0" presId="urn:microsoft.com/office/officeart/2005/8/layout/hierarchy3"/>
    <dgm:cxn modelId="{5E0E424D-0359-43B0-93B6-3F74F461BACE}" srcId="{D02A432D-8445-44E3-8A64-4ACA4C35F407}" destId="{875A395B-39C5-4199-A2F4-E624F3EF660E}" srcOrd="0" destOrd="0" parTransId="{3055C086-F251-4E20-8FBF-008B1FC6049B}" sibTransId="{A41C17E5-7D70-46D5-BB1A-730E2625E5C3}"/>
    <dgm:cxn modelId="{5B756247-29F7-4A06-8896-8F19474E1B4E}" type="presOf" srcId="{D02A432D-8445-44E3-8A64-4ACA4C35F407}" destId="{8C587684-7C39-4D44-94DD-25A2A1422C66}" srcOrd="1" destOrd="0" presId="urn:microsoft.com/office/officeart/2005/8/layout/hierarchy3"/>
    <dgm:cxn modelId="{8F800609-D1CD-4BE4-868A-DB4FFDB90329}" type="presOf" srcId="{EBAB51E9-C66E-44E9-8788-EF50384B8DB7}" destId="{075C2448-133F-47F4-BE2E-0005E6193164}" srcOrd="0" destOrd="0" presId="urn:microsoft.com/office/officeart/2005/8/layout/hierarchy3"/>
    <dgm:cxn modelId="{51FC919A-D562-4C01-8559-620B61A71998}" type="presParOf" srcId="{075C2448-133F-47F4-BE2E-0005E6193164}" destId="{A804A6FE-72C4-495A-A210-4224EB7BD470}" srcOrd="0" destOrd="0" presId="urn:microsoft.com/office/officeart/2005/8/layout/hierarchy3"/>
    <dgm:cxn modelId="{06B6C50F-C35A-4530-8318-3875C872B878}" type="presParOf" srcId="{A804A6FE-72C4-495A-A210-4224EB7BD470}" destId="{7A87F793-9A6A-4636-A0FC-46CBB5A3B326}" srcOrd="0" destOrd="0" presId="urn:microsoft.com/office/officeart/2005/8/layout/hierarchy3"/>
    <dgm:cxn modelId="{AE9D80F6-4332-4B14-A33B-19909ACA5ED9}" type="presParOf" srcId="{7A87F793-9A6A-4636-A0FC-46CBB5A3B326}" destId="{D8DF084C-6CA2-4F82-B7AC-A75E5F4E5D9E}" srcOrd="0" destOrd="0" presId="urn:microsoft.com/office/officeart/2005/8/layout/hierarchy3"/>
    <dgm:cxn modelId="{B39EF7D6-577A-4B6B-806A-DC7531D7ADC1}" type="presParOf" srcId="{7A87F793-9A6A-4636-A0FC-46CBB5A3B326}" destId="{426866EC-6EDD-4286-A0B2-5797A0242A69}" srcOrd="1" destOrd="0" presId="urn:microsoft.com/office/officeart/2005/8/layout/hierarchy3"/>
    <dgm:cxn modelId="{D01111A3-7149-46D6-9E13-061E2B6A0A76}" type="presParOf" srcId="{A804A6FE-72C4-495A-A210-4224EB7BD470}" destId="{0E5A4277-41AD-4D28-8842-4D8D25297FBF}" srcOrd="1" destOrd="0" presId="urn:microsoft.com/office/officeart/2005/8/layout/hierarchy3"/>
    <dgm:cxn modelId="{695E1957-BC7B-43A2-B1FA-BC914018977B}" type="presParOf" srcId="{075C2448-133F-47F4-BE2E-0005E6193164}" destId="{0F11E6FC-989F-4C34-BF82-137A48E7B9FD}" srcOrd="1" destOrd="0" presId="urn:microsoft.com/office/officeart/2005/8/layout/hierarchy3"/>
    <dgm:cxn modelId="{D8012D31-DA44-4709-9A68-187473B8E64A}" type="presParOf" srcId="{0F11E6FC-989F-4C34-BF82-137A48E7B9FD}" destId="{851B7190-038C-4BEF-9403-586FB6193F99}" srcOrd="0" destOrd="0" presId="urn:microsoft.com/office/officeart/2005/8/layout/hierarchy3"/>
    <dgm:cxn modelId="{FD5BE792-AEFA-4C61-9407-B156CEAF90FC}" type="presParOf" srcId="{851B7190-038C-4BEF-9403-586FB6193F99}" destId="{CF15A165-FCB3-4901-B90A-7B98C83BA6F7}" srcOrd="0" destOrd="0" presId="urn:microsoft.com/office/officeart/2005/8/layout/hierarchy3"/>
    <dgm:cxn modelId="{7037FD5C-0129-481E-8451-C44A279DDF63}" type="presParOf" srcId="{851B7190-038C-4BEF-9403-586FB6193F99}" destId="{DE3F2EE7-7B0E-4ED9-BF77-C3D8C56D1258}" srcOrd="1" destOrd="0" presId="urn:microsoft.com/office/officeart/2005/8/layout/hierarchy3"/>
    <dgm:cxn modelId="{8FEE085F-83F3-4880-8E3B-F0EAE023886D}" type="presParOf" srcId="{0F11E6FC-989F-4C34-BF82-137A48E7B9FD}" destId="{87F34DBC-36BD-4FC5-B50E-7EDF7506B7F9}" srcOrd="1" destOrd="0" presId="urn:microsoft.com/office/officeart/2005/8/layout/hierarchy3"/>
    <dgm:cxn modelId="{C9B80787-3AD7-4FE0-9635-FAF89DDC77C2}" type="presParOf" srcId="{87F34DBC-36BD-4FC5-B50E-7EDF7506B7F9}" destId="{F9EECC3A-93A2-47E5-86B9-06F1A3125A6C}" srcOrd="0" destOrd="0" presId="urn:microsoft.com/office/officeart/2005/8/layout/hierarchy3"/>
    <dgm:cxn modelId="{FEE5E827-D5B0-4C11-A979-72709B55F1FA}" type="presParOf" srcId="{87F34DBC-36BD-4FC5-B50E-7EDF7506B7F9}" destId="{4575BEB8-41E9-4D26-9A79-09D98A7199C8}" srcOrd="1" destOrd="0" presId="urn:microsoft.com/office/officeart/2005/8/layout/hierarchy3"/>
    <dgm:cxn modelId="{4CBD047B-8DE4-46E5-A78B-C0B8390E3930}" type="presParOf" srcId="{075C2448-133F-47F4-BE2E-0005E6193164}" destId="{F0A27998-4B54-49AC-B180-E57C672F3D3E}" srcOrd="2" destOrd="0" presId="urn:microsoft.com/office/officeart/2005/8/layout/hierarchy3"/>
    <dgm:cxn modelId="{CE6B49C9-09CF-4319-83A7-1ADCE4448628}" type="presParOf" srcId="{F0A27998-4B54-49AC-B180-E57C672F3D3E}" destId="{4964BFF4-3E96-4B87-BAF2-DD594E3FB2BB}" srcOrd="0" destOrd="0" presId="urn:microsoft.com/office/officeart/2005/8/layout/hierarchy3"/>
    <dgm:cxn modelId="{CFF877FD-79ED-44C5-89DA-DC44E42DBEE7}" type="presParOf" srcId="{4964BFF4-3E96-4B87-BAF2-DD594E3FB2BB}" destId="{E1304710-2A3C-47F7-83F2-1EE33FA10FCB}" srcOrd="0" destOrd="0" presId="urn:microsoft.com/office/officeart/2005/8/layout/hierarchy3"/>
    <dgm:cxn modelId="{E0FF9DFB-2741-4D2F-884C-1762B71EA189}" type="presParOf" srcId="{4964BFF4-3E96-4B87-BAF2-DD594E3FB2BB}" destId="{8C587684-7C39-4D44-94DD-25A2A1422C66}" srcOrd="1" destOrd="0" presId="urn:microsoft.com/office/officeart/2005/8/layout/hierarchy3"/>
    <dgm:cxn modelId="{8B002D13-DFE1-41AF-AD39-AF357A677BA7}" type="presParOf" srcId="{F0A27998-4B54-49AC-B180-E57C672F3D3E}" destId="{41D352FF-4586-46AC-AC34-11EFA753F1D6}" srcOrd="1" destOrd="0" presId="urn:microsoft.com/office/officeart/2005/8/layout/hierarchy3"/>
    <dgm:cxn modelId="{33561DE0-11FE-4FA8-9D28-E643E977B3B1}" type="presParOf" srcId="{41D352FF-4586-46AC-AC34-11EFA753F1D6}" destId="{3F2F9F5A-66E4-4740-BE92-951716C8D0E8}" srcOrd="0" destOrd="0" presId="urn:microsoft.com/office/officeart/2005/8/layout/hierarchy3"/>
    <dgm:cxn modelId="{1F8A5A28-001E-4796-8D97-D6B3F74E6ADB}" type="presParOf" srcId="{41D352FF-4586-46AC-AC34-11EFA753F1D6}" destId="{19DACC79-5D23-48EB-AB5E-6811BE820DD2}"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F4CB41-6A26-4A88-84E8-5307F8AFA033}">
      <dsp:nvSpPr>
        <dsp:cNvPr id="0" name=""/>
        <dsp:cNvSpPr/>
      </dsp:nvSpPr>
      <dsp:spPr>
        <a:xfrm>
          <a:off x="0" y="163309"/>
          <a:ext cx="6096000" cy="3810000"/>
        </a:xfrm>
        <a:prstGeom prst="swooshArrow">
          <a:avLst>
            <a:gd name="adj1" fmla="val 25000"/>
            <a:gd name="adj2" fmla="val 25000"/>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dsp:style>
    </dsp:sp>
    <dsp:sp modelId="{AA3DB496-D588-4821-8BBB-5D17A3B5A59F}">
      <dsp:nvSpPr>
        <dsp:cNvPr id="0" name=""/>
        <dsp:cNvSpPr/>
      </dsp:nvSpPr>
      <dsp:spPr>
        <a:xfrm>
          <a:off x="774192" y="2756661"/>
          <a:ext cx="158496" cy="158496"/>
        </a:xfrm>
        <a:prstGeom prst="ellipse">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164C7CA-2A3D-4ED2-AD27-F5D3EF9BADBB}">
      <dsp:nvSpPr>
        <dsp:cNvPr id="0" name=""/>
        <dsp:cNvSpPr/>
      </dsp:nvSpPr>
      <dsp:spPr>
        <a:xfrm>
          <a:off x="853440" y="2896095"/>
          <a:ext cx="1420368" cy="980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984" tIns="0" rIns="0" bIns="0" numCol="1" spcCol="1270" anchor="t" anchorCtr="0">
          <a:noAutofit/>
        </a:bodyPr>
        <a:lstStyle/>
        <a:p>
          <a:pPr lvl="0" algn="l" defTabSz="977900">
            <a:lnSpc>
              <a:spcPct val="90000"/>
            </a:lnSpc>
            <a:spcBef>
              <a:spcPct val="0"/>
            </a:spcBef>
            <a:spcAft>
              <a:spcPct val="35000"/>
            </a:spcAft>
          </a:pPr>
          <a:r>
            <a:rPr lang="en-US" sz="2200" b="1" kern="1200" dirty="0" smtClean="0">
              <a:solidFill>
                <a:schemeClr val="accent2">
                  <a:lumMod val="75000"/>
                </a:schemeClr>
              </a:solidFill>
            </a:rPr>
            <a:t>Knowledge skills and Attitudes </a:t>
          </a:r>
          <a:endParaRPr lang="en-GB" sz="2200" b="1" kern="1200" dirty="0">
            <a:solidFill>
              <a:schemeClr val="accent2">
                <a:lumMod val="75000"/>
              </a:schemeClr>
            </a:solidFill>
          </a:endParaRPr>
        </a:p>
      </dsp:txBody>
      <dsp:txXfrm>
        <a:off x="853440" y="2896095"/>
        <a:ext cx="1420368" cy="980718"/>
      </dsp:txXfrm>
    </dsp:sp>
    <dsp:sp modelId="{B0B6D71E-FC8C-478D-8A3B-991F9D28FCE5}">
      <dsp:nvSpPr>
        <dsp:cNvPr id="0" name=""/>
        <dsp:cNvSpPr/>
      </dsp:nvSpPr>
      <dsp:spPr>
        <a:xfrm>
          <a:off x="2173224" y="1721104"/>
          <a:ext cx="286512" cy="286512"/>
        </a:xfrm>
        <a:prstGeom prst="ellipse">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3A3B67B-6C89-42F5-8000-DA78F43C6729}">
      <dsp:nvSpPr>
        <dsp:cNvPr id="0" name=""/>
        <dsp:cNvSpPr/>
      </dsp:nvSpPr>
      <dsp:spPr>
        <a:xfrm>
          <a:off x="2316480" y="2032005"/>
          <a:ext cx="1463040" cy="17373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1817" tIns="0" rIns="0" bIns="0" numCol="1" spcCol="1270" anchor="t" anchorCtr="0">
          <a:noAutofit/>
        </a:bodyPr>
        <a:lstStyle/>
        <a:p>
          <a:pPr lvl="0" algn="l" defTabSz="977900">
            <a:lnSpc>
              <a:spcPct val="90000"/>
            </a:lnSpc>
            <a:spcBef>
              <a:spcPct val="0"/>
            </a:spcBef>
            <a:spcAft>
              <a:spcPct val="35000"/>
            </a:spcAft>
          </a:pPr>
          <a:r>
            <a:rPr lang="en-US" sz="2200" b="1" kern="1200" dirty="0" smtClean="0">
              <a:solidFill>
                <a:srgbClr val="00B050"/>
              </a:solidFill>
            </a:rPr>
            <a:t>Actions, thoughts and feelings </a:t>
          </a:r>
          <a:endParaRPr lang="en-GB" sz="2200" b="1" kern="1200" dirty="0">
            <a:solidFill>
              <a:srgbClr val="00B050"/>
            </a:solidFill>
          </a:endParaRPr>
        </a:p>
      </dsp:txBody>
      <dsp:txXfrm>
        <a:off x="2316480" y="2032005"/>
        <a:ext cx="1463040" cy="1737349"/>
      </dsp:txXfrm>
    </dsp:sp>
    <dsp:sp modelId="{8D5CDF7A-0A7C-4E68-83B9-C68BC4D96C0B}">
      <dsp:nvSpPr>
        <dsp:cNvPr id="0" name=""/>
        <dsp:cNvSpPr/>
      </dsp:nvSpPr>
      <dsp:spPr>
        <a:xfrm>
          <a:off x="3855720" y="1090930"/>
          <a:ext cx="396240" cy="39624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BF4C1E0-8032-462C-8A04-E76901CFD430}">
      <dsp:nvSpPr>
        <dsp:cNvPr id="0" name=""/>
        <dsp:cNvSpPr/>
      </dsp:nvSpPr>
      <dsp:spPr>
        <a:xfrm>
          <a:off x="3984096" y="1527948"/>
          <a:ext cx="1463040" cy="20718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9959" tIns="0" rIns="0" bIns="0" numCol="1" spcCol="1270" anchor="t" anchorCtr="0">
          <a:noAutofit/>
        </a:bodyPr>
        <a:lstStyle/>
        <a:p>
          <a:pPr lvl="0" algn="l" defTabSz="977900">
            <a:lnSpc>
              <a:spcPct val="90000"/>
            </a:lnSpc>
            <a:spcBef>
              <a:spcPct val="0"/>
            </a:spcBef>
            <a:spcAft>
              <a:spcPct val="35000"/>
            </a:spcAft>
          </a:pPr>
          <a:r>
            <a:rPr lang="en-US" sz="2200" b="1" kern="1200" dirty="0" smtClean="0">
              <a:solidFill>
                <a:srgbClr val="0070C0"/>
              </a:solidFill>
            </a:rPr>
            <a:t>Products and services </a:t>
          </a:r>
          <a:endParaRPr lang="en-GB" sz="2200" b="1" kern="1200" dirty="0">
            <a:solidFill>
              <a:srgbClr val="0070C0"/>
            </a:solidFill>
          </a:endParaRPr>
        </a:p>
      </dsp:txBody>
      <dsp:txXfrm>
        <a:off x="3984096" y="1527948"/>
        <a:ext cx="1463040" cy="207186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FC2821-20DC-4322-B04C-CD0EA3D2F880}">
      <dsp:nvSpPr>
        <dsp:cNvPr id="0" name=""/>
        <dsp:cNvSpPr/>
      </dsp:nvSpPr>
      <dsp:spPr>
        <a:xfrm>
          <a:off x="320794" y="1136"/>
          <a:ext cx="2004382" cy="736633"/>
        </a:xfrm>
        <a:prstGeom prst="roundRect">
          <a:avLst>
            <a:gd name="adj" fmla="val 10000"/>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n-US" sz="1400" b="1" kern="1200" dirty="0">
              <a:latin typeface="Arial Narrow" pitchFamily="34" charset="0"/>
            </a:rPr>
            <a:t>Delivery and facilitate of TVET learning</a:t>
          </a:r>
          <a:endParaRPr lang="pl-PL" sz="1400" b="1" kern="1200" dirty="0">
            <a:latin typeface="Arial Narrow" pitchFamily="34" charset="0"/>
          </a:endParaRPr>
        </a:p>
      </dsp:txBody>
      <dsp:txXfrm>
        <a:off x="320794" y="1136"/>
        <a:ext cx="2004382" cy="736633"/>
      </dsp:txXfrm>
    </dsp:sp>
    <dsp:sp modelId="{898A2DCB-A5FB-4662-B6FE-E4CFE355F7D2}">
      <dsp:nvSpPr>
        <dsp:cNvPr id="0" name=""/>
        <dsp:cNvSpPr/>
      </dsp:nvSpPr>
      <dsp:spPr>
        <a:xfrm>
          <a:off x="521233" y="737769"/>
          <a:ext cx="200438" cy="285002"/>
        </a:xfrm>
        <a:custGeom>
          <a:avLst/>
          <a:gdLst/>
          <a:ahLst/>
          <a:cxnLst/>
          <a:rect l="0" t="0" r="0" b="0"/>
          <a:pathLst>
            <a:path>
              <a:moveTo>
                <a:pt x="0" y="0"/>
              </a:moveTo>
              <a:lnTo>
                <a:pt x="0" y="285002"/>
              </a:lnTo>
              <a:lnTo>
                <a:pt x="200438" y="285002"/>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DA6A84F-317E-4D5B-8F0C-88D050CCB969}">
      <dsp:nvSpPr>
        <dsp:cNvPr id="0" name=""/>
        <dsp:cNvSpPr/>
      </dsp:nvSpPr>
      <dsp:spPr>
        <a:xfrm>
          <a:off x="721671" y="821853"/>
          <a:ext cx="1555089" cy="401837"/>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pl-PL" sz="1200" b="1" kern="1200" dirty="0" err="1">
              <a:latin typeface="Arial Narrow" pitchFamily="34" charset="0"/>
            </a:rPr>
            <a:t>Provide</a:t>
          </a:r>
          <a:r>
            <a:rPr lang="pl-PL" sz="1200" b="1" kern="1200" dirty="0">
              <a:latin typeface="Arial Narrow" pitchFamily="34" charset="0"/>
            </a:rPr>
            <a:t> </a:t>
          </a:r>
          <a:r>
            <a:rPr lang="pl-PL" sz="1200" b="1" kern="1200" dirty="0" err="1">
              <a:latin typeface="Arial Narrow" pitchFamily="34" charset="0"/>
            </a:rPr>
            <a:t>work</a:t>
          </a:r>
          <a:r>
            <a:rPr lang="pl-PL" sz="1200" b="1" kern="1200" dirty="0">
              <a:latin typeface="Arial Narrow" pitchFamily="34" charset="0"/>
            </a:rPr>
            <a:t> </a:t>
          </a:r>
          <a:r>
            <a:rPr lang="pl-PL" sz="1200" b="1" kern="1200" dirty="0" err="1">
              <a:latin typeface="Arial Narrow" pitchFamily="34" charset="0"/>
            </a:rPr>
            <a:t>skill</a:t>
          </a:r>
          <a:r>
            <a:rPr lang="pl-PL" sz="1200" b="1" kern="1200" dirty="0">
              <a:latin typeface="Arial Narrow" pitchFamily="34" charset="0"/>
            </a:rPr>
            <a:t> </a:t>
          </a:r>
          <a:r>
            <a:rPr lang="pl-PL" sz="1200" b="1" kern="1200" dirty="0" err="1">
              <a:latin typeface="Arial Narrow" pitchFamily="34" charset="0"/>
            </a:rPr>
            <a:t>instruction</a:t>
          </a:r>
          <a:r>
            <a:rPr lang="pl-PL" sz="1200" b="1" kern="1200" dirty="0">
              <a:latin typeface="Arial Narrow" pitchFamily="34" charset="0"/>
            </a:rPr>
            <a:t> </a:t>
          </a:r>
          <a:endParaRPr lang="pl-PL" sz="1200" b="1" kern="1200" baseline="30000" dirty="0">
            <a:latin typeface="Arial Narrow" pitchFamily="34" charset="0"/>
          </a:endParaRPr>
        </a:p>
      </dsp:txBody>
      <dsp:txXfrm>
        <a:off x="721671" y="821853"/>
        <a:ext cx="1555089" cy="401837"/>
      </dsp:txXfrm>
    </dsp:sp>
    <dsp:sp modelId="{77EBE3E9-D34C-4889-84AF-109905EBEE8B}">
      <dsp:nvSpPr>
        <dsp:cNvPr id="0" name=""/>
        <dsp:cNvSpPr/>
      </dsp:nvSpPr>
      <dsp:spPr>
        <a:xfrm>
          <a:off x="521233" y="737769"/>
          <a:ext cx="200438" cy="781901"/>
        </a:xfrm>
        <a:custGeom>
          <a:avLst/>
          <a:gdLst/>
          <a:ahLst/>
          <a:cxnLst/>
          <a:rect l="0" t="0" r="0" b="0"/>
          <a:pathLst>
            <a:path>
              <a:moveTo>
                <a:pt x="0" y="0"/>
              </a:moveTo>
              <a:lnTo>
                <a:pt x="0" y="781901"/>
              </a:lnTo>
              <a:lnTo>
                <a:pt x="200438" y="781901"/>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2E2C261-0821-4DDB-AC2B-126C6097938F}">
      <dsp:nvSpPr>
        <dsp:cNvPr id="0" name=""/>
        <dsp:cNvSpPr/>
      </dsp:nvSpPr>
      <dsp:spPr>
        <a:xfrm>
          <a:off x="721671" y="1307775"/>
          <a:ext cx="1555089" cy="423790"/>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pl-PL" sz="1200" b="1" kern="1200" dirty="0">
              <a:latin typeface="Arial Narrow" pitchFamily="34" charset="0"/>
            </a:rPr>
            <a:t>Plan, </a:t>
          </a:r>
          <a:r>
            <a:rPr lang="pl-PL" sz="1200" b="1" kern="1200" dirty="0" err="1">
              <a:latin typeface="Arial Narrow" pitchFamily="34" charset="0"/>
            </a:rPr>
            <a:t>organise</a:t>
          </a:r>
          <a:r>
            <a:rPr lang="pl-PL" sz="1200" b="1" kern="1200" dirty="0">
              <a:latin typeface="Arial Narrow" pitchFamily="34" charset="0"/>
            </a:rPr>
            <a:t> and </a:t>
          </a:r>
          <a:r>
            <a:rPr lang="pl-PL" sz="1200" b="1" kern="1200" dirty="0" err="1">
              <a:latin typeface="Arial Narrow" pitchFamily="34" charset="0"/>
            </a:rPr>
            <a:t>deliver</a:t>
          </a:r>
          <a:r>
            <a:rPr lang="pl-PL" sz="1200" b="1" kern="1200" dirty="0">
              <a:latin typeface="Arial Narrow" pitchFamily="34" charset="0"/>
            </a:rPr>
            <a:t> </a:t>
          </a:r>
          <a:r>
            <a:rPr lang="pl-PL" sz="1200" b="1" kern="1200" dirty="0" err="1">
              <a:latin typeface="Arial Narrow" pitchFamily="34" charset="0"/>
            </a:rPr>
            <a:t>group-based</a:t>
          </a:r>
          <a:r>
            <a:rPr lang="pl-PL" sz="1200" b="1" kern="1200" dirty="0">
              <a:latin typeface="Arial Narrow" pitchFamily="34" charset="0"/>
            </a:rPr>
            <a:t> learning</a:t>
          </a:r>
          <a:endParaRPr lang="pl-PL" sz="1200" b="1" kern="1200" baseline="30000" dirty="0">
            <a:latin typeface="Arial Narrow" pitchFamily="34" charset="0"/>
          </a:endParaRPr>
        </a:p>
      </dsp:txBody>
      <dsp:txXfrm>
        <a:off x="721671" y="1307775"/>
        <a:ext cx="1555089" cy="423790"/>
      </dsp:txXfrm>
    </dsp:sp>
    <dsp:sp modelId="{B5A905CB-AC97-4D0B-A057-992CF8BDFB71}">
      <dsp:nvSpPr>
        <dsp:cNvPr id="0" name=""/>
        <dsp:cNvSpPr/>
      </dsp:nvSpPr>
      <dsp:spPr>
        <a:xfrm>
          <a:off x="521233" y="737769"/>
          <a:ext cx="200438" cy="1304693"/>
        </a:xfrm>
        <a:custGeom>
          <a:avLst/>
          <a:gdLst/>
          <a:ahLst/>
          <a:cxnLst/>
          <a:rect l="0" t="0" r="0" b="0"/>
          <a:pathLst>
            <a:path>
              <a:moveTo>
                <a:pt x="0" y="0"/>
              </a:moveTo>
              <a:lnTo>
                <a:pt x="0" y="1304693"/>
              </a:lnTo>
              <a:lnTo>
                <a:pt x="200438" y="1304693"/>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C7B617C-8A07-4091-BB93-4D3DCD3B9C35}">
      <dsp:nvSpPr>
        <dsp:cNvPr id="0" name=""/>
        <dsp:cNvSpPr/>
      </dsp:nvSpPr>
      <dsp:spPr>
        <a:xfrm>
          <a:off x="721671" y="1861099"/>
          <a:ext cx="1571115" cy="362728"/>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pl-PL" sz="1200" b="1" kern="1200" dirty="0">
              <a:latin typeface="Arial Narrow" pitchFamily="34" charset="0"/>
            </a:rPr>
            <a:t>Plan, </a:t>
          </a:r>
          <a:r>
            <a:rPr lang="pl-PL" sz="1200" b="1" kern="1200" dirty="0" err="1">
              <a:latin typeface="Arial Narrow" pitchFamily="34" charset="0"/>
            </a:rPr>
            <a:t>organise</a:t>
          </a:r>
          <a:r>
            <a:rPr lang="pl-PL" sz="1200" b="1" kern="1200" dirty="0">
              <a:latin typeface="Arial Narrow" pitchFamily="34" charset="0"/>
            </a:rPr>
            <a:t> and </a:t>
          </a:r>
          <a:r>
            <a:rPr lang="pl-PL" sz="1200" b="1" kern="1200" dirty="0" err="1">
              <a:latin typeface="Arial Narrow" pitchFamily="34" charset="0"/>
            </a:rPr>
            <a:t>facilitate</a:t>
          </a:r>
          <a:r>
            <a:rPr lang="pl-PL" sz="1200" b="1" kern="1200" dirty="0">
              <a:latin typeface="Arial Narrow" pitchFamily="34" charset="0"/>
            </a:rPr>
            <a:t> learning </a:t>
          </a:r>
          <a:r>
            <a:rPr lang="pl-PL" sz="1200" b="1" kern="1200" dirty="0" err="1">
              <a:latin typeface="Arial Narrow" pitchFamily="34" charset="0"/>
            </a:rPr>
            <a:t>in</a:t>
          </a:r>
          <a:r>
            <a:rPr lang="pl-PL" sz="1200" b="1" kern="1200" dirty="0">
              <a:latin typeface="Arial Narrow" pitchFamily="34" charset="0"/>
            </a:rPr>
            <a:t> </a:t>
          </a:r>
          <a:r>
            <a:rPr lang="pl-PL" sz="1200" b="1" kern="1200" dirty="0" err="1">
              <a:latin typeface="Arial Narrow" pitchFamily="34" charset="0"/>
            </a:rPr>
            <a:t>the</a:t>
          </a:r>
          <a:r>
            <a:rPr lang="pl-PL" sz="1200" b="1" kern="1200" dirty="0">
              <a:latin typeface="Arial Narrow" pitchFamily="34" charset="0"/>
            </a:rPr>
            <a:t> </a:t>
          </a:r>
          <a:r>
            <a:rPr lang="pl-PL" sz="1200" b="1" kern="1200" dirty="0" err="1">
              <a:latin typeface="Arial Narrow" pitchFamily="34" charset="0"/>
            </a:rPr>
            <a:t>workplace</a:t>
          </a:r>
          <a:endParaRPr lang="pl-PL" sz="1200" b="1" kern="1200" dirty="0">
            <a:latin typeface="Arial Narrow" pitchFamily="34" charset="0"/>
          </a:endParaRPr>
        </a:p>
      </dsp:txBody>
      <dsp:txXfrm>
        <a:off x="721671" y="1861099"/>
        <a:ext cx="1571115" cy="362728"/>
      </dsp:txXfrm>
    </dsp:sp>
    <dsp:sp modelId="{214F0863-00C2-4C51-BB09-D9C73D342DA6}">
      <dsp:nvSpPr>
        <dsp:cNvPr id="0" name=""/>
        <dsp:cNvSpPr/>
      </dsp:nvSpPr>
      <dsp:spPr>
        <a:xfrm>
          <a:off x="521233" y="737769"/>
          <a:ext cx="200438" cy="1800840"/>
        </a:xfrm>
        <a:custGeom>
          <a:avLst/>
          <a:gdLst/>
          <a:ahLst/>
          <a:cxnLst/>
          <a:rect l="0" t="0" r="0" b="0"/>
          <a:pathLst>
            <a:path>
              <a:moveTo>
                <a:pt x="0" y="0"/>
              </a:moveTo>
              <a:lnTo>
                <a:pt x="0" y="1800840"/>
              </a:lnTo>
              <a:lnTo>
                <a:pt x="200438" y="1800840"/>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EF26487-CB86-421A-A1B9-54B8D6F2E823}">
      <dsp:nvSpPr>
        <dsp:cNvPr id="0" name=""/>
        <dsp:cNvSpPr/>
      </dsp:nvSpPr>
      <dsp:spPr>
        <a:xfrm>
          <a:off x="721671" y="2345124"/>
          <a:ext cx="1478098" cy="386971"/>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pl-PL" sz="1200" b="1" kern="1200" dirty="0">
              <a:latin typeface="Arial Narrow" pitchFamily="34" charset="0"/>
            </a:rPr>
            <a:t>Mentor </a:t>
          </a:r>
          <a:r>
            <a:rPr lang="pl-PL" sz="1200" b="1" kern="1200" dirty="0" err="1">
              <a:latin typeface="Arial Narrow" pitchFamily="34" charset="0"/>
            </a:rPr>
            <a:t>in</a:t>
          </a:r>
          <a:r>
            <a:rPr lang="pl-PL" sz="1200" b="1" kern="1200" dirty="0">
              <a:latin typeface="Arial Narrow" pitchFamily="34" charset="0"/>
            </a:rPr>
            <a:t> </a:t>
          </a:r>
          <a:r>
            <a:rPr lang="pl-PL" sz="1200" b="1" kern="1200" dirty="0" err="1">
              <a:latin typeface="Arial Narrow" pitchFamily="34" charset="0"/>
            </a:rPr>
            <a:t>the</a:t>
          </a:r>
          <a:r>
            <a:rPr lang="pl-PL" sz="1200" b="1" kern="1200" dirty="0">
              <a:latin typeface="Arial Narrow" pitchFamily="34" charset="0"/>
            </a:rPr>
            <a:t> </a:t>
          </a:r>
          <a:r>
            <a:rPr lang="pl-PL" sz="1200" b="1" kern="1200" dirty="0" err="1">
              <a:latin typeface="Arial Narrow" pitchFamily="34" charset="0"/>
            </a:rPr>
            <a:t>workplace</a:t>
          </a:r>
          <a:endParaRPr lang="pl-PL" sz="1200" b="1" kern="1200" dirty="0">
            <a:latin typeface="Arial Narrow" pitchFamily="34" charset="0"/>
          </a:endParaRPr>
        </a:p>
      </dsp:txBody>
      <dsp:txXfrm>
        <a:off x="721671" y="2345124"/>
        <a:ext cx="1478098" cy="386971"/>
      </dsp:txXfrm>
    </dsp:sp>
    <dsp:sp modelId="{7DFCE162-1B33-4FA2-828F-DF1A27C20A94}">
      <dsp:nvSpPr>
        <dsp:cNvPr id="0" name=""/>
        <dsp:cNvSpPr/>
      </dsp:nvSpPr>
      <dsp:spPr>
        <a:xfrm>
          <a:off x="521233" y="737769"/>
          <a:ext cx="200438" cy="2271896"/>
        </a:xfrm>
        <a:custGeom>
          <a:avLst/>
          <a:gdLst/>
          <a:ahLst/>
          <a:cxnLst/>
          <a:rect l="0" t="0" r="0" b="0"/>
          <a:pathLst>
            <a:path>
              <a:moveTo>
                <a:pt x="0" y="0"/>
              </a:moveTo>
              <a:lnTo>
                <a:pt x="0" y="2271896"/>
              </a:lnTo>
              <a:lnTo>
                <a:pt x="200438" y="2271896"/>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1CE980-F872-45ED-90E8-F9354DA1103E}">
      <dsp:nvSpPr>
        <dsp:cNvPr id="0" name=""/>
        <dsp:cNvSpPr/>
      </dsp:nvSpPr>
      <dsp:spPr>
        <a:xfrm>
          <a:off x="721671" y="2816180"/>
          <a:ext cx="1427099" cy="386971"/>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pl-PL" sz="1200" b="1" kern="1200" dirty="0" err="1">
              <a:latin typeface="Arial Narrow" pitchFamily="34" charset="0"/>
            </a:rPr>
            <a:t>Facilitate</a:t>
          </a:r>
          <a:r>
            <a:rPr lang="pl-PL" sz="1200" b="1" kern="1200" dirty="0">
              <a:latin typeface="Arial Narrow" pitchFamily="34" charset="0"/>
            </a:rPr>
            <a:t> e-learning</a:t>
          </a:r>
        </a:p>
      </dsp:txBody>
      <dsp:txXfrm>
        <a:off x="721671" y="2816180"/>
        <a:ext cx="1427099" cy="386971"/>
      </dsp:txXfrm>
    </dsp:sp>
    <dsp:sp modelId="{8F86EFEC-0B35-458D-8919-724015A83E76}">
      <dsp:nvSpPr>
        <dsp:cNvPr id="0" name=""/>
        <dsp:cNvSpPr/>
      </dsp:nvSpPr>
      <dsp:spPr>
        <a:xfrm>
          <a:off x="521233" y="737769"/>
          <a:ext cx="200438" cy="2789058"/>
        </a:xfrm>
        <a:custGeom>
          <a:avLst/>
          <a:gdLst/>
          <a:ahLst/>
          <a:cxnLst/>
          <a:rect l="0" t="0" r="0" b="0"/>
          <a:pathLst>
            <a:path>
              <a:moveTo>
                <a:pt x="0" y="0"/>
              </a:moveTo>
              <a:lnTo>
                <a:pt x="0" y="2789058"/>
              </a:lnTo>
              <a:lnTo>
                <a:pt x="200438" y="2789058"/>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8580561-03B0-4747-8E35-01B727B01FE4}">
      <dsp:nvSpPr>
        <dsp:cNvPr id="0" name=""/>
        <dsp:cNvSpPr/>
      </dsp:nvSpPr>
      <dsp:spPr>
        <a:xfrm>
          <a:off x="721671" y="3287236"/>
          <a:ext cx="1498267" cy="479185"/>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pl-PL" sz="1200" b="1" kern="1200" dirty="0" err="1">
              <a:latin typeface="Arial Narrow" pitchFamily="34" charset="0"/>
            </a:rPr>
            <a:t>Evaluate</a:t>
          </a:r>
          <a:r>
            <a:rPr lang="pl-PL" sz="1200" b="1" kern="1200" dirty="0">
              <a:latin typeface="Arial Narrow" pitchFamily="34" charset="0"/>
            </a:rPr>
            <a:t>, </a:t>
          </a:r>
          <a:r>
            <a:rPr lang="pl-PL" sz="1200" b="1" kern="1200" dirty="0" err="1">
              <a:latin typeface="Arial Narrow" pitchFamily="34" charset="0"/>
            </a:rPr>
            <a:t>implement</a:t>
          </a:r>
          <a:r>
            <a:rPr lang="pl-PL" sz="1200" b="1" kern="1200" dirty="0">
              <a:latin typeface="Arial Narrow" pitchFamily="34" charset="0"/>
            </a:rPr>
            <a:t> and </a:t>
          </a:r>
          <a:r>
            <a:rPr lang="pl-PL" sz="1200" b="1" kern="1200" dirty="0" err="1">
              <a:latin typeface="Arial Narrow" pitchFamily="34" charset="0"/>
            </a:rPr>
            <a:t>use</a:t>
          </a:r>
          <a:r>
            <a:rPr lang="pl-PL" sz="1200" b="1" kern="1200" dirty="0">
              <a:latin typeface="Arial Narrow" pitchFamily="34" charset="0"/>
            </a:rPr>
            <a:t> </a:t>
          </a:r>
          <a:r>
            <a:rPr lang="pl-PL" sz="1200" b="1" kern="1200" dirty="0" err="1">
              <a:latin typeface="Arial Narrow" pitchFamily="34" charset="0"/>
            </a:rPr>
            <a:t>ICT-based</a:t>
          </a:r>
          <a:r>
            <a:rPr lang="pl-PL" sz="1200" b="1" kern="1200" dirty="0">
              <a:latin typeface="Arial Narrow" pitchFamily="34" charset="0"/>
            </a:rPr>
            <a:t> </a:t>
          </a:r>
          <a:r>
            <a:rPr lang="pl-PL" sz="1200" b="1" kern="1200" dirty="0" err="1">
              <a:latin typeface="Arial Narrow" pitchFamily="34" charset="0"/>
            </a:rPr>
            <a:t>educational</a:t>
          </a:r>
          <a:r>
            <a:rPr lang="pl-PL" sz="1200" b="1" kern="1200" dirty="0">
              <a:latin typeface="Arial Narrow" pitchFamily="34" charset="0"/>
            </a:rPr>
            <a:t> </a:t>
          </a:r>
          <a:r>
            <a:rPr lang="pl-PL" sz="1200" b="1" kern="1200" dirty="0" err="1">
              <a:latin typeface="Arial Narrow" pitchFamily="34" charset="0"/>
            </a:rPr>
            <a:t>platforms</a:t>
          </a:r>
          <a:endParaRPr lang="pl-PL" sz="1200" b="1" kern="1200" dirty="0">
            <a:latin typeface="Arial Narrow" pitchFamily="34" charset="0"/>
          </a:endParaRPr>
        </a:p>
      </dsp:txBody>
      <dsp:txXfrm>
        <a:off x="721671" y="3287236"/>
        <a:ext cx="1498267" cy="479185"/>
      </dsp:txXfrm>
    </dsp:sp>
    <dsp:sp modelId="{42133F39-00B6-4400-ADC2-C47AD0C002F2}">
      <dsp:nvSpPr>
        <dsp:cNvPr id="0" name=""/>
        <dsp:cNvSpPr/>
      </dsp:nvSpPr>
      <dsp:spPr>
        <a:xfrm>
          <a:off x="2493345" y="1136"/>
          <a:ext cx="1634069" cy="746733"/>
        </a:xfrm>
        <a:prstGeom prst="roundRect">
          <a:avLst>
            <a:gd name="adj" fmla="val 10000"/>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n-US" sz="1400" b="1" kern="1200" dirty="0">
              <a:latin typeface="Arial Narrow" pitchFamily="34" charset="0"/>
            </a:rPr>
            <a:t>Assessment in TVET learning</a:t>
          </a:r>
          <a:endParaRPr lang="pl-PL" sz="1400" b="1" kern="1200" dirty="0">
            <a:latin typeface="Arial Narrow" pitchFamily="34" charset="0"/>
          </a:endParaRPr>
        </a:p>
      </dsp:txBody>
      <dsp:txXfrm>
        <a:off x="2493345" y="1136"/>
        <a:ext cx="1634069" cy="746733"/>
      </dsp:txXfrm>
    </dsp:sp>
    <dsp:sp modelId="{DBF4B2FB-F3D8-4FFE-A314-A691D295582C}">
      <dsp:nvSpPr>
        <dsp:cNvPr id="0" name=""/>
        <dsp:cNvSpPr/>
      </dsp:nvSpPr>
      <dsp:spPr>
        <a:xfrm>
          <a:off x="2656752" y="747870"/>
          <a:ext cx="157342" cy="267167"/>
        </a:xfrm>
        <a:custGeom>
          <a:avLst/>
          <a:gdLst/>
          <a:ahLst/>
          <a:cxnLst/>
          <a:rect l="0" t="0" r="0" b="0"/>
          <a:pathLst>
            <a:path>
              <a:moveTo>
                <a:pt x="0" y="0"/>
              </a:moveTo>
              <a:lnTo>
                <a:pt x="0" y="267167"/>
              </a:lnTo>
              <a:lnTo>
                <a:pt x="157342" y="267167"/>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C54FD41-3C68-4E49-B871-85DDE82C6B87}">
      <dsp:nvSpPr>
        <dsp:cNvPr id="0" name=""/>
        <dsp:cNvSpPr/>
      </dsp:nvSpPr>
      <dsp:spPr>
        <a:xfrm>
          <a:off x="2814095" y="833501"/>
          <a:ext cx="1225103" cy="363071"/>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pl-PL" sz="1100" b="1" kern="1200" dirty="0">
              <a:latin typeface="Arial Narrow" pitchFamily="34" charset="0"/>
            </a:rPr>
            <a:t>Plan </a:t>
          </a:r>
          <a:r>
            <a:rPr lang="pl-PL" sz="1100" b="1" kern="1200" dirty="0" err="1">
              <a:latin typeface="Arial Narrow" pitchFamily="34" charset="0"/>
            </a:rPr>
            <a:t>assessment</a:t>
          </a:r>
          <a:r>
            <a:rPr lang="pl-PL" sz="1100" b="1" kern="1200" dirty="0">
              <a:latin typeface="Arial Narrow" pitchFamily="34" charset="0"/>
            </a:rPr>
            <a:t> </a:t>
          </a:r>
          <a:r>
            <a:rPr lang="pl-PL" sz="1100" b="1" kern="1200" dirty="0" err="1">
              <a:latin typeface="Arial Narrow" pitchFamily="34" charset="0"/>
            </a:rPr>
            <a:t>activities</a:t>
          </a:r>
          <a:r>
            <a:rPr lang="pl-PL" sz="1100" b="1" kern="1200" dirty="0">
              <a:latin typeface="Arial Narrow" pitchFamily="34" charset="0"/>
            </a:rPr>
            <a:t> and </a:t>
          </a:r>
          <a:r>
            <a:rPr lang="pl-PL" sz="1100" b="1" kern="1200" dirty="0" err="1">
              <a:latin typeface="Arial Narrow" pitchFamily="34" charset="0"/>
            </a:rPr>
            <a:t>processes</a:t>
          </a:r>
          <a:endParaRPr lang="pl-PL" sz="1100" b="1" kern="1200" dirty="0">
            <a:latin typeface="Arial Narrow" pitchFamily="34" charset="0"/>
          </a:endParaRPr>
        </a:p>
      </dsp:txBody>
      <dsp:txXfrm>
        <a:off x="2814095" y="833501"/>
        <a:ext cx="1225103" cy="363071"/>
      </dsp:txXfrm>
    </dsp:sp>
    <dsp:sp modelId="{A5CA966E-F5AF-4648-BD90-A48DDF2EBDD9}">
      <dsp:nvSpPr>
        <dsp:cNvPr id="0" name=""/>
        <dsp:cNvSpPr/>
      </dsp:nvSpPr>
      <dsp:spPr>
        <a:xfrm>
          <a:off x="2656752" y="747870"/>
          <a:ext cx="163406" cy="708060"/>
        </a:xfrm>
        <a:custGeom>
          <a:avLst/>
          <a:gdLst/>
          <a:ahLst/>
          <a:cxnLst/>
          <a:rect l="0" t="0" r="0" b="0"/>
          <a:pathLst>
            <a:path>
              <a:moveTo>
                <a:pt x="0" y="0"/>
              </a:moveTo>
              <a:lnTo>
                <a:pt x="0" y="708060"/>
              </a:lnTo>
              <a:lnTo>
                <a:pt x="163406" y="708060"/>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872986-CC92-43F1-B0CA-1DB38380708C}">
      <dsp:nvSpPr>
        <dsp:cNvPr id="0" name=""/>
        <dsp:cNvSpPr/>
      </dsp:nvSpPr>
      <dsp:spPr>
        <a:xfrm>
          <a:off x="2820159" y="1279109"/>
          <a:ext cx="1232185" cy="353640"/>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pl-PL" sz="1100" b="1" kern="1200" dirty="0" err="1">
              <a:latin typeface="Arial Narrow" pitchFamily="34" charset="0"/>
            </a:rPr>
            <a:t>Maintain</a:t>
          </a:r>
          <a:r>
            <a:rPr lang="pl-PL" sz="1100" b="1" kern="1200" dirty="0">
              <a:latin typeface="Arial Narrow" pitchFamily="34" charset="0"/>
            </a:rPr>
            <a:t> </a:t>
          </a:r>
          <a:r>
            <a:rPr lang="pl-PL" sz="1100" b="1" kern="1200" dirty="0" err="1">
              <a:latin typeface="Arial Narrow" pitchFamily="34" charset="0"/>
            </a:rPr>
            <a:t>training</a:t>
          </a:r>
          <a:r>
            <a:rPr lang="pl-PL" sz="1100" b="1" kern="1200" dirty="0">
              <a:latin typeface="Arial Narrow" pitchFamily="34" charset="0"/>
            </a:rPr>
            <a:t> and </a:t>
          </a:r>
          <a:r>
            <a:rPr lang="pl-PL" sz="1100" b="1" kern="1200" dirty="0" err="1">
              <a:latin typeface="Arial Narrow" pitchFamily="34" charset="0"/>
            </a:rPr>
            <a:t>assessment</a:t>
          </a:r>
          <a:r>
            <a:rPr lang="pl-PL" sz="1100" b="1" kern="1200" dirty="0">
              <a:latin typeface="Arial Narrow" pitchFamily="34" charset="0"/>
            </a:rPr>
            <a:t> </a:t>
          </a:r>
          <a:r>
            <a:rPr lang="pl-PL" sz="1100" b="1" kern="1200" dirty="0" err="1">
              <a:latin typeface="Arial Narrow" pitchFamily="34" charset="0"/>
            </a:rPr>
            <a:t>information</a:t>
          </a:r>
          <a:endParaRPr lang="pl-PL" sz="1100" b="1" kern="1200" dirty="0">
            <a:latin typeface="Arial Narrow" pitchFamily="34" charset="0"/>
          </a:endParaRPr>
        </a:p>
      </dsp:txBody>
      <dsp:txXfrm>
        <a:off x="2820159" y="1279109"/>
        <a:ext cx="1232185" cy="353640"/>
      </dsp:txXfrm>
    </dsp:sp>
    <dsp:sp modelId="{19B7DB9E-B38A-4903-9540-2040994D817E}">
      <dsp:nvSpPr>
        <dsp:cNvPr id="0" name=""/>
        <dsp:cNvSpPr/>
      </dsp:nvSpPr>
      <dsp:spPr>
        <a:xfrm>
          <a:off x="2656752" y="747870"/>
          <a:ext cx="163406" cy="1164947"/>
        </a:xfrm>
        <a:custGeom>
          <a:avLst/>
          <a:gdLst/>
          <a:ahLst/>
          <a:cxnLst/>
          <a:rect l="0" t="0" r="0" b="0"/>
          <a:pathLst>
            <a:path>
              <a:moveTo>
                <a:pt x="0" y="0"/>
              </a:moveTo>
              <a:lnTo>
                <a:pt x="0" y="1164947"/>
              </a:lnTo>
              <a:lnTo>
                <a:pt x="163406" y="1164947"/>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1115B0-26C6-4F39-9F40-B421C63D7F31}">
      <dsp:nvSpPr>
        <dsp:cNvPr id="0" name=""/>
        <dsp:cNvSpPr/>
      </dsp:nvSpPr>
      <dsp:spPr>
        <a:xfrm>
          <a:off x="2820159" y="1716834"/>
          <a:ext cx="1207587" cy="391966"/>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pl-PL" sz="1100" b="1" kern="1200" dirty="0" err="1">
              <a:latin typeface="Arial Narrow" pitchFamily="34" charset="0"/>
            </a:rPr>
            <a:t>Assess</a:t>
          </a:r>
          <a:r>
            <a:rPr lang="pl-PL" sz="1100" b="1" kern="1200" dirty="0">
              <a:latin typeface="Arial Narrow" pitchFamily="34" charset="0"/>
            </a:rPr>
            <a:t> </a:t>
          </a:r>
          <a:r>
            <a:rPr lang="pl-PL" sz="1100" b="1" kern="1200" dirty="0" err="1">
              <a:latin typeface="Arial Narrow" pitchFamily="34" charset="0"/>
            </a:rPr>
            <a:t>competencies</a:t>
          </a:r>
          <a:endParaRPr lang="pl-PL" sz="1100" b="1" kern="1200" dirty="0">
            <a:latin typeface="Arial Narrow" pitchFamily="34" charset="0"/>
          </a:endParaRPr>
        </a:p>
      </dsp:txBody>
      <dsp:txXfrm>
        <a:off x="2820159" y="1716834"/>
        <a:ext cx="1207587" cy="391966"/>
      </dsp:txXfrm>
    </dsp:sp>
    <dsp:sp modelId="{E54017DB-A073-4976-B751-7CABBCE502FD}">
      <dsp:nvSpPr>
        <dsp:cNvPr id="0" name=""/>
        <dsp:cNvSpPr/>
      </dsp:nvSpPr>
      <dsp:spPr>
        <a:xfrm>
          <a:off x="2656752" y="747870"/>
          <a:ext cx="163406" cy="1637952"/>
        </a:xfrm>
        <a:custGeom>
          <a:avLst/>
          <a:gdLst/>
          <a:ahLst/>
          <a:cxnLst/>
          <a:rect l="0" t="0" r="0" b="0"/>
          <a:pathLst>
            <a:path>
              <a:moveTo>
                <a:pt x="0" y="0"/>
              </a:moveTo>
              <a:lnTo>
                <a:pt x="0" y="1637952"/>
              </a:lnTo>
              <a:lnTo>
                <a:pt x="163406" y="1637952"/>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A45B85C-9B73-421E-80DA-41453A0C4529}">
      <dsp:nvSpPr>
        <dsp:cNvPr id="0" name=""/>
        <dsp:cNvSpPr/>
      </dsp:nvSpPr>
      <dsp:spPr>
        <a:xfrm>
          <a:off x="2820159" y="2192885"/>
          <a:ext cx="1245052" cy="385875"/>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pl-PL" sz="1100" b="1" kern="1200" dirty="0" err="1">
              <a:latin typeface="Arial Narrow" pitchFamily="34" charset="0"/>
            </a:rPr>
            <a:t>Participate</a:t>
          </a:r>
          <a:r>
            <a:rPr lang="pl-PL" sz="1100" b="1" kern="1200" dirty="0">
              <a:latin typeface="Arial Narrow" pitchFamily="34" charset="0"/>
            </a:rPr>
            <a:t> </a:t>
          </a:r>
          <a:r>
            <a:rPr lang="pl-PL" sz="1100" b="1" kern="1200" dirty="0" err="1">
              <a:latin typeface="Arial Narrow" pitchFamily="34" charset="0"/>
            </a:rPr>
            <a:t>in</a:t>
          </a:r>
          <a:r>
            <a:rPr lang="pl-PL" sz="1100" b="1" kern="1200" dirty="0">
              <a:latin typeface="Arial Narrow" pitchFamily="34" charset="0"/>
            </a:rPr>
            <a:t> </a:t>
          </a:r>
          <a:r>
            <a:rPr lang="pl-PL" sz="1100" b="1" kern="1200" dirty="0" err="1">
              <a:latin typeface="Arial Narrow" pitchFamily="34" charset="0"/>
            </a:rPr>
            <a:t>assessment</a:t>
          </a:r>
          <a:r>
            <a:rPr lang="pl-PL" sz="1100" b="1" kern="1200" dirty="0">
              <a:latin typeface="Arial Narrow" pitchFamily="34" charset="0"/>
            </a:rPr>
            <a:t> </a:t>
          </a:r>
          <a:r>
            <a:rPr lang="pl-PL" sz="1100" b="1" kern="1200" dirty="0" err="1">
              <a:latin typeface="Arial Narrow" pitchFamily="34" charset="0"/>
            </a:rPr>
            <a:t>validation</a:t>
          </a:r>
          <a:endParaRPr lang="pl-PL" sz="1100" b="1" kern="1200" dirty="0">
            <a:latin typeface="Arial Narrow" pitchFamily="34" charset="0"/>
          </a:endParaRPr>
        </a:p>
      </dsp:txBody>
      <dsp:txXfrm>
        <a:off x="2820159" y="2192885"/>
        <a:ext cx="1245052" cy="385875"/>
      </dsp:txXfrm>
    </dsp:sp>
    <dsp:sp modelId="{52055062-2F80-4A7D-A62D-59B6A1ED961C}">
      <dsp:nvSpPr>
        <dsp:cNvPr id="0" name=""/>
        <dsp:cNvSpPr/>
      </dsp:nvSpPr>
      <dsp:spPr>
        <a:xfrm>
          <a:off x="2656752" y="747870"/>
          <a:ext cx="93583" cy="2124846"/>
        </a:xfrm>
        <a:custGeom>
          <a:avLst/>
          <a:gdLst/>
          <a:ahLst/>
          <a:cxnLst/>
          <a:rect l="0" t="0" r="0" b="0"/>
          <a:pathLst>
            <a:path>
              <a:moveTo>
                <a:pt x="0" y="0"/>
              </a:moveTo>
              <a:lnTo>
                <a:pt x="0" y="2124846"/>
              </a:lnTo>
              <a:lnTo>
                <a:pt x="93583" y="2124846"/>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8354560-B130-481F-BF98-AD0EE4C4FF47}">
      <dsp:nvSpPr>
        <dsp:cNvPr id="0" name=""/>
        <dsp:cNvSpPr/>
      </dsp:nvSpPr>
      <dsp:spPr>
        <a:xfrm>
          <a:off x="2750336" y="2664297"/>
          <a:ext cx="1245052" cy="416838"/>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pl-PL" sz="1100" b="1" kern="1200" dirty="0">
              <a:latin typeface="Arial Narrow" pitchFamily="34" charset="0"/>
            </a:rPr>
            <a:t>Design and </a:t>
          </a:r>
          <a:r>
            <a:rPr lang="pl-PL" sz="1100" b="1" kern="1200" dirty="0" err="1">
              <a:latin typeface="Arial Narrow" pitchFamily="34" charset="0"/>
            </a:rPr>
            <a:t>develop</a:t>
          </a:r>
          <a:r>
            <a:rPr lang="pl-PL" sz="1100" b="1" kern="1200" dirty="0">
              <a:latin typeface="Arial Narrow" pitchFamily="34" charset="0"/>
            </a:rPr>
            <a:t> </a:t>
          </a:r>
          <a:r>
            <a:rPr lang="pl-PL" sz="1100" b="1" kern="1200" dirty="0" err="1">
              <a:latin typeface="Arial Narrow" pitchFamily="34" charset="0"/>
            </a:rPr>
            <a:t>assessment</a:t>
          </a:r>
          <a:r>
            <a:rPr lang="pl-PL" sz="1100" b="1" kern="1200" dirty="0">
              <a:latin typeface="Arial Narrow" pitchFamily="34" charset="0"/>
            </a:rPr>
            <a:t> </a:t>
          </a:r>
          <a:r>
            <a:rPr lang="pl-PL" sz="1100" b="1" kern="1200" dirty="0" err="1">
              <a:latin typeface="Arial Narrow" pitchFamily="34" charset="0"/>
            </a:rPr>
            <a:t>tools</a:t>
          </a:r>
          <a:endParaRPr lang="pl-PL" sz="1100" b="1" kern="1200" dirty="0">
            <a:latin typeface="Arial Narrow" pitchFamily="34" charset="0"/>
          </a:endParaRPr>
        </a:p>
      </dsp:txBody>
      <dsp:txXfrm>
        <a:off x="2750336" y="2664297"/>
        <a:ext cx="1245052" cy="416838"/>
      </dsp:txXfrm>
    </dsp:sp>
    <dsp:sp modelId="{A4C36850-8816-4FAA-88E8-57B7949001D5}">
      <dsp:nvSpPr>
        <dsp:cNvPr id="0" name=""/>
        <dsp:cNvSpPr/>
      </dsp:nvSpPr>
      <dsp:spPr>
        <a:xfrm>
          <a:off x="2656752" y="747870"/>
          <a:ext cx="163406" cy="2661578"/>
        </a:xfrm>
        <a:custGeom>
          <a:avLst/>
          <a:gdLst/>
          <a:ahLst/>
          <a:cxnLst/>
          <a:rect l="0" t="0" r="0" b="0"/>
          <a:pathLst>
            <a:path>
              <a:moveTo>
                <a:pt x="0" y="0"/>
              </a:moveTo>
              <a:lnTo>
                <a:pt x="0" y="2661578"/>
              </a:lnTo>
              <a:lnTo>
                <a:pt x="163406" y="2661578"/>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93E2564-511A-4D5F-8695-FF3B19BE0138}">
      <dsp:nvSpPr>
        <dsp:cNvPr id="0" name=""/>
        <dsp:cNvSpPr/>
      </dsp:nvSpPr>
      <dsp:spPr>
        <a:xfrm>
          <a:off x="2820159" y="3163767"/>
          <a:ext cx="1245052" cy="491363"/>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pl-PL" sz="1100" b="1" kern="1200" dirty="0" err="1">
              <a:latin typeface="Arial Narrow" pitchFamily="34" charset="0"/>
            </a:rPr>
            <a:t>Develop</a:t>
          </a:r>
          <a:r>
            <a:rPr lang="pl-PL" sz="1100" b="1" kern="1200" dirty="0">
              <a:latin typeface="Arial Narrow" pitchFamily="34" charset="0"/>
            </a:rPr>
            <a:t> and </a:t>
          </a:r>
          <a:r>
            <a:rPr lang="pl-PL" sz="1100" b="1" kern="1200" dirty="0" err="1">
              <a:latin typeface="Arial Narrow" pitchFamily="34" charset="0"/>
            </a:rPr>
            <a:t>implement</a:t>
          </a:r>
          <a:r>
            <a:rPr lang="pl-PL" sz="1100" b="1" kern="1200" dirty="0">
              <a:latin typeface="Arial Narrow" pitchFamily="34" charset="0"/>
            </a:rPr>
            <a:t> </a:t>
          </a:r>
          <a:r>
            <a:rPr lang="pl-PL" sz="1100" b="1" kern="1200" dirty="0" err="1">
              <a:latin typeface="Arial Narrow" pitchFamily="34" charset="0"/>
            </a:rPr>
            <a:t>recognition</a:t>
          </a:r>
          <a:r>
            <a:rPr lang="pl-PL" sz="1100" b="1" kern="1200" dirty="0">
              <a:latin typeface="Arial Narrow" pitchFamily="34" charset="0"/>
            </a:rPr>
            <a:t> </a:t>
          </a:r>
          <a:r>
            <a:rPr lang="pl-PL" sz="1100" b="1" kern="1200" dirty="0" err="1">
              <a:latin typeface="Arial Narrow" pitchFamily="34" charset="0"/>
            </a:rPr>
            <a:t>strategies</a:t>
          </a:r>
          <a:endParaRPr lang="pl-PL" sz="1100" b="1" kern="1200" dirty="0">
            <a:latin typeface="Arial Narrow" pitchFamily="34" charset="0"/>
          </a:endParaRPr>
        </a:p>
      </dsp:txBody>
      <dsp:txXfrm>
        <a:off x="2820159" y="3163767"/>
        <a:ext cx="1245052" cy="491363"/>
      </dsp:txXfrm>
    </dsp:sp>
    <dsp:sp modelId="{4D4F0305-DCB5-483B-AA79-35144019C648}">
      <dsp:nvSpPr>
        <dsp:cNvPr id="0" name=""/>
        <dsp:cNvSpPr/>
      </dsp:nvSpPr>
      <dsp:spPr>
        <a:xfrm>
          <a:off x="2656752" y="747870"/>
          <a:ext cx="163406" cy="3199765"/>
        </a:xfrm>
        <a:custGeom>
          <a:avLst/>
          <a:gdLst/>
          <a:ahLst/>
          <a:cxnLst/>
          <a:rect l="0" t="0" r="0" b="0"/>
          <a:pathLst>
            <a:path>
              <a:moveTo>
                <a:pt x="0" y="0"/>
              </a:moveTo>
              <a:lnTo>
                <a:pt x="0" y="3199765"/>
              </a:lnTo>
              <a:lnTo>
                <a:pt x="163406" y="3199765"/>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C2640A9-27E2-43BF-8652-5986DEFA432D}">
      <dsp:nvSpPr>
        <dsp:cNvPr id="0" name=""/>
        <dsp:cNvSpPr/>
      </dsp:nvSpPr>
      <dsp:spPr>
        <a:xfrm>
          <a:off x="2820159" y="3739215"/>
          <a:ext cx="1245052" cy="416841"/>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pl-PL" sz="1100" b="1" kern="1200" dirty="0" err="1">
              <a:latin typeface="Arial Narrow" pitchFamily="34" charset="0"/>
            </a:rPr>
            <a:t>Analyse</a:t>
          </a:r>
          <a:r>
            <a:rPr lang="pl-PL" sz="1100" b="1" kern="1200" dirty="0">
              <a:latin typeface="Arial Narrow" pitchFamily="34" charset="0"/>
            </a:rPr>
            <a:t>, </a:t>
          </a:r>
          <a:r>
            <a:rPr lang="pl-PL" sz="1100" b="1" kern="1200" dirty="0" err="1">
              <a:latin typeface="Arial Narrow" pitchFamily="34" charset="0"/>
            </a:rPr>
            <a:t>implement</a:t>
          </a:r>
          <a:r>
            <a:rPr lang="pl-PL" sz="1100" b="1" kern="1200" dirty="0">
              <a:latin typeface="Arial Narrow" pitchFamily="34" charset="0"/>
            </a:rPr>
            <a:t> and </a:t>
          </a:r>
          <a:r>
            <a:rPr lang="pl-PL" sz="1100" b="1" kern="1200" dirty="0" err="1">
              <a:latin typeface="Arial Narrow" pitchFamily="34" charset="0"/>
            </a:rPr>
            <a:t>evaluate</a:t>
          </a:r>
          <a:r>
            <a:rPr lang="pl-PL" sz="1100" b="1" kern="1200" dirty="0">
              <a:latin typeface="Arial Narrow" pitchFamily="34" charset="0"/>
            </a:rPr>
            <a:t> </a:t>
          </a:r>
          <a:r>
            <a:rPr lang="pl-PL" sz="1100" b="1" kern="1200" dirty="0" err="1">
              <a:latin typeface="Arial Narrow" pitchFamily="34" charset="0"/>
            </a:rPr>
            <a:t>e-assessment</a:t>
          </a:r>
          <a:endParaRPr lang="pl-PL" sz="1100" b="1" kern="1200" dirty="0">
            <a:latin typeface="Arial Narrow" pitchFamily="34" charset="0"/>
          </a:endParaRPr>
        </a:p>
      </dsp:txBody>
      <dsp:txXfrm>
        <a:off x="2820159" y="3739215"/>
        <a:ext cx="1245052" cy="416841"/>
      </dsp:txXfrm>
    </dsp:sp>
    <dsp:sp modelId="{A49B4D96-89CA-412E-9A33-DE3EE89796BC}">
      <dsp:nvSpPr>
        <dsp:cNvPr id="0" name=""/>
        <dsp:cNvSpPr/>
      </dsp:nvSpPr>
      <dsp:spPr>
        <a:xfrm>
          <a:off x="4295583" y="1136"/>
          <a:ext cx="1670959" cy="740232"/>
        </a:xfrm>
        <a:prstGeom prst="roundRect">
          <a:avLst>
            <a:gd name="adj" fmla="val 10000"/>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n-US" sz="1400" b="1" kern="1200" dirty="0">
              <a:latin typeface="Arial Narrow" pitchFamily="34" charset="0"/>
            </a:rPr>
            <a:t>Design and develop TVET learning resources</a:t>
          </a:r>
          <a:endParaRPr lang="pl-PL" sz="1400" kern="1200" dirty="0">
            <a:latin typeface="Arial Narrow" pitchFamily="34" charset="0"/>
          </a:endParaRPr>
        </a:p>
      </dsp:txBody>
      <dsp:txXfrm>
        <a:off x="4295583" y="1136"/>
        <a:ext cx="1670959" cy="740232"/>
      </dsp:txXfrm>
    </dsp:sp>
    <dsp:sp modelId="{31EE45B8-3745-42CD-9184-3680B8EC0C8B}">
      <dsp:nvSpPr>
        <dsp:cNvPr id="0" name=""/>
        <dsp:cNvSpPr/>
      </dsp:nvSpPr>
      <dsp:spPr>
        <a:xfrm>
          <a:off x="4462679" y="741368"/>
          <a:ext cx="167095" cy="331286"/>
        </a:xfrm>
        <a:custGeom>
          <a:avLst/>
          <a:gdLst/>
          <a:ahLst/>
          <a:cxnLst/>
          <a:rect l="0" t="0" r="0" b="0"/>
          <a:pathLst>
            <a:path>
              <a:moveTo>
                <a:pt x="0" y="0"/>
              </a:moveTo>
              <a:lnTo>
                <a:pt x="0" y="331286"/>
              </a:lnTo>
              <a:lnTo>
                <a:pt x="167095" y="331286"/>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B27A3B0-1EA1-4A4C-A48E-1970608BA429}">
      <dsp:nvSpPr>
        <dsp:cNvPr id="0" name=""/>
        <dsp:cNvSpPr/>
      </dsp:nvSpPr>
      <dsp:spPr>
        <a:xfrm>
          <a:off x="4629775" y="825452"/>
          <a:ext cx="1354294" cy="494404"/>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pl-PL" sz="1100" b="1" kern="1200" dirty="0">
              <a:latin typeface="Arial Narrow" pitchFamily="34" charset="0"/>
            </a:rPr>
            <a:t>Design and </a:t>
          </a:r>
          <a:r>
            <a:rPr lang="pl-PL" sz="1100" b="1" kern="1200" dirty="0" err="1">
              <a:latin typeface="Arial Narrow" pitchFamily="34" charset="0"/>
            </a:rPr>
            <a:t>develop</a:t>
          </a:r>
          <a:r>
            <a:rPr lang="pl-PL" sz="1100" b="1" kern="1200" dirty="0">
              <a:latin typeface="Arial Narrow" pitchFamily="34" charset="0"/>
            </a:rPr>
            <a:t> learning </a:t>
          </a:r>
          <a:r>
            <a:rPr lang="pl-PL" sz="1100" b="1" kern="1200" dirty="0" err="1">
              <a:latin typeface="Arial Narrow" pitchFamily="34" charset="0"/>
            </a:rPr>
            <a:t>strategies</a:t>
          </a:r>
          <a:endParaRPr lang="pl-PL" sz="1100" b="1" kern="1200" dirty="0">
            <a:latin typeface="Arial Narrow" pitchFamily="34" charset="0"/>
          </a:endParaRPr>
        </a:p>
      </dsp:txBody>
      <dsp:txXfrm>
        <a:off x="4629775" y="825452"/>
        <a:ext cx="1354294" cy="494404"/>
      </dsp:txXfrm>
    </dsp:sp>
    <dsp:sp modelId="{BA220D56-8546-4C4C-9388-50162A092545}">
      <dsp:nvSpPr>
        <dsp:cNvPr id="0" name=""/>
        <dsp:cNvSpPr/>
      </dsp:nvSpPr>
      <dsp:spPr>
        <a:xfrm>
          <a:off x="4462679" y="741368"/>
          <a:ext cx="167095" cy="944065"/>
        </a:xfrm>
        <a:custGeom>
          <a:avLst/>
          <a:gdLst/>
          <a:ahLst/>
          <a:cxnLst/>
          <a:rect l="0" t="0" r="0" b="0"/>
          <a:pathLst>
            <a:path>
              <a:moveTo>
                <a:pt x="0" y="0"/>
              </a:moveTo>
              <a:lnTo>
                <a:pt x="0" y="944065"/>
              </a:lnTo>
              <a:lnTo>
                <a:pt x="167095" y="944065"/>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49398A0-69D1-4A3D-A86F-B8397B7AB9B2}">
      <dsp:nvSpPr>
        <dsp:cNvPr id="0" name=""/>
        <dsp:cNvSpPr/>
      </dsp:nvSpPr>
      <dsp:spPr>
        <a:xfrm>
          <a:off x="4629775" y="1403941"/>
          <a:ext cx="1420431" cy="562986"/>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pl-PL" sz="1100" b="1" kern="1200" dirty="0" smtClean="0">
              <a:latin typeface="Arial Narrow" pitchFamily="34" charset="0"/>
            </a:rPr>
            <a:t>Design and </a:t>
          </a:r>
          <a:r>
            <a:rPr lang="pl-PL" sz="1100" b="1" kern="1200" dirty="0" err="1" smtClean="0">
              <a:latin typeface="Arial Narrow" pitchFamily="34" charset="0"/>
            </a:rPr>
            <a:t>develop</a:t>
          </a:r>
          <a:r>
            <a:rPr lang="pl-PL" sz="1100" b="1" kern="1200" dirty="0" smtClean="0">
              <a:latin typeface="Arial Narrow" pitchFamily="34" charset="0"/>
            </a:rPr>
            <a:t> learning resources</a:t>
          </a:r>
          <a:endParaRPr lang="pl-PL" sz="1100" b="1" kern="1200" dirty="0">
            <a:latin typeface="Arial Narrow" pitchFamily="34" charset="0"/>
          </a:endParaRPr>
        </a:p>
      </dsp:txBody>
      <dsp:txXfrm>
        <a:off x="4629775" y="1403941"/>
        <a:ext cx="1420431" cy="562986"/>
      </dsp:txXfrm>
    </dsp:sp>
    <dsp:sp modelId="{6615EF48-8A81-4DC5-A232-EBBF83B5CAB7}">
      <dsp:nvSpPr>
        <dsp:cNvPr id="0" name=""/>
        <dsp:cNvSpPr/>
      </dsp:nvSpPr>
      <dsp:spPr>
        <a:xfrm>
          <a:off x="4462679" y="741368"/>
          <a:ext cx="179833" cy="1589024"/>
        </a:xfrm>
        <a:custGeom>
          <a:avLst/>
          <a:gdLst/>
          <a:ahLst/>
          <a:cxnLst/>
          <a:rect l="0" t="0" r="0" b="0"/>
          <a:pathLst>
            <a:path>
              <a:moveTo>
                <a:pt x="0" y="0"/>
              </a:moveTo>
              <a:lnTo>
                <a:pt x="0" y="1589024"/>
              </a:lnTo>
              <a:lnTo>
                <a:pt x="179833" y="1589024"/>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A3786A5-2AAF-4F41-A7EC-89965D17BC37}">
      <dsp:nvSpPr>
        <dsp:cNvPr id="0" name=""/>
        <dsp:cNvSpPr/>
      </dsp:nvSpPr>
      <dsp:spPr>
        <a:xfrm>
          <a:off x="4642513" y="2048391"/>
          <a:ext cx="1319320" cy="564002"/>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pl-PL" sz="1100" b="1" kern="1200" dirty="0">
              <a:latin typeface="Arial Narrow" pitchFamily="34" charset="0"/>
            </a:rPr>
            <a:t>Design and </a:t>
          </a:r>
          <a:r>
            <a:rPr lang="pl-PL" sz="1100" b="1" kern="1200" dirty="0" err="1">
              <a:latin typeface="Arial Narrow" pitchFamily="34" charset="0"/>
            </a:rPr>
            <a:t>develop</a:t>
          </a:r>
          <a:r>
            <a:rPr lang="pl-PL" sz="1100" b="1" kern="1200" dirty="0">
              <a:latin typeface="Arial Narrow" pitchFamily="34" charset="0"/>
            </a:rPr>
            <a:t> e-learning resources</a:t>
          </a:r>
          <a:r>
            <a:rPr lang="en-US" sz="1100" b="1" kern="1200" dirty="0">
              <a:latin typeface="Arial Narrow" pitchFamily="34" charset="0"/>
            </a:rPr>
            <a:t>s</a:t>
          </a:r>
          <a:endParaRPr lang="pl-PL" sz="1100" b="1" kern="1200" dirty="0">
            <a:latin typeface="Arial Narrow" pitchFamily="34" charset="0"/>
          </a:endParaRPr>
        </a:p>
      </dsp:txBody>
      <dsp:txXfrm>
        <a:off x="4642513" y="2048391"/>
        <a:ext cx="1319320" cy="564002"/>
      </dsp:txXfrm>
    </dsp:sp>
    <dsp:sp modelId="{F180C83E-FBAF-4200-AD6B-92A49B0BF30B}">
      <dsp:nvSpPr>
        <dsp:cNvPr id="0" name=""/>
        <dsp:cNvSpPr/>
      </dsp:nvSpPr>
      <dsp:spPr>
        <a:xfrm>
          <a:off x="4462679" y="741368"/>
          <a:ext cx="167095" cy="2180101"/>
        </a:xfrm>
        <a:custGeom>
          <a:avLst/>
          <a:gdLst/>
          <a:ahLst/>
          <a:cxnLst/>
          <a:rect l="0" t="0" r="0" b="0"/>
          <a:pathLst>
            <a:path>
              <a:moveTo>
                <a:pt x="0" y="0"/>
              </a:moveTo>
              <a:lnTo>
                <a:pt x="0" y="2180101"/>
              </a:lnTo>
              <a:lnTo>
                <a:pt x="167095" y="2180101"/>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050969-5BDE-41EA-8B6E-4F3B5DB627BA}">
      <dsp:nvSpPr>
        <dsp:cNvPr id="0" name=""/>
        <dsp:cNvSpPr/>
      </dsp:nvSpPr>
      <dsp:spPr>
        <a:xfrm>
          <a:off x="4629775" y="2699098"/>
          <a:ext cx="1372456" cy="444744"/>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pl-PL" sz="1100" b="1" kern="1200" dirty="0" err="1">
              <a:latin typeface="Arial Narrow" pitchFamily="34" charset="0"/>
            </a:rPr>
            <a:t>Research</a:t>
          </a:r>
          <a:r>
            <a:rPr lang="pl-PL" sz="1100" b="1" kern="1200" dirty="0">
              <a:latin typeface="Arial Narrow" pitchFamily="34" charset="0"/>
            </a:rPr>
            <a:t> and </a:t>
          </a:r>
          <a:r>
            <a:rPr lang="pl-PL" sz="1100" b="1" kern="1200" dirty="0" err="1">
              <a:latin typeface="Arial Narrow" pitchFamily="34" charset="0"/>
            </a:rPr>
            <a:t>develop</a:t>
          </a:r>
          <a:r>
            <a:rPr lang="pl-PL" sz="1100" b="1" kern="1200" dirty="0">
              <a:latin typeface="Arial Narrow" pitchFamily="34" charset="0"/>
            </a:rPr>
            <a:t> </a:t>
          </a:r>
          <a:r>
            <a:rPr lang="pl-PL" sz="1100" b="1" kern="1200" dirty="0" err="1">
              <a:latin typeface="Arial Narrow" pitchFamily="34" charset="0"/>
            </a:rPr>
            <a:t>units</a:t>
          </a:r>
          <a:r>
            <a:rPr lang="pl-PL" sz="1100" b="1" kern="1200" dirty="0">
              <a:latin typeface="Arial Narrow" pitchFamily="34" charset="0"/>
            </a:rPr>
            <a:t> of </a:t>
          </a:r>
          <a:r>
            <a:rPr lang="pl-PL" sz="1100" b="1" kern="1200" dirty="0" err="1">
              <a:latin typeface="Arial Narrow" pitchFamily="34" charset="0"/>
            </a:rPr>
            <a:t>competency</a:t>
          </a:r>
          <a:endParaRPr lang="pl-PL" sz="1100" b="1" kern="1200" dirty="0">
            <a:latin typeface="Arial Narrow" pitchFamily="34" charset="0"/>
          </a:endParaRPr>
        </a:p>
      </dsp:txBody>
      <dsp:txXfrm>
        <a:off x="4629775" y="2699098"/>
        <a:ext cx="1372456" cy="444744"/>
      </dsp:txXfrm>
    </dsp:sp>
    <dsp:sp modelId="{DABF8AA0-85EB-4B8D-ACCB-6653798F77EA}">
      <dsp:nvSpPr>
        <dsp:cNvPr id="0" name=""/>
        <dsp:cNvSpPr/>
      </dsp:nvSpPr>
      <dsp:spPr>
        <a:xfrm>
          <a:off x="4462679" y="741368"/>
          <a:ext cx="167095" cy="2704816"/>
        </a:xfrm>
        <a:custGeom>
          <a:avLst/>
          <a:gdLst/>
          <a:ahLst/>
          <a:cxnLst/>
          <a:rect l="0" t="0" r="0" b="0"/>
          <a:pathLst>
            <a:path>
              <a:moveTo>
                <a:pt x="0" y="0"/>
              </a:moveTo>
              <a:lnTo>
                <a:pt x="0" y="2704816"/>
              </a:lnTo>
              <a:lnTo>
                <a:pt x="167095" y="2704816"/>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EB33318-F0C7-42F3-A060-C0C01CAA1541}">
      <dsp:nvSpPr>
        <dsp:cNvPr id="0" name=""/>
        <dsp:cNvSpPr/>
      </dsp:nvSpPr>
      <dsp:spPr>
        <a:xfrm>
          <a:off x="4629775" y="3241100"/>
          <a:ext cx="1374673" cy="410168"/>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pl-PL" sz="1100" b="1" kern="1200" dirty="0" err="1">
              <a:latin typeface="Arial Narrow" pitchFamily="34" charset="0"/>
            </a:rPr>
            <a:t>Evaluate</a:t>
          </a:r>
          <a:r>
            <a:rPr lang="pl-PL" sz="1100" b="1" kern="1200" dirty="0">
              <a:latin typeface="Arial Narrow" pitchFamily="34" charset="0"/>
            </a:rPr>
            <a:t> a </a:t>
          </a:r>
          <a:r>
            <a:rPr lang="pl-PL" sz="1100" b="1" kern="1200" dirty="0" err="1">
              <a:latin typeface="Arial Narrow" pitchFamily="34" charset="0"/>
            </a:rPr>
            <a:t>training</a:t>
          </a:r>
          <a:r>
            <a:rPr lang="pl-PL" sz="1100" b="1" kern="1200" dirty="0">
              <a:latin typeface="Arial Narrow" pitchFamily="34" charset="0"/>
            </a:rPr>
            <a:t> progra</a:t>
          </a:r>
          <a:r>
            <a:rPr lang="pl-PL" sz="700" kern="1200" dirty="0"/>
            <a:t>m</a:t>
          </a:r>
          <a:endParaRPr lang="pl-PL" sz="700" b="1" kern="1200" dirty="0"/>
        </a:p>
      </dsp:txBody>
      <dsp:txXfrm>
        <a:off x="4629775" y="3241100"/>
        <a:ext cx="1374673" cy="410168"/>
      </dsp:txXfrm>
    </dsp:sp>
    <dsp:sp modelId="{6F543052-EA47-4979-A97C-ED3106DD2B12}">
      <dsp:nvSpPr>
        <dsp:cNvPr id="0" name=""/>
        <dsp:cNvSpPr/>
      </dsp:nvSpPr>
      <dsp:spPr>
        <a:xfrm>
          <a:off x="6134711" y="1136"/>
          <a:ext cx="1781465" cy="735086"/>
        </a:xfrm>
        <a:prstGeom prst="roundRect">
          <a:avLst>
            <a:gd name="adj" fmla="val 10000"/>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n-US" sz="1400" b="1" kern="1200" dirty="0">
              <a:latin typeface="Arial Narrow" pitchFamily="34" charset="0"/>
            </a:rPr>
            <a:t>Address foundation skills in vocational practice</a:t>
          </a:r>
          <a:endParaRPr lang="pl-PL" sz="1400" kern="1200" dirty="0">
            <a:latin typeface="Arial Narrow" pitchFamily="34" charset="0"/>
          </a:endParaRPr>
        </a:p>
      </dsp:txBody>
      <dsp:txXfrm>
        <a:off x="6134711" y="1136"/>
        <a:ext cx="1781465" cy="735086"/>
      </dsp:txXfrm>
    </dsp:sp>
    <dsp:sp modelId="{F0DE10CB-B00D-4322-A9A8-13F956C9C526}">
      <dsp:nvSpPr>
        <dsp:cNvPr id="0" name=""/>
        <dsp:cNvSpPr/>
      </dsp:nvSpPr>
      <dsp:spPr>
        <a:xfrm>
          <a:off x="6312857" y="736222"/>
          <a:ext cx="178146" cy="270819"/>
        </a:xfrm>
        <a:custGeom>
          <a:avLst/>
          <a:gdLst/>
          <a:ahLst/>
          <a:cxnLst/>
          <a:rect l="0" t="0" r="0" b="0"/>
          <a:pathLst>
            <a:path>
              <a:moveTo>
                <a:pt x="0" y="0"/>
              </a:moveTo>
              <a:lnTo>
                <a:pt x="0" y="270819"/>
              </a:lnTo>
              <a:lnTo>
                <a:pt x="178146" y="270819"/>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3AF7125-D891-4E05-B105-6E68595BCDB7}">
      <dsp:nvSpPr>
        <dsp:cNvPr id="0" name=""/>
        <dsp:cNvSpPr/>
      </dsp:nvSpPr>
      <dsp:spPr>
        <a:xfrm>
          <a:off x="6491004" y="820306"/>
          <a:ext cx="1377149" cy="373471"/>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pl-PL" sz="1100" b="1" kern="1200" dirty="0" err="1">
              <a:latin typeface="Arial Narrow" pitchFamily="34" charset="0"/>
            </a:rPr>
            <a:t>Address</a:t>
          </a:r>
          <a:r>
            <a:rPr lang="pl-PL" sz="1100" b="1" kern="1200" dirty="0">
              <a:latin typeface="Arial Narrow" pitchFamily="34" charset="0"/>
            </a:rPr>
            <a:t> </a:t>
          </a:r>
          <a:r>
            <a:rPr lang="pl-PL" sz="1100" b="1" kern="1200" dirty="0" err="1">
              <a:latin typeface="Arial Narrow" pitchFamily="34" charset="0"/>
            </a:rPr>
            <a:t>adult</a:t>
          </a:r>
          <a:r>
            <a:rPr lang="pl-PL" sz="1100" b="1" kern="1200" dirty="0">
              <a:latin typeface="Arial Narrow" pitchFamily="34" charset="0"/>
            </a:rPr>
            <a:t> </a:t>
          </a:r>
          <a:r>
            <a:rPr lang="pl-PL" sz="1100" b="1" kern="1200" dirty="0" err="1">
              <a:latin typeface="Arial Narrow" pitchFamily="34" charset="0"/>
            </a:rPr>
            <a:t>language</a:t>
          </a:r>
          <a:r>
            <a:rPr lang="pl-PL" sz="1100" b="1" kern="1200" dirty="0">
              <a:latin typeface="Arial Narrow" pitchFamily="34" charset="0"/>
            </a:rPr>
            <a:t>, </a:t>
          </a:r>
          <a:r>
            <a:rPr lang="pl-PL" sz="1100" b="1" kern="1200" dirty="0" err="1">
              <a:latin typeface="Arial Narrow" pitchFamily="34" charset="0"/>
            </a:rPr>
            <a:t>literacy</a:t>
          </a:r>
          <a:r>
            <a:rPr lang="pl-PL" sz="1100" b="1" kern="1200" dirty="0">
              <a:latin typeface="Arial Narrow" pitchFamily="34" charset="0"/>
            </a:rPr>
            <a:t> and </a:t>
          </a:r>
          <a:r>
            <a:rPr lang="pl-PL" sz="1100" b="1" kern="1200" dirty="0" err="1">
              <a:latin typeface="Arial Narrow" pitchFamily="34" charset="0"/>
            </a:rPr>
            <a:t>numeracy</a:t>
          </a:r>
          <a:r>
            <a:rPr lang="pl-PL" sz="1100" b="1" kern="1200" dirty="0">
              <a:latin typeface="Arial Narrow" pitchFamily="34" charset="0"/>
            </a:rPr>
            <a:t> </a:t>
          </a:r>
          <a:r>
            <a:rPr lang="pl-PL" sz="1100" b="1" kern="1200" dirty="0" err="1">
              <a:latin typeface="Arial Narrow" pitchFamily="34" charset="0"/>
            </a:rPr>
            <a:t>skills</a:t>
          </a:r>
          <a:endParaRPr lang="pl-PL" sz="1100" b="1" kern="1200" dirty="0">
            <a:latin typeface="Arial Narrow" pitchFamily="34" charset="0"/>
          </a:endParaRPr>
        </a:p>
      </dsp:txBody>
      <dsp:txXfrm>
        <a:off x="6491004" y="820306"/>
        <a:ext cx="1377149" cy="373471"/>
      </dsp:txXfrm>
    </dsp:sp>
    <dsp:sp modelId="{A06C98CE-F76C-4D2F-8135-A8E29D2830F2}">
      <dsp:nvSpPr>
        <dsp:cNvPr id="0" name=""/>
        <dsp:cNvSpPr/>
      </dsp:nvSpPr>
      <dsp:spPr>
        <a:xfrm>
          <a:off x="6312857" y="736222"/>
          <a:ext cx="202723" cy="838758"/>
        </a:xfrm>
        <a:custGeom>
          <a:avLst/>
          <a:gdLst/>
          <a:ahLst/>
          <a:cxnLst/>
          <a:rect l="0" t="0" r="0" b="0"/>
          <a:pathLst>
            <a:path>
              <a:moveTo>
                <a:pt x="0" y="0"/>
              </a:moveTo>
              <a:lnTo>
                <a:pt x="0" y="838758"/>
              </a:lnTo>
              <a:lnTo>
                <a:pt x="202723" y="838758"/>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7430E49-CF36-43B2-B124-482A888AC5B9}">
      <dsp:nvSpPr>
        <dsp:cNvPr id="0" name=""/>
        <dsp:cNvSpPr/>
      </dsp:nvSpPr>
      <dsp:spPr>
        <a:xfrm>
          <a:off x="6515581" y="1297954"/>
          <a:ext cx="1338037" cy="554053"/>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pl-PL" sz="1100" b="1" kern="1200" dirty="0">
              <a:latin typeface="Arial Narrow" pitchFamily="34" charset="0"/>
            </a:rPr>
            <a:t>Access resources and </a:t>
          </a:r>
          <a:r>
            <a:rPr lang="pl-PL" sz="1100" b="1" kern="1200" dirty="0" err="1">
              <a:latin typeface="Arial Narrow" pitchFamily="34" charset="0"/>
            </a:rPr>
            <a:t>support</a:t>
          </a:r>
          <a:r>
            <a:rPr lang="pl-PL" sz="1100" b="1" kern="1200" dirty="0">
              <a:latin typeface="Arial Narrow" pitchFamily="34" charset="0"/>
            </a:rPr>
            <a:t> to </a:t>
          </a:r>
          <a:r>
            <a:rPr lang="pl-PL" sz="1100" b="1" kern="1200" dirty="0" err="1">
              <a:latin typeface="Arial Narrow" pitchFamily="34" charset="0"/>
            </a:rPr>
            <a:t>address</a:t>
          </a:r>
          <a:r>
            <a:rPr lang="pl-PL" sz="1100" b="1" kern="1200" dirty="0">
              <a:latin typeface="Arial Narrow" pitchFamily="34" charset="0"/>
            </a:rPr>
            <a:t> </a:t>
          </a:r>
          <a:r>
            <a:rPr lang="pl-PL" sz="1100" b="1" kern="1200" dirty="0" err="1">
              <a:latin typeface="Arial Narrow" pitchFamily="34" charset="0"/>
            </a:rPr>
            <a:t>foundation</a:t>
          </a:r>
          <a:r>
            <a:rPr lang="pl-PL" sz="1100" b="1" kern="1200" dirty="0">
              <a:latin typeface="Arial Narrow" pitchFamily="34" charset="0"/>
            </a:rPr>
            <a:t> </a:t>
          </a:r>
          <a:r>
            <a:rPr lang="pl-PL" sz="1100" b="1" kern="1200" dirty="0" err="1">
              <a:latin typeface="Arial Narrow" pitchFamily="34" charset="0"/>
            </a:rPr>
            <a:t>skills</a:t>
          </a:r>
          <a:endParaRPr lang="pl-PL" sz="1100" b="1" kern="1200" dirty="0">
            <a:latin typeface="Arial Narrow" pitchFamily="34" charset="0"/>
          </a:endParaRPr>
        </a:p>
      </dsp:txBody>
      <dsp:txXfrm>
        <a:off x="6515581" y="1297954"/>
        <a:ext cx="1338037" cy="554053"/>
      </dsp:txXfrm>
    </dsp:sp>
    <dsp:sp modelId="{7E2FDB81-CCCC-41EA-B733-4DCA67D23A26}">
      <dsp:nvSpPr>
        <dsp:cNvPr id="0" name=""/>
        <dsp:cNvSpPr/>
      </dsp:nvSpPr>
      <dsp:spPr>
        <a:xfrm>
          <a:off x="6312857" y="736222"/>
          <a:ext cx="178146" cy="1381577"/>
        </a:xfrm>
        <a:custGeom>
          <a:avLst/>
          <a:gdLst/>
          <a:ahLst/>
          <a:cxnLst/>
          <a:rect l="0" t="0" r="0" b="0"/>
          <a:pathLst>
            <a:path>
              <a:moveTo>
                <a:pt x="0" y="0"/>
              </a:moveTo>
              <a:lnTo>
                <a:pt x="0" y="1381577"/>
              </a:lnTo>
              <a:lnTo>
                <a:pt x="178146" y="1381577"/>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FED117-6C54-4854-A22F-39FED386A09B}">
      <dsp:nvSpPr>
        <dsp:cNvPr id="0" name=""/>
        <dsp:cNvSpPr/>
      </dsp:nvSpPr>
      <dsp:spPr>
        <a:xfrm>
          <a:off x="6491004" y="1915999"/>
          <a:ext cx="1365385" cy="403600"/>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pl-PL" sz="1100" b="1" kern="1200" dirty="0" err="1">
              <a:latin typeface="Arial Narrow" pitchFamily="34" charset="0"/>
            </a:rPr>
            <a:t>Integrate</a:t>
          </a:r>
          <a:r>
            <a:rPr lang="pl-PL" sz="1100" b="1" kern="1200" dirty="0">
              <a:latin typeface="Arial Narrow" pitchFamily="34" charset="0"/>
            </a:rPr>
            <a:t> </a:t>
          </a:r>
          <a:r>
            <a:rPr lang="pl-PL" sz="1100" b="1" kern="1200" dirty="0" err="1">
              <a:latin typeface="Arial Narrow" pitchFamily="34" charset="0"/>
            </a:rPr>
            <a:t>foundation</a:t>
          </a:r>
          <a:r>
            <a:rPr lang="pl-PL" sz="1100" b="1" kern="1200" dirty="0">
              <a:latin typeface="Arial Narrow" pitchFamily="34" charset="0"/>
            </a:rPr>
            <a:t> </a:t>
          </a:r>
          <a:r>
            <a:rPr lang="pl-PL" sz="1100" b="1" kern="1200" dirty="0" err="1">
              <a:latin typeface="Arial Narrow" pitchFamily="34" charset="0"/>
            </a:rPr>
            <a:t>skills</a:t>
          </a:r>
          <a:r>
            <a:rPr lang="pl-PL" sz="1100" b="1" kern="1200" dirty="0">
              <a:latin typeface="Arial Narrow" pitchFamily="34" charset="0"/>
            </a:rPr>
            <a:t> </a:t>
          </a:r>
          <a:r>
            <a:rPr lang="pl-PL" sz="1100" b="1" kern="1200" dirty="0" err="1">
              <a:latin typeface="Arial Narrow" pitchFamily="34" charset="0"/>
            </a:rPr>
            <a:t>into</a:t>
          </a:r>
          <a:r>
            <a:rPr lang="pl-PL" sz="1100" b="1" kern="1200" dirty="0">
              <a:latin typeface="Arial Narrow" pitchFamily="34" charset="0"/>
            </a:rPr>
            <a:t> </a:t>
          </a:r>
          <a:r>
            <a:rPr lang="pl-PL" sz="1100" b="1" kern="1200" dirty="0" err="1">
              <a:latin typeface="Arial Narrow" pitchFamily="34" charset="0"/>
            </a:rPr>
            <a:t>vocational</a:t>
          </a:r>
          <a:r>
            <a:rPr lang="pl-PL" sz="1100" b="1" kern="1200" dirty="0">
              <a:latin typeface="Arial Narrow" pitchFamily="34" charset="0"/>
            </a:rPr>
            <a:t> </a:t>
          </a:r>
          <a:r>
            <a:rPr lang="pl-PL" sz="1100" b="1" kern="1200" dirty="0" err="1">
              <a:latin typeface="Arial Narrow" pitchFamily="34" charset="0"/>
            </a:rPr>
            <a:t>training</a:t>
          </a:r>
          <a:r>
            <a:rPr lang="pl-PL" sz="1100" b="1" kern="1200" dirty="0">
              <a:latin typeface="Arial Narrow" pitchFamily="34" charset="0"/>
            </a:rPr>
            <a:t> </a:t>
          </a:r>
          <a:r>
            <a:rPr lang="pl-PL" sz="1100" b="1" kern="1200" dirty="0" err="1">
              <a:latin typeface="Arial Narrow" pitchFamily="34" charset="0"/>
            </a:rPr>
            <a:t>delivery</a:t>
          </a:r>
          <a:endParaRPr lang="pl-PL" sz="1100" b="1" kern="1200" dirty="0">
            <a:latin typeface="Arial Narrow" pitchFamily="34" charset="0"/>
          </a:endParaRPr>
        </a:p>
      </dsp:txBody>
      <dsp:txXfrm>
        <a:off x="6491004" y="1915999"/>
        <a:ext cx="1365385" cy="40360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6BEB11-D345-48D6-A970-544607925860}">
      <dsp:nvSpPr>
        <dsp:cNvPr id="0" name=""/>
        <dsp:cNvSpPr/>
      </dsp:nvSpPr>
      <dsp:spPr>
        <a:xfrm>
          <a:off x="446078" y="2047"/>
          <a:ext cx="2623928" cy="825733"/>
        </a:xfrm>
        <a:prstGeom prst="roundRect">
          <a:avLst>
            <a:gd name="adj" fmla="val 10000"/>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n-AU" sz="1400" b="1" kern="1200" dirty="0">
              <a:latin typeface="Arial Narrow" pitchFamily="34" charset="0"/>
            </a:rPr>
            <a:t>E-learning practice in TVET</a:t>
          </a:r>
          <a:endParaRPr lang="pl-PL" sz="1400" b="1" kern="1200" dirty="0">
            <a:latin typeface="Arial Narrow" pitchFamily="34" charset="0"/>
          </a:endParaRPr>
        </a:p>
      </dsp:txBody>
      <dsp:txXfrm>
        <a:off x="446078" y="2047"/>
        <a:ext cx="2623928" cy="825733"/>
      </dsp:txXfrm>
    </dsp:sp>
    <dsp:sp modelId="{EAAE7341-32DD-4276-8AD8-CCF71F9B5C67}">
      <dsp:nvSpPr>
        <dsp:cNvPr id="0" name=""/>
        <dsp:cNvSpPr/>
      </dsp:nvSpPr>
      <dsp:spPr>
        <a:xfrm>
          <a:off x="708471" y="827781"/>
          <a:ext cx="262392" cy="352659"/>
        </a:xfrm>
        <a:custGeom>
          <a:avLst/>
          <a:gdLst/>
          <a:ahLst/>
          <a:cxnLst/>
          <a:rect l="0" t="0" r="0" b="0"/>
          <a:pathLst>
            <a:path>
              <a:moveTo>
                <a:pt x="0" y="0"/>
              </a:moveTo>
              <a:lnTo>
                <a:pt x="0" y="352659"/>
              </a:lnTo>
              <a:lnTo>
                <a:pt x="262392" y="352659"/>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183C1E2-9326-4491-8B1B-B8F31B17C646}">
      <dsp:nvSpPr>
        <dsp:cNvPr id="0" name=""/>
        <dsp:cNvSpPr/>
      </dsp:nvSpPr>
      <dsp:spPr>
        <a:xfrm>
          <a:off x="970864" y="925313"/>
          <a:ext cx="2051927" cy="510254"/>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AU" sz="1200" b="1" kern="1200" dirty="0">
              <a:latin typeface="Arial Narrow" pitchFamily="34" charset="0"/>
            </a:rPr>
            <a:t>Design pedagogy for e-learning</a:t>
          </a:r>
          <a:endParaRPr lang="pl-PL" sz="1200" b="1" kern="1200" dirty="0">
            <a:latin typeface="Arial Narrow" pitchFamily="34" charset="0"/>
          </a:endParaRPr>
        </a:p>
      </dsp:txBody>
      <dsp:txXfrm>
        <a:off x="970864" y="925313"/>
        <a:ext cx="2051927" cy="510254"/>
      </dsp:txXfrm>
    </dsp:sp>
    <dsp:sp modelId="{B8B57FA4-B0FD-4A75-86F9-AE556BD157EE}">
      <dsp:nvSpPr>
        <dsp:cNvPr id="0" name=""/>
        <dsp:cNvSpPr/>
      </dsp:nvSpPr>
      <dsp:spPr>
        <a:xfrm>
          <a:off x="708471" y="827781"/>
          <a:ext cx="262392" cy="948815"/>
        </a:xfrm>
        <a:custGeom>
          <a:avLst/>
          <a:gdLst/>
          <a:ahLst/>
          <a:cxnLst/>
          <a:rect l="0" t="0" r="0" b="0"/>
          <a:pathLst>
            <a:path>
              <a:moveTo>
                <a:pt x="0" y="0"/>
              </a:moveTo>
              <a:lnTo>
                <a:pt x="0" y="948815"/>
              </a:lnTo>
              <a:lnTo>
                <a:pt x="262392" y="948815"/>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D03FA95-57D9-4B95-8939-9CFA55F92D3E}">
      <dsp:nvSpPr>
        <dsp:cNvPr id="0" name=""/>
        <dsp:cNvSpPr/>
      </dsp:nvSpPr>
      <dsp:spPr>
        <a:xfrm>
          <a:off x="970864" y="1533101"/>
          <a:ext cx="2046690" cy="486991"/>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pl-PL" sz="1200" b="1" kern="1200" dirty="0" err="1">
              <a:latin typeface="Arial Narrow" pitchFamily="34" charset="0"/>
            </a:rPr>
            <a:t>Investigate</a:t>
          </a:r>
          <a:r>
            <a:rPr lang="pl-PL" sz="1200" b="1" kern="1200" dirty="0">
              <a:latin typeface="Arial Narrow" pitchFamily="34" charset="0"/>
            </a:rPr>
            <a:t> </a:t>
          </a:r>
          <a:r>
            <a:rPr lang="pl-PL" sz="1200" b="1" kern="1200" dirty="0" err="1">
              <a:latin typeface="Arial Narrow" pitchFamily="34" charset="0"/>
            </a:rPr>
            <a:t>the</a:t>
          </a:r>
          <a:r>
            <a:rPr lang="pl-PL" sz="1200" b="1" kern="1200" dirty="0">
              <a:latin typeface="Arial Narrow" pitchFamily="34" charset="0"/>
            </a:rPr>
            <a:t> </a:t>
          </a:r>
          <a:r>
            <a:rPr lang="pl-PL" sz="1200" b="1" kern="1200" dirty="0" err="1">
              <a:latin typeface="Arial Narrow" pitchFamily="34" charset="0"/>
            </a:rPr>
            <a:t>application</a:t>
          </a:r>
          <a:r>
            <a:rPr lang="pl-PL" sz="1200" b="1" kern="1200" dirty="0">
              <a:latin typeface="Arial Narrow" pitchFamily="34" charset="0"/>
            </a:rPr>
            <a:t> of ICT </a:t>
          </a:r>
          <a:r>
            <a:rPr lang="pl-PL" sz="1200" b="1" kern="1200" dirty="0" err="1">
              <a:latin typeface="Arial Narrow" pitchFamily="34" charset="0"/>
            </a:rPr>
            <a:t>content</a:t>
          </a:r>
          <a:r>
            <a:rPr lang="pl-PL" sz="1200" b="1" kern="1200" dirty="0">
              <a:latin typeface="Arial Narrow" pitchFamily="34" charset="0"/>
            </a:rPr>
            <a:t> </a:t>
          </a:r>
          <a:r>
            <a:rPr lang="pl-PL" sz="1200" b="1" kern="1200" dirty="0" err="1">
              <a:latin typeface="Arial Narrow" pitchFamily="34" charset="0"/>
            </a:rPr>
            <a:t>knowledge</a:t>
          </a:r>
          <a:endParaRPr lang="pl-PL" sz="1200" b="1" kern="1200" dirty="0">
            <a:latin typeface="Arial Narrow" pitchFamily="34" charset="0"/>
          </a:endParaRPr>
        </a:p>
      </dsp:txBody>
      <dsp:txXfrm>
        <a:off x="970864" y="1533101"/>
        <a:ext cx="2046690" cy="486991"/>
      </dsp:txXfrm>
    </dsp:sp>
    <dsp:sp modelId="{1079F9B4-DAC2-4165-91FD-03481A37F2AC}">
      <dsp:nvSpPr>
        <dsp:cNvPr id="0" name=""/>
        <dsp:cNvSpPr/>
      </dsp:nvSpPr>
      <dsp:spPr>
        <a:xfrm>
          <a:off x="708471" y="827781"/>
          <a:ext cx="262392" cy="1604614"/>
        </a:xfrm>
        <a:custGeom>
          <a:avLst/>
          <a:gdLst/>
          <a:ahLst/>
          <a:cxnLst/>
          <a:rect l="0" t="0" r="0" b="0"/>
          <a:pathLst>
            <a:path>
              <a:moveTo>
                <a:pt x="0" y="0"/>
              </a:moveTo>
              <a:lnTo>
                <a:pt x="0" y="1604614"/>
              </a:lnTo>
              <a:lnTo>
                <a:pt x="262392" y="1604614"/>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4C73BC-0386-44F5-9EB2-5574D9E2C83F}">
      <dsp:nvSpPr>
        <dsp:cNvPr id="0" name=""/>
        <dsp:cNvSpPr/>
      </dsp:nvSpPr>
      <dsp:spPr>
        <a:xfrm>
          <a:off x="970864" y="2117625"/>
          <a:ext cx="2067876" cy="629541"/>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AU" sz="1200" b="1" kern="1200" dirty="0">
              <a:latin typeface="Arial Narrow" pitchFamily="34" charset="0"/>
            </a:rPr>
            <a:t>Review enterprise e-learning systems and solutions implementation</a:t>
          </a:r>
          <a:endParaRPr lang="pl-PL" sz="1200" b="1" kern="1200" dirty="0">
            <a:latin typeface="Arial Narrow" pitchFamily="34" charset="0"/>
          </a:endParaRPr>
        </a:p>
      </dsp:txBody>
      <dsp:txXfrm>
        <a:off x="970864" y="2117625"/>
        <a:ext cx="2067876" cy="629541"/>
      </dsp:txXfrm>
    </dsp:sp>
    <dsp:sp modelId="{65ADF1BA-AEF3-48DC-86B6-4D0467C8031A}">
      <dsp:nvSpPr>
        <dsp:cNvPr id="0" name=""/>
        <dsp:cNvSpPr/>
      </dsp:nvSpPr>
      <dsp:spPr>
        <a:xfrm>
          <a:off x="3265072" y="2047"/>
          <a:ext cx="2043641" cy="827559"/>
        </a:xfrm>
        <a:prstGeom prst="roundRect">
          <a:avLst>
            <a:gd name="adj" fmla="val 10000"/>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n-US" sz="1400" b="1" kern="1200" dirty="0">
              <a:latin typeface="Arial Narrow" pitchFamily="34" charset="0"/>
            </a:rPr>
            <a:t>Research and sustainability activities in education</a:t>
          </a:r>
          <a:endParaRPr lang="pl-PL" sz="1400" b="1" kern="1200" dirty="0">
            <a:latin typeface="Arial Narrow" pitchFamily="34" charset="0"/>
          </a:endParaRPr>
        </a:p>
      </dsp:txBody>
      <dsp:txXfrm>
        <a:off x="3265072" y="2047"/>
        <a:ext cx="2043641" cy="827559"/>
      </dsp:txXfrm>
    </dsp:sp>
    <dsp:sp modelId="{1AC8DA1A-A670-4550-A6A2-C9CA224391C1}">
      <dsp:nvSpPr>
        <dsp:cNvPr id="0" name=""/>
        <dsp:cNvSpPr/>
      </dsp:nvSpPr>
      <dsp:spPr>
        <a:xfrm>
          <a:off x="3469436" y="829607"/>
          <a:ext cx="204364" cy="322830"/>
        </a:xfrm>
        <a:custGeom>
          <a:avLst/>
          <a:gdLst/>
          <a:ahLst/>
          <a:cxnLst/>
          <a:rect l="0" t="0" r="0" b="0"/>
          <a:pathLst>
            <a:path>
              <a:moveTo>
                <a:pt x="0" y="0"/>
              </a:moveTo>
              <a:lnTo>
                <a:pt x="0" y="322830"/>
              </a:lnTo>
              <a:lnTo>
                <a:pt x="204364" y="322830"/>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8FCBA13-FEA2-4F08-B1C1-FF4355F346A9}">
      <dsp:nvSpPr>
        <dsp:cNvPr id="0" name=""/>
        <dsp:cNvSpPr/>
      </dsp:nvSpPr>
      <dsp:spPr>
        <a:xfrm>
          <a:off x="3673800" y="927139"/>
          <a:ext cx="1549022" cy="450596"/>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pl-PL" sz="1200" b="1" kern="1200" dirty="0" err="1">
              <a:latin typeface="Arial Narrow" pitchFamily="34" charset="0"/>
            </a:rPr>
            <a:t>Analyse</a:t>
          </a:r>
          <a:r>
            <a:rPr lang="pl-PL" sz="1200" b="1" kern="1200" dirty="0">
              <a:latin typeface="Arial Narrow" pitchFamily="34" charset="0"/>
            </a:rPr>
            <a:t> and </a:t>
          </a:r>
          <a:r>
            <a:rPr lang="pl-PL" sz="1200" b="1" kern="1200" dirty="0" err="1">
              <a:latin typeface="Arial Narrow" pitchFamily="34" charset="0"/>
            </a:rPr>
            <a:t>present</a:t>
          </a:r>
          <a:r>
            <a:rPr lang="pl-PL" sz="1200" b="1" kern="1200" dirty="0">
              <a:latin typeface="Arial Narrow" pitchFamily="34" charset="0"/>
            </a:rPr>
            <a:t> </a:t>
          </a:r>
          <a:r>
            <a:rPr lang="pl-PL" sz="1200" b="1" kern="1200" dirty="0" err="1">
              <a:latin typeface="Arial Narrow" pitchFamily="34" charset="0"/>
            </a:rPr>
            <a:t>research</a:t>
          </a:r>
          <a:r>
            <a:rPr lang="pl-PL" sz="1200" b="1" kern="1200" dirty="0">
              <a:latin typeface="Arial Narrow" pitchFamily="34" charset="0"/>
            </a:rPr>
            <a:t> </a:t>
          </a:r>
          <a:r>
            <a:rPr lang="pl-PL" sz="1200" b="1" kern="1200" dirty="0" err="1">
              <a:latin typeface="Arial Narrow" pitchFamily="34" charset="0"/>
            </a:rPr>
            <a:t>information</a:t>
          </a:r>
          <a:endParaRPr lang="pl-PL" sz="1200" b="1" kern="1200" baseline="0" dirty="0">
            <a:latin typeface="Arial Narrow" pitchFamily="34" charset="0"/>
          </a:endParaRPr>
        </a:p>
      </dsp:txBody>
      <dsp:txXfrm>
        <a:off x="3673800" y="927139"/>
        <a:ext cx="1549022" cy="450596"/>
      </dsp:txXfrm>
    </dsp:sp>
    <dsp:sp modelId="{2AF54F59-CED7-4DEE-89E3-C1F19C67A9C9}">
      <dsp:nvSpPr>
        <dsp:cNvPr id="0" name=""/>
        <dsp:cNvSpPr/>
      </dsp:nvSpPr>
      <dsp:spPr>
        <a:xfrm>
          <a:off x="3469436" y="829607"/>
          <a:ext cx="204364" cy="968747"/>
        </a:xfrm>
        <a:custGeom>
          <a:avLst/>
          <a:gdLst/>
          <a:ahLst/>
          <a:cxnLst/>
          <a:rect l="0" t="0" r="0" b="0"/>
          <a:pathLst>
            <a:path>
              <a:moveTo>
                <a:pt x="0" y="0"/>
              </a:moveTo>
              <a:lnTo>
                <a:pt x="0" y="968747"/>
              </a:lnTo>
              <a:lnTo>
                <a:pt x="204364" y="968747"/>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12882F3-9DE5-48FD-ABAF-E6FB87D03F7A}">
      <dsp:nvSpPr>
        <dsp:cNvPr id="0" name=""/>
        <dsp:cNvSpPr/>
      </dsp:nvSpPr>
      <dsp:spPr>
        <a:xfrm>
          <a:off x="3673800" y="1475268"/>
          <a:ext cx="1552467" cy="646172"/>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pl-PL" sz="1200" b="1" kern="1200" dirty="0" err="1">
              <a:latin typeface="Arial Narrow" pitchFamily="34" charset="0"/>
            </a:rPr>
            <a:t>Undertake</a:t>
          </a:r>
          <a:r>
            <a:rPr lang="pl-PL" sz="1200" b="1" kern="1200" dirty="0">
              <a:latin typeface="Arial Narrow" pitchFamily="34" charset="0"/>
            </a:rPr>
            <a:t> </a:t>
          </a:r>
          <a:r>
            <a:rPr lang="pl-PL" sz="1200" b="1" kern="1200" dirty="0" err="1">
              <a:latin typeface="Arial Narrow" pitchFamily="34" charset="0"/>
            </a:rPr>
            <a:t>organisational</a:t>
          </a:r>
          <a:r>
            <a:rPr lang="pl-PL" sz="1200" b="1" kern="1200" dirty="0">
              <a:latin typeface="Arial Narrow" pitchFamily="34" charset="0"/>
            </a:rPr>
            <a:t> </a:t>
          </a:r>
          <a:r>
            <a:rPr lang="pl-PL" sz="1200" b="1" kern="1200" dirty="0" err="1">
              <a:latin typeface="Arial Narrow" pitchFamily="34" charset="0"/>
            </a:rPr>
            <a:t>training</a:t>
          </a:r>
          <a:r>
            <a:rPr lang="pl-PL" sz="1200" b="1" kern="1200" dirty="0">
              <a:latin typeface="Arial Narrow" pitchFamily="34" charset="0"/>
            </a:rPr>
            <a:t> </a:t>
          </a:r>
          <a:r>
            <a:rPr lang="pl-PL" sz="1200" b="1" kern="1200" dirty="0" err="1">
              <a:latin typeface="Arial Narrow" pitchFamily="34" charset="0"/>
            </a:rPr>
            <a:t>needs</a:t>
          </a:r>
          <a:r>
            <a:rPr lang="pl-PL" sz="1200" b="1" kern="1200" dirty="0">
              <a:latin typeface="Arial Narrow" pitchFamily="34" charset="0"/>
            </a:rPr>
            <a:t> </a:t>
          </a:r>
          <a:r>
            <a:rPr lang="pl-PL" sz="1200" b="1" kern="1200" dirty="0" err="1">
              <a:latin typeface="Arial Narrow" pitchFamily="34" charset="0"/>
            </a:rPr>
            <a:t>analysis</a:t>
          </a:r>
          <a:endParaRPr lang="pl-PL" sz="1200" b="1" kern="1200" dirty="0">
            <a:latin typeface="Arial Narrow" pitchFamily="34" charset="0"/>
          </a:endParaRPr>
        </a:p>
      </dsp:txBody>
      <dsp:txXfrm>
        <a:off x="3673800" y="1475268"/>
        <a:ext cx="1552467" cy="646172"/>
      </dsp:txXfrm>
    </dsp:sp>
    <dsp:sp modelId="{0C1BC157-7336-429A-951B-B8106B0C7F2F}">
      <dsp:nvSpPr>
        <dsp:cNvPr id="0" name=""/>
        <dsp:cNvSpPr/>
      </dsp:nvSpPr>
      <dsp:spPr>
        <a:xfrm>
          <a:off x="3469436" y="829607"/>
          <a:ext cx="204364" cy="1660527"/>
        </a:xfrm>
        <a:custGeom>
          <a:avLst/>
          <a:gdLst/>
          <a:ahLst/>
          <a:cxnLst/>
          <a:rect l="0" t="0" r="0" b="0"/>
          <a:pathLst>
            <a:path>
              <a:moveTo>
                <a:pt x="0" y="0"/>
              </a:moveTo>
              <a:lnTo>
                <a:pt x="0" y="1660527"/>
              </a:lnTo>
              <a:lnTo>
                <a:pt x="204364" y="1660527"/>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9D0E2C-66DD-4907-B9E8-05EF779B0846}">
      <dsp:nvSpPr>
        <dsp:cNvPr id="0" name=""/>
        <dsp:cNvSpPr/>
      </dsp:nvSpPr>
      <dsp:spPr>
        <a:xfrm>
          <a:off x="3673800" y="2218973"/>
          <a:ext cx="1547705" cy="542323"/>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pl-PL" sz="1200" b="1" kern="1200" dirty="0" err="1">
              <a:latin typeface="Arial Narrow" pitchFamily="34" charset="0"/>
            </a:rPr>
            <a:t>Apply</a:t>
          </a:r>
          <a:r>
            <a:rPr lang="pl-PL" sz="1200" b="1" kern="1200" dirty="0">
              <a:latin typeface="Arial Narrow" pitchFamily="34" charset="0"/>
            </a:rPr>
            <a:t> </a:t>
          </a:r>
          <a:r>
            <a:rPr lang="pl-PL" sz="1200" b="1" kern="1200" dirty="0" err="1">
              <a:latin typeface="Arial Narrow" pitchFamily="34" charset="0"/>
            </a:rPr>
            <a:t>research</a:t>
          </a:r>
          <a:r>
            <a:rPr lang="pl-PL" sz="1200" b="1" kern="1200" dirty="0">
              <a:latin typeface="Arial Narrow" pitchFamily="34" charset="0"/>
            </a:rPr>
            <a:t> to </a:t>
          </a:r>
          <a:r>
            <a:rPr lang="pl-PL" sz="1200" b="1" kern="1200" dirty="0" err="1">
              <a:latin typeface="Arial Narrow" pitchFamily="34" charset="0"/>
            </a:rPr>
            <a:t>training</a:t>
          </a:r>
          <a:r>
            <a:rPr lang="pl-PL" sz="1200" b="1" kern="1200" dirty="0">
              <a:latin typeface="Arial Narrow" pitchFamily="34" charset="0"/>
            </a:rPr>
            <a:t> and </a:t>
          </a:r>
          <a:r>
            <a:rPr lang="pl-PL" sz="1200" b="1" kern="1200" dirty="0" err="1">
              <a:latin typeface="Arial Narrow" pitchFamily="34" charset="0"/>
            </a:rPr>
            <a:t>assessment</a:t>
          </a:r>
          <a:r>
            <a:rPr lang="pl-PL" sz="1200" b="1" kern="1200" dirty="0">
              <a:latin typeface="Arial Narrow" pitchFamily="34" charset="0"/>
            </a:rPr>
            <a:t> </a:t>
          </a:r>
          <a:r>
            <a:rPr lang="pl-PL" sz="1200" b="1" kern="1200" dirty="0" err="1">
              <a:latin typeface="Arial Narrow" pitchFamily="34" charset="0"/>
            </a:rPr>
            <a:t>practice</a:t>
          </a:r>
          <a:endParaRPr lang="pl-PL" sz="1200" b="1" kern="1200" dirty="0">
            <a:latin typeface="Arial Narrow" pitchFamily="34" charset="0"/>
          </a:endParaRPr>
        </a:p>
      </dsp:txBody>
      <dsp:txXfrm>
        <a:off x="3673800" y="2218973"/>
        <a:ext cx="1547705" cy="542323"/>
      </dsp:txXfrm>
    </dsp:sp>
    <dsp:sp modelId="{227FD322-7B34-4243-8B1C-CF046117EB35}">
      <dsp:nvSpPr>
        <dsp:cNvPr id="0" name=""/>
        <dsp:cNvSpPr/>
      </dsp:nvSpPr>
      <dsp:spPr>
        <a:xfrm>
          <a:off x="3469436" y="829607"/>
          <a:ext cx="204364" cy="2300384"/>
        </a:xfrm>
        <a:custGeom>
          <a:avLst/>
          <a:gdLst/>
          <a:ahLst/>
          <a:cxnLst/>
          <a:rect l="0" t="0" r="0" b="0"/>
          <a:pathLst>
            <a:path>
              <a:moveTo>
                <a:pt x="0" y="0"/>
              </a:moveTo>
              <a:lnTo>
                <a:pt x="0" y="2300384"/>
              </a:lnTo>
              <a:lnTo>
                <a:pt x="204364" y="2300384"/>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240874D-0FB7-42FC-8B4F-14F6BC9E9B0B}">
      <dsp:nvSpPr>
        <dsp:cNvPr id="0" name=""/>
        <dsp:cNvSpPr/>
      </dsp:nvSpPr>
      <dsp:spPr>
        <a:xfrm>
          <a:off x="3673800" y="2858829"/>
          <a:ext cx="1547705" cy="542323"/>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pl-PL" sz="1200" b="1" kern="1200" dirty="0" err="1">
              <a:latin typeface="Arial Narrow" pitchFamily="34" charset="0"/>
            </a:rPr>
            <a:t>Analyse</a:t>
          </a:r>
          <a:r>
            <a:rPr lang="pl-PL" sz="1200" b="1" kern="1200" dirty="0">
              <a:latin typeface="Arial Narrow" pitchFamily="34" charset="0"/>
            </a:rPr>
            <a:t> and </a:t>
          </a:r>
          <a:r>
            <a:rPr lang="pl-PL" sz="1200" b="1" kern="1200" dirty="0" err="1">
              <a:latin typeface="Arial Narrow" pitchFamily="34" charset="0"/>
            </a:rPr>
            <a:t>apply</a:t>
          </a:r>
          <a:r>
            <a:rPr lang="pl-PL" sz="1200" b="1" kern="1200" dirty="0">
              <a:latin typeface="Arial Narrow" pitchFamily="34" charset="0"/>
            </a:rPr>
            <a:t> </a:t>
          </a:r>
          <a:r>
            <a:rPr lang="pl-PL" sz="1200" b="1" kern="1200" dirty="0" err="1">
              <a:latin typeface="Arial Narrow" pitchFamily="34" charset="0"/>
            </a:rPr>
            <a:t>sustainability</a:t>
          </a:r>
          <a:r>
            <a:rPr lang="pl-PL" sz="1200" b="1" kern="1200" dirty="0">
              <a:latin typeface="Arial Narrow" pitchFamily="34" charset="0"/>
            </a:rPr>
            <a:t> </a:t>
          </a:r>
          <a:r>
            <a:rPr lang="pl-PL" sz="1200" b="1" kern="1200" dirty="0" err="1">
              <a:latin typeface="Arial Narrow" pitchFamily="34" charset="0"/>
            </a:rPr>
            <a:t>skills</a:t>
          </a:r>
          <a:r>
            <a:rPr lang="pl-PL" sz="1200" b="1" kern="1200" dirty="0">
              <a:latin typeface="Arial Narrow" pitchFamily="34" charset="0"/>
            </a:rPr>
            <a:t> to learning </a:t>
          </a:r>
          <a:r>
            <a:rPr lang="pl-PL" sz="1200" b="1" kern="1200" dirty="0" err="1">
              <a:latin typeface="Arial Narrow" pitchFamily="34" charset="0"/>
            </a:rPr>
            <a:t>programs</a:t>
          </a:r>
          <a:endParaRPr lang="pl-PL" sz="1200" b="1" kern="1200" dirty="0">
            <a:latin typeface="Arial Narrow" pitchFamily="34" charset="0"/>
          </a:endParaRPr>
        </a:p>
      </dsp:txBody>
      <dsp:txXfrm>
        <a:off x="3673800" y="2858829"/>
        <a:ext cx="1547705" cy="542323"/>
      </dsp:txXfrm>
    </dsp:sp>
    <dsp:sp modelId="{C6393D1F-4DC9-4A34-A4EA-AC562F3C6CCD}">
      <dsp:nvSpPr>
        <dsp:cNvPr id="0" name=""/>
        <dsp:cNvSpPr/>
      </dsp:nvSpPr>
      <dsp:spPr>
        <a:xfrm>
          <a:off x="3469436" y="829607"/>
          <a:ext cx="204364" cy="3042947"/>
        </a:xfrm>
        <a:custGeom>
          <a:avLst/>
          <a:gdLst/>
          <a:ahLst/>
          <a:cxnLst/>
          <a:rect l="0" t="0" r="0" b="0"/>
          <a:pathLst>
            <a:path>
              <a:moveTo>
                <a:pt x="0" y="0"/>
              </a:moveTo>
              <a:lnTo>
                <a:pt x="0" y="3042947"/>
              </a:lnTo>
              <a:lnTo>
                <a:pt x="204364" y="3042947"/>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3FF6DC8-B347-49E2-B554-055277432596}">
      <dsp:nvSpPr>
        <dsp:cNvPr id="0" name=""/>
        <dsp:cNvSpPr/>
      </dsp:nvSpPr>
      <dsp:spPr>
        <a:xfrm>
          <a:off x="3673800" y="3498685"/>
          <a:ext cx="1501906" cy="747738"/>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pl-PL" sz="1200" b="1" kern="1200" dirty="0" err="1">
              <a:latin typeface="Arial Narrow" pitchFamily="34" charset="0"/>
            </a:rPr>
            <a:t>Identify</a:t>
          </a:r>
          <a:r>
            <a:rPr lang="pl-PL" sz="1200" b="1" kern="1200" dirty="0">
              <a:latin typeface="Arial Narrow" pitchFamily="34" charset="0"/>
            </a:rPr>
            <a:t> and </a:t>
          </a:r>
          <a:r>
            <a:rPr lang="pl-PL" sz="1200" b="1" kern="1200" dirty="0" err="1">
              <a:latin typeface="Arial Narrow" pitchFamily="34" charset="0"/>
            </a:rPr>
            <a:t>apply</a:t>
          </a:r>
          <a:r>
            <a:rPr lang="pl-PL" sz="1200" b="1" kern="1200" dirty="0">
              <a:latin typeface="Arial Narrow" pitchFamily="34" charset="0"/>
            </a:rPr>
            <a:t> </a:t>
          </a:r>
          <a:r>
            <a:rPr lang="pl-PL" sz="1200" b="1" kern="1200" dirty="0" err="1">
              <a:latin typeface="Arial Narrow" pitchFamily="34" charset="0"/>
            </a:rPr>
            <a:t>current</a:t>
          </a:r>
          <a:r>
            <a:rPr lang="pl-PL" sz="1200" b="1" kern="1200" dirty="0">
              <a:latin typeface="Arial Narrow" pitchFamily="34" charset="0"/>
            </a:rPr>
            <a:t> </a:t>
          </a:r>
          <a:r>
            <a:rPr lang="pl-PL" sz="1200" b="1" kern="1200" dirty="0" err="1">
              <a:latin typeface="Arial Narrow" pitchFamily="34" charset="0"/>
            </a:rPr>
            <a:t>sustainability</a:t>
          </a:r>
          <a:r>
            <a:rPr lang="pl-PL" sz="1200" b="1" kern="1200" dirty="0">
              <a:latin typeface="Arial Narrow" pitchFamily="34" charset="0"/>
            </a:rPr>
            <a:t> </a:t>
          </a:r>
          <a:r>
            <a:rPr lang="pl-PL" sz="1200" b="1" kern="1200" dirty="0" err="1">
              <a:latin typeface="Arial Narrow" pitchFamily="34" charset="0"/>
            </a:rPr>
            <a:t>education</a:t>
          </a:r>
          <a:r>
            <a:rPr lang="pl-PL" sz="1200" b="1" kern="1200" dirty="0">
              <a:latin typeface="Arial Narrow" pitchFamily="34" charset="0"/>
            </a:rPr>
            <a:t> </a:t>
          </a:r>
          <a:r>
            <a:rPr lang="pl-PL" sz="1200" b="1" kern="1200" dirty="0" err="1">
              <a:latin typeface="Arial Narrow" pitchFamily="34" charset="0"/>
            </a:rPr>
            <a:t>principles</a:t>
          </a:r>
          <a:r>
            <a:rPr lang="pl-PL" sz="1200" b="1" kern="1200" dirty="0">
              <a:latin typeface="Arial Narrow" pitchFamily="34" charset="0"/>
            </a:rPr>
            <a:t> and </a:t>
          </a:r>
          <a:r>
            <a:rPr lang="pl-PL" sz="1200" b="1" kern="1200" dirty="0" err="1">
              <a:latin typeface="Arial Narrow" pitchFamily="34" charset="0"/>
            </a:rPr>
            <a:t>practice</a:t>
          </a:r>
          <a:r>
            <a:rPr lang="pl-PL" sz="1200" b="1" kern="1200" dirty="0">
              <a:latin typeface="Arial Narrow" pitchFamily="34" charset="0"/>
            </a:rPr>
            <a:t> to learning </a:t>
          </a:r>
          <a:r>
            <a:rPr lang="pl-PL" sz="1200" b="1" kern="1200" dirty="0" err="1">
              <a:latin typeface="Arial Narrow" pitchFamily="34" charset="0"/>
            </a:rPr>
            <a:t>programs</a:t>
          </a:r>
          <a:endParaRPr lang="pl-PL" sz="1200" b="1" kern="1200" dirty="0">
            <a:latin typeface="Arial Narrow" pitchFamily="34" charset="0"/>
          </a:endParaRPr>
        </a:p>
      </dsp:txBody>
      <dsp:txXfrm>
        <a:off x="3673800" y="3498685"/>
        <a:ext cx="1501906" cy="747738"/>
      </dsp:txXfrm>
    </dsp:sp>
    <dsp:sp modelId="{4DEE2445-C91A-4C9F-B1F9-E49528F8B99B}">
      <dsp:nvSpPr>
        <dsp:cNvPr id="0" name=""/>
        <dsp:cNvSpPr/>
      </dsp:nvSpPr>
      <dsp:spPr>
        <a:xfrm>
          <a:off x="5503779" y="2047"/>
          <a:ext cx="2287113" cy="814333"/>
        </a:xfrm>
        <a:prstGeom prst="roundRect">
          <a:avLst>
            <a:gd name="adj" fmla="val 10000"/>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n-US" sz="1400" b="1" kern="1200" dirty="0">
              <a:latin typeface="Arial Narrow" pitchFamily="34" charset="0"/>
            </a:rPr>
            <a:t>Business services  and management in education</a:t>
          </a:r>
          <a:endParaRPr lang="pl-PL" sz="1400" b="1" kern="1200" dirty="0">
            <a:latin typeface="Arial Narrow" pitchFamily="34" charset="0"/>
          </a:endParaRPr>
        </a:p>
      </dsp:txBody>
      <dsp:txXfrm>
        <a:off x="5503779" y="2047"/>
        <a:ext cx="2287113" cy="814333"/>
      </dsp:txXfrm>
    </dsp:sp>
    <dsp:sp modelId="{C86AA0F9-48F5-482A-9B67-DBBB647C89EB}">
      <dsp:nvSpPr>
        <dsp:cNvPr id="0" name=""/>
        <dsp:cNvSpPr/>
      </dsp:nvSpPr>
      <dsp:spPr>
        <a:xfrm>
          <a:off x="5732490" y="816381"/>
          <a:ext cx="228711" cy="373042"/>
        </a:xfrm>
        <a:custGeom>
          <a:avLst/>
          <a:gdLst/>
          <a:ahLst/>
          <a:cxnLst/>
          <a:rect l="0" t="0" r="0" b="0"/>
          <a:pathLst>
            <a:path>
              <a:moveTo>
                <a:pt x="0" y="0"/>
              </a:moveTo>
              <a:lnTo>
                <a:pt x="0" y="373042"/>
              </a:lnTo>
              <a:lnTo>
                <a:pt x="228711" y="373042"/>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6E94BA8-E172-4001-BDD6-0F228D95ADFC}">
      <dsp:nvSpPr>
        <dsp:cNvPr id="0" name=""/>
        <dsp:cNvSpPr/>
      </dsp:nvSpPr>
      <dsp:spPr>
        <a:xfrm>
          <a:off x="5961201" y="913914"/>
          <a:ext cx="1656154" cy="551019"/>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pl-PL" sz="1200" b="1" kern="1200" dirty="0">
              <a:latin typeface="Arial Narrow" pitchFamily="34" charset="0"/>
            </a:rPr>
            <a:t>Make a </a:t>
          </a:r>
          <a:r>
            <a:rPr lang="pl-PL" sz="1200" b="1" kern="1200" dirty="0" err="1">
              <a:latin typeface="Arial Narrow" pitchFamily="34" charset="0"/>
            </a:rPr>
            <a:t>presentation</a:t>
          </a:r>
          <a:endParaRPr lang="pl-PL" sz="1200" b="1" kern="1200" dirty="0">
            <a:latin typeface="Arial Narrow" pitchFamily="34" charset="0"/>
          </a:endParaRPr>
        </a:p>
      </dsp:txBody>
      <dsp:txXfrm>
        <a:off x="5961201" y="913914"/>
        <a:ext cx="1656154" cy="551019"/>
      </dsp:txXfrm>
    </dsp:sp>
    <dsp:sp modelId="{DD280CC1-103F-4337-B812-92329AE29AE3}">
      <dsp:nvSpPr>
        <dsp:cNvPr id="0" name=""/>
        <dsp:cNvSpPr/>
      </dsp:nvSpPr>
      <dsp:spPr>
        <a:xfrm>
          <a:off x="5732490" y="816381"/>
          <a:ext cx="228711" cy="1021594"/>
        </a:xfrm>
        <a:custGeom>
          <a:avLst/>
          <a:gdLst/>
          <a:ahLst/>
          <a:cxnLst/>
          <a:rect l="0" t="0" r="0" b="0"/>
          <a:pathLst>
            <a:path>
              <a:moveTo>
                <a:pt x="0" y="0"/>
              </a:moveTo>
              <a:lnTo>
                <a:pt x="0" y="1021594"/>
              </a:lnTo>
              <a:lnTo>
                <a:pt x="228711" y="1021594"/>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18CDFC1-F802-4977-8574-3109466AAA5C}">
      <dsp:nvSpPr>
        <dsp:cNvPr id="0" name=""/>
        <dsp:cNvSpPr/>
      </dsp:nvSpPr>
      <dsp:spPr>
        <a:xfrm>
          <a:off x="5961201" y="1562466"/>
          <a:ext cx="1715198" cy="551019"/>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AU" sz="1200" b="1" kern="1200" dirty="0">
              <a:latin typeface="Arial Narrow" pitchFamily="34" charset="0"/>
            </a:rPr>
            <a:t>Develop teams and individuals</a:t>
          </a:r>
          <a:endParaRPr lang="pl-PL" sz="1200" b="1" kern="1200" dirty="0">
            <a:latin typeface="Arial Narrow" pitchFamily="34" charset="0"/>
          </a:endParaRPr>
        </a:p>
      </dsp:txBody>
      <dsp:txXfrm>
        <a:off x="5961201" y="1562466"/>
        <a:ext cx="1715198" cy="551019"/>
      </dsp:txXfrm>
    </dsp:sp>
    <dsp:sp modelId="{C02CB39F-365C-4982-B08D-887B095C71F8}">
      <dsp:nvSpPr>
        <dsp:cNvPr id="0" name=""/>
        <dsp:cNvSpPr/>
      </dsp:nvSpPr>
      <dsp:spPr>
        <a:xfrm>
          <a:off x="5732490" y="816381"/>
          <a:ext cx="228711" cy="1670146"/>
        </a:xfrm>
        <a:custGeom>
          <a:avLst/>
          <a:gdLst/>
          <a:ahLst/>
          <a:cxnLst/>
          <a:rect l="0" t="0" r="0" b="0"/>
          <a:pathLst>
            <a:path>
              <a:moveTo>
                <a:pt x="0" y="0"/>
              </a:moveTo>
              <a:lnTo>
                <a:pt x="0" y="1670146"/>
              </a:lnTo>
              <a:lnTo>
                <a:pt x="228711" y="1670146"/>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26E49B3-A45F-4CD1-B4FF-E350CEDBDE1A}">
      <dsp:nvSpPr>
        <dsp:cNvPr id="0" name=""/>
        <dsp:cNvSpPr/>
      </dsp:nvSpPr>
      <dsp:spPr>
        <a:xfrm>
          <a:off x="5961201" y="2211018"/>
          <a:ext cx="1656154" cy="551019"/>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AU" sz="1200" b="1" kern="1200" dirty="0">
              <a:latin typeface="Arial Narrow" pitchFamily="34" charset="0"/>
            </a:rPr>
            <a:t>Participate in a quality audit</a:t>
          </a:r>
          <a:endParaRPr lang="pl-PL" sz="1200" b="1" kern="1200" dirty="0">
            <a:latin typeface="Arial Narrow" pitchFamily="34" charset="0"/>
          </a:endParaRPr>
        </a:p>
      </dsp:txBody>
      <dsp:txXfrm>
        <a:off x="5961201" y="2211018"/>
        <a:ext cx="1656154" cy="551019"/>
      </dsp:txXfrm>
    </dsp:sp>
    <dsp:sp modelId="{8C170A9B-420F-4A2C-87C9-1EBD381E49F1}">
      <dsp:nvSpPr>
        <dsp:cNvPr id="0" name=""/>
        <dsp:cNvSpPr/>
      </dsp:nvSpPr>
      <dsp:spPr>
        <a:xfrm>
          <a:off x="5732490" y="816381"/>
          <a:ext cx="228711" cy="2318698"/>
        </a:xfrm>
        <a:custGeom>
          <a:avLst/>
          <a:gdLst/>
          <a:ahLst/>
          <a:cxnLst/>
          <a:rect l="0" t="0" r="0" b="0"/>
          <a:pathLst>
            <a:path>
              <a:moveTo>
                <a:pt x="0" y="0"/>
              </a:moveTo>
              <a:lnTo>
                <a:pt x="0" y="2318698"/>
              </a:lnTo>
              <a:lnTo>
                <a:pt x="228711" y="2318698"/>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9450327-A2BD-46FD-9942-33C3E269E74B}">
      <dsp:nvSpPr>
        <dsp:cNvPr id="0" name=""/>
        <dsp:cNvSpPr/>
      </dsp:nvSpPr>
      <dsp:spPr>
        <a:xfrm>
          <a:off x="5961201" y="2859570"/>
          <a:ext cx="1715198" cy="551019"/>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pl-PL" sz="1200" b="1" kern="1200" dirty="0" err="1">
              <a:latin typeface="Arial Narrow" pitchFamily="34" charset="0"/>
            </a:rPr>
            <a:t>Promote</a:t>
          </a:r>
          <a:r>
            <a:rPr lang="pl-PL" sz="1200" b="1" kern="1200" dirty="0">
              <a:latin typeface="Arial Narrow" pitchFamily="34" charset="0"/>
            </a:rPr>
            <a:t> products and services</a:t>
          </a:r>
        </a:p>
      </dsp:txBody>
      <dsp:txXfrm>
        <a:off x="5961201" y="2859570"/>
        <a:ext cx="1715198" cy="551019"/>
      </dsp:txXfrm>
    </dsp:sp>
    <dsp:sp modelId="{1A14ED7B-584C-4C0A-8DAE-B3054685C5C0}">
      <dsp:nvSpPr>
        <dsp:cNvPr id="0" name=""/>
        <dsp:cNvSpPr/>
      </dsp:nvSpPr>
      <dsp:spPr>
        <a:xfrm>
          <a:off x="5732490" y="816381"/>
          <a:ext cx="228711" cy="3024894"/>
        </a:xfrm>
        <a:custGeom>
          <a:avLst/>
          <a:gdLst/>
          <a:ahLst/>
          <a:cxnLst/>
          <a:rect l="0" t="0" r="0" b="0"/>
          <a:pathLst>
            <a:path>
              <a:moveTo>
                <a:pt x="0" y="0"/>
              </a:moveTo>
              <a:lnTo>
                <a:pt x="0" y="3024894"/>
              </a:lnTo>
              <a:lnTo>
                <a:pt x="228711" y="3024894"/>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CB915B-205D-457D-9381-C32490F28326}">
      <dsp:nvSpPr>
        <dsp:cNvPr id="0" name=""/>
        <dsp:cNvSpPr/>
      </dsp:nvSpPr>
      <dsp:spPr>
        <a:xfrm>
          <a:off x="5961201" y="3508122"/>
          <a:ext cx="1656154" cy="666306"/>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pl-PL" sz="1200" b="1" kern="1200" dirty="0" err="1">
              <a:latin typeface="Arial Narrow" pitchFamily="34" charset="0"/>
            </a:rPr>
            <a:t>Work</a:t>
          </a:r>
          <a:r>
            <a:rPr lang="pl-PL" sz="1200" b="1" kern="1200" dirty="0">
              <a:latin typeface="Arial Narrow" pitchFamily="34" charset="0"/>
            </a:rPr>
            <a:t> </a:t>
          </a:r>
          <a:r>
            <a:rPr lang="pl-PL" sz="1200" b="1" kern="1200" dirty="0" err="1">
              <a:latin typeface="Arial Narrow" pitchFamily="34" charset="0"/>
            </a:rPr>
            <a:t>in</a:t>
          </a:r>
          <a:r>
            <a:rPr lang="pl-PL" sz="1200" b="1" kern="1200" dirty="0">
              <a:latin typeface="Arial Narrow" pitchFamily="34" charset="0"/>
            </a:rPr>
            <a:t> </a:t>
          </a:r>
          <a:r>
            <a:rPr lang="pl-PL" sz="1200" b="1" kern="1200" dirty="0" err="1">
              <a:latin typeface="Arial Narrow" pitchFamily="34" charset="0"/>
            </a:rPr>
            <a:t>partnership</a:t>
          </a:r>
          <a:r>
            <a:rPr lang="pl-PL" sz="1200" b="1" kern="1200" dirty="0">
              <a:latin typeface="Arial Narrow" pitchFamily="34" charset="0"/>
            </a:rPr>
            <a:t> </a:t>
          </a:r>
          <a:r>
            <a:rPr lang="pl-PL" sz="1200" b="1" kern="1200" dirty="0" err="1">
              <a:latin typeface="Arial Narrow" pitchFamily="34" charset="0"/>
            </a:rPr>
            <a:t>with</a:t>
          </a:r>
          <a:r>
            <a:rPr lang="pl-PL" sz="1200" b="1" kern="1200" dirty="0">
              <a:latin typeface="Arial Narrow" pitchFamily="34" charset="0"/>
            </a:rPr>
            <a:t> industry, enterprises and community </a:t>
          </a:r>
          <a:r>
            <a:rPr lang="pl-PL" sz="1200" b="1" kern="1200" dirty="0" err="1">
              <a:latin typeface="Arial Narrow" pitchFamily="34" charset="0"/>
            </a:rPr>
            <a:t>groups</a:t>
          </a:r>
          <a:endParaRPr lang="pl-PL" sz="1200" b="1" kern="1200" dirty="0">
            <a:latin typeface="Arial Narrow" pitchFamily="34" charset="0"/>
          </a:endParaRPr>
        </a:p>
      </dsp:txBody>
      <dsp:txXfrm>
        <a:off x="5961201" y="3508122"/>
        <a:ext cx="1656154" cy="66630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FC2821-20DC-4322-B04C-CD0EA3D2F880}">
      <dsp:nvSpPr>
        <dsp:cNvPr id="0" name=""/>
        <dsp:cNvSpPr/>
      </dsp:nvSpPr>
      <dsp:spPr>
        <a:xfrm>
          <a:off x="4786" y="156245"/>
          <a:ext cx="1451567" cy="602460"/>
        </a:xfrm>
        <a:prstGeom prst="roundRect">
          <a:avLst>
            <a:gd name="adj" fmla="val 1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t>HEALF AND SAFETY PROCEDURES</a:t>
          </a:r>
          <a:endParaRPr lang="pl-PL" sz="1200" b="1" kern="1200" dirty="0"/>
        </a:p>
      </dsp:txBody>
      <dsp:txXfrm>
        <a:off x="4786" y="156245"/>
        <a:ext cx="1451567" cy="602460"/>
      </dsp:txXfrm>
    </dsp:sp>
    <dsp:sp modelId="{898A2DCB-A5FB-4662-B6FE-E4CFE355F7D2}">
      <dsp:nvSpPr>
        <dsp:cNvPr id="0" name=""/>
        <dsp:cNvSpPr/>
      </dsp:nvSpPr>
      <dsp:spPr>
        <a:xfrm>
          <a:off x="149942" y="758705"/>
          <a:ext cx="145156" cy="358703"/>
        </a:xfrm>
        <a:custGeom>
          <a:avLst/>
          <a:gdLst/>
          <a:ahLst/>
          <a:cxnLst/>
          <a:rect l="0" t="0" r="0" b="0"/>
          <a:pathLst>
            <a:path>
              <a:moveTo>
                <a:pt x="0" y="0"/>
              </a:moveTo>
              <a:lnTo>
                <a:pt x="0" y="358703"/>
              </a:lnTo>
              <a:lnTo>
                <a:pt x="145156" y="358703"/>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DA6A84F-317E-4D5B-8F0C-88D050CCB969}">
      <dsp:nvSpPr>
        <dsp:cNvPr id="0" name=""/>
        <dsp:cNvSpPr/>
      </dsp:nvSpPr>
      <dsp:spPr>
        <a:xfrm>
          <a:off x="295099" y="864533"/>
          <a:ext cx="1155470" cy="505751"/>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Contribute to health and safety of self and others</a:t>
          </a:r>
          <a:endParaRPr lang="pl-PL" sz="1000" b="1" kern="1200" baseline="30000" dirty="0"/>
        </a:p>
      </dsp:txBody>
      <dsp:txXfrm>
        <a:off x="295099" y="864533"/>
        <a:ext cx="1155470" cy="505751"/>
      </dsp:txXfrm>
    </dsp:sp>
    <dsp:sp modelId="{77EBE3E9-D34C-4889-84AF-109905EBEE8B}">
      <dsp:nvSpPr>
        <dsp:cNvPr id="0" name=""/>
        <dsp:cNvSpPr/>
      </dsp:nvSpPr>
      <dsp:spPr>
        <a:xfrm>
          <a:off x="149942" y="758705"/>
          <a:ext cx="145156" cy="1190814"/>
        </a:xfrm>
        <a:custGeom>
          <a:avLst/>
          <a:gdLst/>
          <a:ahLst/>
          <a:cxnLst/>
          <a:rect l="0" t="0" r="0" b="0"/>
          <a:pathLst>
            <a:path>
              <a:moveTo>
                <a:pt x="0" y="0"/>
              </a:moveTo>
              <a:lnTo>
                <a:pt x="0" y="1190814"/>
              </a:lnTo>
              <a:lnTo>
                <a:pt x="145156" y="1190814"/>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2E2C261-0821-4DDB-AC2B-126C6097938F}">
      <dsp:nvSpPr>
        <dsp:cNvPr id="0" name=""/>
        <dsp:cNvSpPr/>
      </dsp:nvSpPr>
      <dsp:spPr>
        <a:xfrm>
          <a:off x="295099" y="1476112"/>
          <a:ext cx="1155470" cy="946815"/>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Implement and monitor WHS policies, procedures and programs to meet legislative requirements </a:t>
          </a:r>
          <a:endParaRPr lang="pl-PL" sz="1000" b="1" kern="1200" baseline="30000" dirty="0"/>
        </a:p>
      </dsp:txBody>
      <dsp:txXfrm>
        <a:off x="295099" y="1476112"/>
        <a:ext cx="1155470" cy="946815"/>
      </dsp:txXfrm>
    </dsp:sp>
    <dsp:sp modelId="{42133F39-00B6-4400-ADC2-C47AD0C002F2}">
      <dsp:nvSpPr>
        <dsp:cNvPr id="0" name=""/>
        <dsp:cNvSpPr/>
      </dsp:nvSpPr>
      <dsp:spPr>
        <a:xfrm>
          <a:off x="1668009" y="156245"/>
          <a:ext cx="1515064" cy="637887"/>
        </a:xfrm>
        <a:prstGeom prst="roundRect">
          <a:avLst>
            <a:gd name="adj" fmla="val 1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US" sz="1100" b="1" kern="1200" dirty="0"/>
            <a:t>USING ICT TECHNOLOGY</a:t>
          </a:r>
          <a:endParaRPr lang="pl-PL" sz="1100" b="1" kern="1200" dirty="0"/>
        </a:p>
      </dsp:txBody>
      <dsp:txXfrm>
        <a:off x="1668009" y="156245"/>
        <a:ext cx="1515064" cy="637887"/>
      </dsp:txXfrm>
    </dsp:sp>
    <dsp:sp modelId="{DBF4B2FB-F3D8-4FFE-A314-A691D295582C}">
      <dsp:nvSpPr>
        <dsp:cNvPr id="0" name=""/>
        <dsp:cNvSpPr/>
      </dsp:nvSpPr>
      <dsp:spPr>
        <a:xfrm>
          <a:off x="1819515" y="794132"/>
          <a:ext cx="143873" cy="417547"/>
        </a:xfrm>
        <a:custGeom>
          <a:avLst/>
          <a:gdLst/>
          <a:ahLst/>
          <a:cxnLst/>
          <a:rect l="0" t="0" r="0" b="0"/>
          <a:pathLst>
            <a:path>
              <a:moveTo>
                <a:pt x="0" y="0"/>
              </a:moveTo>
              <a:lnTo>
                <a:pt x="0" y="417547"/>
              </a:lnTo>
              <a:lnTo>
                <a:pt x="143873" y="417547"/>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C54FD41-3C68-4E49-B871-85DDE82C6B87}">
      <dsp:nvSpPr>
        <dsp:cNvPr id="0" name=""/>
        <dsp:cNvSpPr/>
      </dsp:nvSpPr>
      <dsp:spPr>
        <a:xfrm>
          <a:off x="1963389" y="901907"/>
          <a:ext cx="1197720" cy="619545"/>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Use, communicate and search securely on the internet</a:t>
          </a:r>
          <a:endParaRPr lang="pl-PL" sz="1000" b="1" kern="1200" dirty="0"/>
        </a:p>
      </dsp:txBody>
      <dsp:txXfrm>
        <a:off x="1963389" y="901907"/>
        <a:ext cx="1197720" cy="619545"/>
      </dsp:txXfrm>
    </dsp:sp>
    <dsp:sp modelId="{A5CA966E-F5AF-4648-BD90-A48DDF2EBDD9}">
      <dsp:nvSpPr>
        <dsp:cNvPr id="0" name=""/>
        <dsp:cNvSpPr/>
      </dsp:nvSpPr>
      <dsp:spPr>
        <a:xfrm>
          <a:off x="1819515" y="794132"/>
          <a:ext cx="151506" cy="1215571"/>
        </a:xfrm>
        <a:custGeom>
          <a:avLst/>
          <a:gdLst/>
          <a:ahLst/>
          <a:cxnLst/>
          <a:rect l="0" t="0" r="0" b="0"/>
          <a:pathLst>
            <a:path>
              <a:moveTo>
                <a:pt x="0" y="0"/>
              </a:moveTo>
              <a:lnTo>
                <a:pt x="0" y="1215571"/>
              </a:lnTo>
              <a:lnTo>
                <a:pt x="151506" y="1215571"/>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872986-CC92-43F1-B0CA-1DB38380708C}">
      <dsp:nvSpPr>
        <dsp:cNvPr id="0" name=""/>
        <dsp:cNvSpPr/>
      </dsp:nvSpPr>
      <dsp:spPr>
        <a:xfrm>
          <a:off x="1971022" y="1625333"/>
          <a:ext cx="1173540" cy="768741"/>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Review and maintain a website</a:t>
          </a:r>
          <a:endParaRPr lang="pl-PL" sz="1000" b="1" kern="1200" dirty="0"/>
        </a:p>
      </dsp:txBody>
      <dsp:txXfrm>
        <a:off x="1971022" y="1625333"/>
        <a:ext cx="1173540" cy="768741"/>
      </dsp:txXfrm>
    </dsp:sp>
    <dsp:sp modelId="{A49B4D96-89CA-412E-9A33-DE3EE89796BC}">
      <dsp:nvSpPr>
        <dsp:cNvPr id="0" name=""/>
        <dsp:cNvSpPr/>
      </dsp:nvSpPr>
      <dsp:spPr>
        <a:xfrm>
          <a:off x="3394729" y="156245"/>
          <a:ext cx="1461304" cy="609631"/>
        </a:xfrm>
        <a:prstGeom prst="roundRect">
          <a:avLst>
            <a:gd name="adj" fmla="val 1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t>ORGANISATIONAL</a:t>
          </a:r>
          <a:endParaRPr lang="pl-PL" sz="1200" kern="1200" dirty="0"/>
        </a:p>
      </dsp:txBody>
      <dsp:txXfrm>
        <a:off x="3394729" y="156245"/>
        <a:ext cx="1461304" cy="609631"/>
      </dsp:txXfrm>
    </dsp:sp>
    <dsp:sp modelId="{31EE45B8-3745-42CD-9184-3680B8EC0C8B}">
      <dsp:nvSpPr>
        <dsp:cNvPr id="0" name=""/>
        <dsp:cNvSpPr/>
      </dsp:nvSpPr>
      <dsp:spPr>
        <a:xfrm>
          <a:off x="3540860" y="765876"/>
          <a:ext cx="146130" cy="328504"/>
        </a:xfrm>
        <a:custGeom>
          <a:avLst/>
          <a:gdLst/>
          <a:ahLst/>
          <a:cxnLst/>
          <a:rect l="0" t="0" r="0" b="0"/>
          <a:pathLst>
            <a:path>
              <a:moveTo>
                <a:pt x="0" y="0"/>
              </a:moveTo>
              <a:lnTo>
                <a:pt x="0" y="328504"/>
              </a:lnTo>
              <a:lnTo>
                <a:pt x="146130" y="328504"/>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B27A3B0-1EA1-4A4C-A48E-1970608BA429}">
      <dsp:nvSpPr>
        <dsp:cNvPr id="0" name=""/>
        <dsp:cNvSpPr/>
      </dsp:nvSpPr>
      <dsp:spPr>
        <a:xfrm>
          <a:off x="3686990" y="871704"/>
          <a:ext cx="1177414" cy="445352"/>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err="1"/>
            <a:t>Organise</a:t>
          </a:r>
          <a:r>
            <a:rPr lang="en-US" sz="1000" kern="1200" dirty="0"/>
            <a:t> meetings</a:t>
          </a:r>
          <a:endParaRPr lang="pl-PL" sz="1000" b="1" kern="1200" dirty="0"/>
        </a:p>
      </dsp:txBody>
      <dsp:txXfrm>
        <a:off x="3686990" y="871704"/>
        <a:ext cx="1177414" cy="445352"/>
      </dsp:txXfrm>
    </dsp:sp>
    <dsp:sp modelId="{86949256-CF18-4BD6-B1EC-96A85980DF71}">
      <dsp:nvSpPr>
        <dsp:cNvPr id="0" name=""/>
        <dsp:cNvSpPr/>
      </dsp:nvSpPr>
      <dsp:spPr>
        <a:xfrm>
          <a:off x="3540860" y="765876"/>
          <a:ext cx="146130" cy="872137"/>
        </a:xfrm>
        <a:custGeom>
          <a:avLst/>
          <a:gdLst/>
          <a:ahLst/>
          <a:cxnLst/>
          <a:rect l="0" t="0" r="0" b="0"/>
          <a:pathLst>
            <a:path>
              <a:moveTo>
                <a:pt x="0" y="0"/>
              </a:moveTo>
              <a:lnTo>
                <a:pt x="0" y="872137"/>
              </a:lnTo>
              <a:lnTo>
                <a:pt x="146130" y="872137"/>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A61A027-D95E-498A-BD35-D88A4F02F588}">
      <dsp:nvSpPr>
        <dsp:cNvPr id="0" name=""/>
        <dsp:cNvSpPr/>
      </dsp:nvSpPr>
      <dsp:spPr>
        <a:xfrm>
          <a:off x="3686990" y="1406304"/>
          <a:ext cx="1188305" cy="463419"/>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err="1"/>
            <a:t>Organise</a:t>
          </a:r>
          <a:r>
            <a:rPr lang="en-US" sz="1000" kern="1200" dirty="0"/>
            <a:t> business travel</a:t>
          </a:r>
          <a:endParaRPr lang="pl-PL" sz="1000" b="1" kern="1200" dirty="0"/>
        </a:p>
      </dsp:txBody>
      <dsp:txXfrm>
        <a:off x="3686990" y="1406304"/>
        <a:ext cx="1188305" cy="463419"/>
      </dsp:txXfrm>
    </dsp:sp>
    <dsp:sp modelId="{6615EF48-8A81-4DC5-A232-EBBF83B5CAB7}">
      <dsp:nvSpPr>
        <dsp:cNvPr id="0" name=""/>
        <dsp:cNvSpPr/>
      </dsp:nvSpPr>
      <dsp:spPr>
        <a:xfrm>
          <a:off x="3540860" y="765876"/>
          <a:ext cx="162162" cy="1474488"/>
        </a:xfrm>
        <a:custGeom>
          <a:avLst/>
          <a:gdLst/>
          <a:ahLst/>
          <a:cxnLst/>
          <a:rect l="0" t="0" r="0" b="0"/>
          <a:pathLst>
            <a:path>
              <a:moveTo>
                <a:pt x="0" y="0"/>
              </a:moveTo>
              <a:lnTo>
                <a:pt x="0" y="1474488"/>
              </a:lnTo>
              <a:lnTo>
                <a:pt x="162162" y="1474488"/>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A3786A5-2AAF-4F41-A7EC-89965D17BC37}">
      <dsp:nvSpPr>
        <dsp:cNvPr id="0" name=""/>
        <dsp:cNvSpPr/>
      </dsp:nvSpPr>
      <dsp:spPr>
        <a:xfrm>
          <a:off x="3703022" y="1988835"/>
          <a:ext cx="1163530" cy="503058"/>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err="1"/>
            <a:t>Organise</a:t>
          </a:r>
          <a:r>
            <a:rPr lang="en-US" sz="1000" kern="1200" dirty="0"/>
            <a:t> schedules</a:t>
          </a:r>
          <a:endParaRPr lang="pl-PL" sz="1000" b="1" kern="1200" dirty="0"/>
        </a:p>
      </dsp:txBody>
      <dsp:txXfrm>
        <a:off x="3703022" y="1988835"/>
        <a:ext cx="1163530" cy="503058"/>
      </dsp:txXfrm>
    </dsp:sp>
    <dsp:sp modelId="{F180C83E-FBAF-4200-AD6B-92A49B0BF30B}">
      <dsp:nvSpPr>
        <dsp:cNvPr id="0" name=""/>
        <dsp:cNvSpPr/>
      </dsp:nvSpPr>
      <dsp:spPr>
        <a:xfrm>
          <a:off x="3540860" y="765876"/>
          <a:ext cx="146130" cy="2051979"/>
        </a:xfrm>
        <a:custGeom>
          <a:avLst/>
          <a:gdLst/>
          <a:ahLst/>
          <a:cxnLst/>
          <a:rect l="0" t="0" r="0" b="0"/>
          <a:pathLst>
            <a:path>
              <a:moveTo>
                <a:pt x="0" y="0"/>
              </a:moveTo>
              <a:lnTo>
                <a:pt x="0" y="2051979"/>
              </a:lnTo>
              <a:lnTo>
                <a:pt x="146130" y="2051979"/>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050969-5BDE-41EA-8B6E-4F3B5DB627BA}">
      <dsp:nvSpPr>
        <dsp:cNvPr id="0" name=""/>
        <dsp:cNvSpPr/>
      </dsp:nvSpPr>
      <dsp:spPr>
        <a:xfrm>
          <a:off x="3686990" y="2601019"/>
          <a:ext cx="1183591" cy="433673"/>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smtClean="0"/>
            <a:t>Produce texts from notes</a:t>
          </a:r>
          <a:endParaRPr lang="pl-PL" sz="1000" b="1" kern="1200" dirty="0"/>
        </a:p>
      </dsp:txBody>
      <dsp:txXfrm>
        <a:off x="3686990" y="2601019"/>
        <a:ext cx="1183591" cy="433673"/>
      </dsp:txXfrm>
    </dsp:sp>
    <dsp:sp modelId="{DABF8AA0-85EB-4B8D-ACCB-6653798F77EA}">
      <dsp:nvSpPr>
        <dsp:cNvPr id="0" name=""/>
        <dsp:cNvSpPr/>
      </dsp:nvSpPr>
      <dsp:spPr>
        <a:xfrm>
          <a:off x="3540860" y="765876"/>
          <a:ext cx="146130" cy="2649343"/>
        </a:xfrm>
        <a:custGeom>
          <a:avLst/>
          <a:gdLst/>
          <a:ahLst/>
          <a:cxnLst/>
          <a:rect l="0" t="0" r="0" b="0"/>
          <a:pathLst>
            <a:path>
              <a:moveTo>
                <a:pt x="0" y="0"/>
              </a:moveTo>
              <a:lnTo>
                <a:pt x="0" y="2649343"/>
              </a:lnTo>
              <a:lnTo>
                <a:pt x="146130" y="2649343"/>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EB33318-F0C7-42F3-A060-C0C01CAA1541}">
      <dsp:nvSpPr>
        <dsp:cNvPr id="0" name=""/>
        <dsp:cNvSpPr/>
      </dsp:nvSpPr>
      <dsp:spPr>
        <a:xfrm>
          <a:off x="3686990" y="3157102"/>
          <a:ext cx="1186388" cy="516236"/>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Produce texts from audio transcription</a:t>
          </a:r>
          <a:endParaRPr lang="pl-PL" sz="1000" b="1" kern="1200" dirty="0"/>
        </a:p>
      </dsp:txBody>
      <dsp:txXfrm>
        <a:off x="3686990" y="3157102"/>
        <a:ext cx="1186388" cy="516236"/>
      </dsp:txXfrm>
    </dsp:sp>
    <dsp:sp modelId="{941F9A01-E9EF-48DB-87C2-7A3E45F2E41C}">
      <dsp:nvSpPr>
        <dsp:cNvPr id="0" name=""/>
        <dsp:cNvSpPr/>
      </dsp:nvSpPr>
      <dsp:spPr>
        <a:xfrm>
          <a:off x="3540860" y="765876"/>
          <a:ext cx="146130" cy="3208654"/>
        </a:xfrm>
        <a:custGeom>
          <a:avLst/>
          <a:gdLst/>
          <a:ahLst/>
          <a:cxnLst/>
          <a:rect l="0" t="0" r="0" b="0"/>
          <a:pathLst>
            <a:path>
              <a:moveTo>
                <a:pt x="0" y="0"/>
              </a:moveTo>
              <a:lnTo>
                <a:pt x="0" y="3208654"/>
              </a:lnTo>
              <a:lnTo>
                <a:pt x="146130" y="3208654"/>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1B2C96E-A777-4CC7-BA1F-5AE969D75D10}">
      <dsp:nvSpPr>
        <dsp:cNvPr id="0" name=""/>
        <dsp:cNvSpPr/>
      </dsp:nvSpPr>
      <dsp:spPr>
        <a:xfrm>
          <a:off x="3686990" y="3779166"/>
          <a:ext cx="1186388" cy="390728"/>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Maintain business resources</a:t>
          </a:r>
          <a:endParaRPr lang="pl-PL" sz="1000" b="1" kern="1200" dirty="0"/>
        </a:p>
      </dsp:txBody>
      <dsp:txXfrm>
        <a:off x="3686990" y="3779166"/>
        <a:ext cx="1186388" cy="390728"/>
      </dsp:txXfrm>
    </dsp:sp>
    <dsp:sp modelId="{6F543052-EA47-4979-A97C-ED3106DD2B12}">
      <dsp:nvSpPr>
        <dsp:cNvPr id="0" name=""/>
        <dsp:cNvSpPr/>
      </dsp:nvSpPr>
      <dsp:spPr>
        <a:xfrm>
          <a:off x="5067689" y="156245"/>
          <a:ext cx="1456317" cy="634585"/>
        </a:xfrm>
        <a:prstGeom prst="roundRect">
          <a:avLst>
            <a:gd name="adj" fmla="val 1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t>PROVIDE A SERVICE TO CUSTOMER</a:t>
          </a:r>
          <a:endParaRPr lang="pl-PL" sz="1200" kern="1200" dirty="0"/>
        </a:p>
      </dsp:txBody>
      <dsp:txXfrm>
        <a:off x="5067689" y="156245"/>
        <a:ext cx="1456317" cy="634585"/>
      </dsp:txXfrm>
    </dsp:sp>
    <dsp:sp modelId="{F0DE10CB-B00D-4322-A9A8-13F956C9C526}">
      <dsp:nvSpPr>
        <dsp:cNvPr id="0" name=""/>
        <dsp:cNvSpPr/>
      </dsp:nvSpPr>
      <dsp:spPr>
        <a:xfrm>
          <a:off x="5213321" y="790830"/>
          <a:ext cx="145631" cy="340852"/>
        </a:xfrm>
        <a:custGeom>
          <a:avLst/>
          <a:gdLst/>
          <a:ahLst/>
          <a:cxnLst/>
          <a:rect l="0" t="0" r="0" b="0"/>
          <a:pathLst>
            <a:path>
              <a:moveTo>
                <a:pt x="0" y="0"/>
              </a:moveTo>
              <a:lnTo>
                <a:pt x="0" y="340852"/>
              </a:lnTo>
              <a:lnTo>
                <a:pt x="145631" y="340852"/>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3AF7125-D891-4E05-B105-6E68595BCDB7}">
      <dsp:nvSpPr>
        <dsp:cNvPr id="0" name=""/>
        <dsp:cNvSpPr/>
      </dsp:nvSpPr>
      <dsp:spPr>
        <a:xfrm>
          <a:off x="5358952" y="896658"/>
          <a:ext cx="1176283" cy="470048"/>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Deliver and monitor a service to customers</a:t>
          </a:r>
          <a:endParaRPr lang="pl-PL" sz="1000" b="1" kern="1200" dirty="0"/>
        </a:p>
      </dsp:txBody>
      <dsp:txXfrm>
        <a:off x="5358952" y="896658"/>
        <a:ext cx="1176283" cy="470048"/>
      </dsp:txXfrm>
    </dsp:sp>
    <dsp:sp modelId="{A06C98CE-F76C-4D2F-8135-A8E29D2830F2}">
      <dsp:nvSpPr>
        <dsp:cNvPr id="0" name=""/>
        <dsp:cNvSpPr/>
      </dsp:nvSpPr>
      <dsp:spPr>
        <a:xfrm>
          <a:off x="5213321" y="790830"/>
          <a:ext cx="176563" cy="914275"/>
        </a:xfrm>
        <a:custGeom>
          <a:avLst/>
          <a:gdLst/>
          <a:ahLst/>
          <a:cxnLst/>
          <a:rect l="0" t="0" r="0" b="0"/>
          <a:pathLst>
            <a:path>
              <a:moveTo>
                <a:pt x="0" y="0"/>
              </a:moveTo>
              <a:lnTo>
                <a:pt x="0" y="914275"/>
              </a:lnTo>
              <a:lnTo>
                <a:pt x="176563" y="914275"/>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7430E49-CF36-43B2-B124-482A888AC5B9}">
      <dsp:nvSpPr>
        <dsp:cNvPr id="0" name=""/>
        <dsp:cNvSpPr/>
      </dsp:nvSpPr>
      <dsp:spPr>
        <a:xfrm>
          <a:off x="5389885" y="1497824"/>
          <a:ext cx="1140271" cy="414565"/>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Conduct market research</a:t>
          </a:r>
          <a:endParaRPr lang="pl-PL" sz="1000" b="1" kern="1200" dirty="0"/>
        </a:p>
      </dsp:txBody>
      <dsp:txXfrm>
        <a:off x="5389885" y="1497824"/>
        <a:ext cx="1140271" cy="414565"/>
      </dsp:txXfrm>
    </dsp:sp>
    <dsp:sp modelId="{7E2FDB81-CCCC-41EA-B733-4DCA67D23A26}">
      <dsp:nvSpPr>
        <dsp:cNvPr id="0" name=""/>
        <dsp:cNvSpPr/>
      </dsp:nvSpPr>
      <dsp:spPr>
        <a:xfrm>
          <a:off x="5213321" y="790830"/>
          <a:ext cx="145631" cy="1456082"/>
        </a:xfrm>
        <a:custGeom>
          <a:avLst/>
          <a:gdLst/>
          <a:ahLst/>
          <a:cxnLst/>
          <a:rect l="0" t="0" r="0" b="0"/>
          <a:pathLst>
            <a:path>
              <a:moveTo>
                <a:pt x="0" y="0"/>
              </a:moveTo>
              <a:lnTo>
                <a:pt x="0" y="1456082"/>
              </a:lnTo>
              <a:lnTo>
                <a:pt x="145631" y="1456082"/>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FED117-6C54-4854-A22F-39FED386A09B}">
      <dsp:nvSpPr>
        <dsp:cNvPr id="0" name=""/>
        <dsp:cNvSpPr/>
      </dsp:nvSpPr>
      <dsp:spPr>
        <a:xfrm>
          <a:off x="5358952" y="1992928"/>
          <a:ext cx="1174691" cy="507969"/>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Develop and implement service programs </a:t>
          </a:r>
          <a:endParaRPr lang="pl-PL" sz="1000" b="1" kern="1200" dirty="0"/>
        </a:p>
      </dsp:txBody>
      <dsp:txXfrm>
        <a:off x="5358952" y="1992928"/>
        <a:ext cx="1174691" cy="507969"/>
      </dsp:txXfrm>
    </dsp:sp>
    <dsp:sp modelId="{08C3165D-15CF-401E-8975-AD1698CC1E75}">
      <dsp:nvSpPr>
        <dsp:cNvPr id="0" name=""/>
        <dsp:cNvSpPr/>
      </dsp:nvSpPr>
      <dsp:spPr>
        <a:xfrm>
          <a:off x="5213321" y="790830"/>
          <a:ext cx="145631" cy="2013073"/>
        </a:xfrm>
        <a:custGeom>
          <a:avLst/>
          <a:gdLst/>
          <a:ahLst/>
          <a:cxnLst/>
          <a:rect l="0" t="0" r="0" b="0"/>
          <a:pathLst>
            <a:path>
              <a:moveTo>
                <a:pt x="0" y="0"/>
              </a:moveTo>
              <a:lnTo>
                <a:pt x="0" y="2013073"/>
              </a:lnTo>
              <a:lnTo>
                <a:pt x="145631" y="2013073"/>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236366-71C0-46E3-BD69-570A5DBA1F00}">
      <dsp:nvSpPr>
        <dsp:cNvPr id="0" name=""/>
        <dsp:cNvSpPr/>
      </dsp:nvSpPr>
      <dsp:spPr>
        <a:xfrm>
          <a:off x="5358952" y="2606725"/>
          <a:ext cx="1174691" cy="394356"/>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Process customer complaints</a:t>
          </a:r>
          <a:endParaRPr lang="pl-PL" sz="1000" b="1" kern="1200" dirty="0"/>
        </a:p>
      </dsp:txBody>
      <dsp:txXfrm>
        <a:off x="5358952" y="2606725"/>
        <a:ext cx="1174691" cy="394356"/>
      </dsp:txXfrm>
    </dsp:sp>
    <dsp:sp modelId="{C099912A-081E-46EB-BB90-0935BF29C3D7}">
      <dsp:nvSpPr>
        <dsp:cNvPr id="0" name=""/>
        <dsp:cNvSpPr/>
      </dsp:nvSpPr>
      <dsp:spPr>
        <a:xfrm>
          <a:off x="5213321" y="790830"/>
          <a:ext cx="145631" cy="2524875"/>
        </a:xfrm>
        <a:custGeom>
          <a:avLst/>
          <a:gdLst/>
          <a:ahLst/>
          <a:cxnLst/>
          <a:rect l="0" t="0" r="0" b="0"/>
          <a:pathLst>
            <a:path>
              <a:moveTo>
                <a:pt x="0" y="0"/>
              </a:moveTo>
              <a:lnTo>
                <a:pt x="0" y="2524875"/>
              </a:lnTo>
              <a:lnTo>
                <a:pt x="145631" y="2524875"/>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4A2A22F-9147-4BA1-BC6B-63CEF4D0E1E6}">
      <dsp:nvSpPr>
        <dsp:cNvPr id="0" name=""/>
        <dsp:cNvSpPr/>
      </dsp:nvSpPr>
      <dsp:spPr>
        <a:xfrm>
          <a:off x="5358952" y="3106910"/>
          <a:ext cx="1174691" cy="417592"/>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pl-PL" sz="1000" kern="1200" dirty="0" err="1"/>
            <a:t>Recommend</a:t>
          </a:r>
          <a:r>
            <a:rPr lang="pl-PL" sz="1000" kern="1200" dirty="0"/>
            <a:t> products and services</a:t>
          </a:r>
          <a:endParaRPr lang="pl-PL" sz="1000" b="1" kern="1200" dirty="0"/>
        </a:p>
      </dsp:txBody>
      <dsp:txXfrm>
        <a:off x="5358952" y="3106910"/>
        <a:ext cx="1174691" cy="417592"/>
      </dsp:txXfrm>
    </dsp:sp>
    <dsp:sp modelId="{059D88CA-84B3-46B0-BFE0-B76654437223}">
      <dsp:nvSpPr>
        <dsp:cNvPr id="0" name=""/>
        <dsp:cNvSpPr/>
      </dsp:nvSpPr>
      <dsp:spPr>
        <a:xfrm>
          <a:off x="5213321" y="790830"/>
          <a:ext cx="145631" cy="3132820"/>
        </a:xfrm>
        <a:custGeom>
          <a:avLst/>
          <a:gdLst/>
          <a:ahLst/>
          <a:cxnLst/>
          <a:rect l="0" t="0" r="0" b="0"/>
          <a:pathLst>
            <a:path>
              <a:moveTo>
                <a:pt x="0" y="0"/>
              </a:moveTo>
              <a:lnTo>
                <a:pt x="0" y="3132820"/>
              </a:lnTo>
              <a:lnTo>
                <a:pt x="145631" y="3132820"/>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0A91B3-BE28-49EF-A35C-B3B67C626F0D}">
      <dsp:nvSpPr>
        <dsp:cNvPr id="0" name=""/>
        <dsp:cNvSpPr/>
      </dsp:nvSpPr>
      <dsp:spPr>
        <a:xfrm>
          <a:off x="5358952" y="3630330"/>
          <a:ext cx="1174691" cy="586641"/>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pl-PL" sz="1000" kern="1200" dirty="0" err="1"/>
            <a:t>Participate</a:t>
          </a:r>
          <a:r>
            <a:rPr lang="pl-PL" sz="1000" kern="1200" dirty="0"/>
            <a:t> </a:t>
          </a:r>
          <a:r>
            <a:rPr lang="pl-PL" sz="1000" kern="1200" dirty="0" err="1"/>
            <a:t>in</a:t>
          </a:r>
          <a:r>
            <a:rPr lang="pl-PL" sz="1000" kern="1200" dirty="0"/>
            <a:t> </a:t>
          </a:r>
          <a:r>
            <a:rPr lang="pl-PL" sz="1000" kern="1200" dirty="0" err="1"/>
            <a:t>environmentally</a:t>
          </a:r>
          <a:r>
            <a:rPr lang="pl-PL" sz="1000" kern="1200" dirty="0"/>
            <a:t> </a:t>
          </a:r>
          <a:r>
            <a:rPr lang="pl-PL" sz="1000" kern="1200" dirty="0" err="1"/>
            <a:t>sustainable</a:t>
          </a:r>
          <a:r>
            <a:rPr lang="pl-PL" sz="1000" kern="1200" dirty="0"/>
            <a:t> </a:t>
          </a:r>
          <a:r>
            <a:rPr lang="pl-PL" sz="1000" kern="1200" dirty="0" err="1"/>
            <a:t>work</a:t>
          </a:r>
          <a:r>
            <a:rPr lang="pl-PL" sz="1000" kern="1200" dirty="0"/>
            <a:t> </a:t>
          </a:r>
          <a:r>
            <a:rPr lang="pl-PL" sz="1000" kern="1200" dirty="0" err="1"/>
            <a:t>practices</a:t>
          </a:r>
          <a:endParaRPr lang="pl-PL" sz="1000" b="1" kern="1200" dirty="0"/>
        </a:p>
      </dsp:txBody>
      <dsp:txXfrm>
        <a:off x="5358952" y="3630330"/>
        <a:ext cx="1174691" cy="586641"/>
      </dsp:txXfrm>
    </dsp:sp>
    <dsp:sp modelId="{AE6BEB11-D345-48D6-A970-544607925860}">
      <dsp:nvSpPr>
        <dsp:cNvPr id="0" name=""/>
        <dsp:cNvSpPr/>
      </dsp:nvSpPr>
      <dsp:spPr>
        <a:xfrm>
          <a:off x="6735662" y="156245"/>
          <a:ext cx="1496523" cy="623550"/>
        </a:xfrm>
        <a:prstGeom prst="roundRect">
          <a:avLst>
            <a:gd name="adj" fmla="val 1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t>COMPLY WITH PRINCIPLES OF PUBLIC SERVICE</a:t>
          </a:r>
          <a:endParaRPr lang="pl-PL" sz="1200" kern="1200" dirty="0"/>
        </a:p>
      </dsp:txBody>
      <dsp:txXfrm>
        <a:off x="6735662" y="156245"/>
        <a:ext cx="1496523" cy="623550"/>
      </dsp:txXfrm>
    </dsp:sp>
    <dsp:sp modelId="{EAAE7341-32DD-4276-8AD8-CCF71F9B5C67}">
      <dsp:nvSpPr>
        <dsp:cNvPr id="0" name=""/>
        <dsp:cNvSpPr/>
      </dsp:nvSpPr>
      <dsp:spPr>
        <a:xfrm>
          <a:off x="6885314" y="779795"/>
          <a:ext cx="149652" cy="382654"/>
        </a:xfrm>
        <a:custGeom>
          <a:avLst/>
          <a:gdLst/>
          <a:ahLst/>
          <a:cxnLst/>
          <a:rect l="0" t="0" r="0" b="0"/>
          <a:pathLst>
            <a:path>
              <a:moveTo>
                <a:pt x="0" y="0"/>
              </a:moveTo>
              <a:lnTo>
                <a:pt x="0" y="382654"/>
              </a:lnTo>
              <a:lnTo>
                <a:pt x="149652" y="382654"/>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183C1E2-9326-4491-8B1B-B8F31B17C646}">
      <dsp:nvSpPr>
        <dsp:cNvPr id="0" name=""/>
        <dsp:cNvSpPr/>
      </dsp:nvSpPr>
      <dsp:spPr>
        <a:xfrm>
          <a:off x="7034967" y="885622"/>
          <a:ext cx="1166395" cy="553652"/>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Uphold the values and principles of public service</a:t>
          </a:r>
          <a:endParaRPr lang="pl-PL" sz="1000" b="1" kern="1200" dirty="0"/>
        </a:p>
      </dsp:txBody>
      <dsp:txXfrm>
        <a:off x="7034967" y="885622"/>
        <a:ext cx="1166395" cy="553652"/>
      </dsp:txXfrm>
    </dsp:sp>
    <dsp:sp modelId="{B8B57FA4-B0FD-4A75-86F9-AE556BD157EE}">
      <dsp:nvSpPr>
        <dsp:cNvPr id="0" name=""/>
        <dsp:cNvSpPr/>
      </dsp:nvSpPr>
      <dsp:spPr>
        <a:xfrm>
          <a:off x="6885314" y="779795"/>
          <a:ext cx="149652" cy="1029513"/>
        </a:xfrm>
        <a:custGeom>
          <a:avLst/>
          <a:gdLst/>
          <a:ahLst/>
          <a:cxnLst/>
          <a:rect l="0" t="0" r="0" b="0"/>
          <a:pathLst>
            <a:path>
              <a:moveTo>
                <a:pt x="0" y="0"/>
              </a:moveTo>
              <a:lnTo>
                <a:pt x="0" y="1029513"/>
              </a:lnTo>
              <a:lnTo>
                <a:pt x="149652" y="1029513"/>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D03FA95-57D9-4B95-8939-9CFA55F92D3E}">
      <dsp:nvSpPr>
        <dsp:cNvPr id="0" name=""/>
        <dsp:cNvSpPr/>
      </dsp:nvSpPr>
      <dsp:spPr>
        <a:xfrm>
          <a:off x="7034967" y="1545103"/>
          <a:ext cx="1172077" cy="528410"/>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Contribute to conflict management</a:t>
          </a:r>
          <a:endParaRPr lang="pl-PL" sz="1000" b="1" kern="1200" dirty="0"/>
        </a:p>
      </dsp:txBody>
      <dsp:txXfrm>
        <a:off x="7034967" y="1545103"/>
        <a:ext cx="1172077" cy="528410"/>
      </dsp:txXfrm>
    </dsp:sp>
    <dsp:sp modelId="{1079F9B4-DAC2-4165-91FD-03481A37F2AC}">
      <dsp:nvSpPr>
        <dsp:cNvPr id="0" name=""/>
        <dsp:cNvSpPr/>
      </dsp:nvSpPr>
      <dsp:spPr>
        <a:xfrm>
          <a:off x="6885314" y="779795"/>
          <a:ext cx="149652" cy="1741089"/>
        </a:xfrm>
        <a:custGeom>
          <a:avLst/>
          <a:gdLst/>
          <a:ahLst/>
          <a:cxnLst/>
          <a:rect l="0" t="0" r="0" b="0"/>
          <a:pathLst>
            <a:path>
              <a:moveTo>
                <a:pt x="0" y="0"/>
              </a:moveTo>
              <a:lnTo>
                <a:pt x="0" y="1741089"/>
              </a:lnTo>
              <a:lnTo>
                <a:pt x="149652" y="1741089"/>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4C73BC-0386-44F5-9EB2-5574D9E2C83F}">
      <dsp:nvSpPr>
        <dsp:cNvPr id="0" name=""/>
        <dsp:cNvSpPr/>
      </dsp:nvSpPr>
      <dsp:spPr>
        <a:xfrm>
          <a:off x="7034967" y="2179342"/>
          <a:ext cx="1149902" cy="683084"/>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Comply with legislation in the public sector</a:t>
          </a:r>
          <a:endParaRPr lang="pl-PL" sz="1000" b="1" kern="1200" dirty="0"/>
        </a:p>
      </dsp:txBody>
      <dsp:txXfrm>
        <a:off x="7034967" y="2179342"/>
        <a:ext cx="1149902" cy="683084"/>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FC2821-20DC-4322-B04C-CD0EA3D2F880}">
      <dsp:nvSpPr>
        <dsp:cNvPr id="0" name=""/>
        <dsp:cNvSpPr/>
      </dsp:nvSpPr>
      <dsp:spPr>
        <a:xfrm>
          <a:off x="4786" y="164787"/>
          <a:ext cx="1451567" cy="646658"/>
        </a:xfrm>
        <a:prstGeom prst="roundRect">
          <a:avLst>
            <a:gd name="adj" fmla="val 1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t>FINANCIAL</a:t>
          </a:r>
          <a:endParaRPr lang="pl-PL" sz="1200" b="1" kern="1200" dirty="0"/>
        </a:p>
      </dsp:txBody>
      <dsp:txXfrm>
        <a:off x="4786" y="164787"/>
        <a:ext cx="1451567" cy="646658"/>
      </dsp:txXfrm>
    </dsp:sp>
    <dsp:sp modelId="{898A2DCB-A5FB-4662-B6FE-E4CFE355F7D2}">
      <dsp:nvSpPr>
        <dsp:cNvPr id="0" name=""/>
        <dsp:cNvSpPr/>
      </dsp:nvSpPr>
      <dsp:spPr>
        <a:xfrm>
          <a:off x="149942" y="811446"/>
          <a:ext cx="145156" cy="305421"/>
        </a:xfrm>
        <a:custGeom>
          <a:avLst/>
          <a:gdLst/>
          <a:ahLst/>
          <a:cxnLst/>
          <a:rect l="0" t="0" r="0" b="0"/>
          <a:pathLst>
            <a:path>
              <a:moveTo>
                <a:pt x="0" y="0"/>
              </a:moveTo>
              <a:lnTo>
                <a:pt x="0" y="305421"/>
              </a:lnTo>
              <a:lnTo>
                <a:pt x="145156" y="305421"/>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DA6A84F-317E-4D5B-8F0C-88D050CCB969}">
      <dsp:nvSpPr>
        <dsp:cNvPr id="0" name=""/>
        <dsp:cNvSpPr/>
      </dsp:nvSpPr>
      <dsp:spPr>
        <a:xfrm>
          <a:off x="295099" y="917273"/>
          <a:ext cx="1155470" cy="399186"/>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Process payroll</a:t>
          </a:r>
          <a:endParaRPr lang="pl-PL" sz="1000" b="1" kern="1200" baseline="30000" dirty="0"/>
        </a:p>
      </dsp:txBody>
      <dsp:txXfrm>
        <a:off x="295099" y="917273"/>
        <a:ext cx="1155470" cy="399186"/>
      </dsp:txXfrm>
    </dsp:sp>
    <dsp:sp modelId="{77EBE3E9-D34C-4889-84AF-109905EBEE8B}">
      <dsp:nvSpPr>
        <dsp:cNvPr id="0" name=""/>
        <dsp:cNvSpPr/>
      </dsp:nvSpPr>
      <dsp:spPr>
        <a:xfrm>
          <a:off x="149942" y="811446"/>
          <a:ext cx="145156" cy="877532"/>
        </a:xfrm>
        <a:custGeom>
          <a:avLst/>
          <a:gdLst/>
          <a:ahLst/>
          <a:cxnLst/>
          <a:rect l="0" t="0" r="0" b="0"/>
          <a:pathLst>
            <a:path>
              <a:moveTo>
                <a:pt x="0" y="0"/>
              </a:moveTo>
              <a:lnTo>
                <a:pt x="0" y="877532"/>
              </a:lnTo>
              <a:lnTo>
                <a:pt x="145156" y="877532"/>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2E2C261-0821-4DDB-AC2B-126C6097938F}">
      <dsp:nvSpPr>
        <dsp:cNvPr id="0" name=""/>
        <dsp:cNvSpPr/>
      </dsp:nvSpPr>
      <dsp:spPr>
        <a:xfrm>
          <a:off x="295099" y="1422288"/>
          <a:ext cx="1155470" cy="533380"/>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Process accounts payable and receivable</a:t>
          </a:r>
          <a:endParaRPr lang="pl-PL" sz="1000" b="1" kern="1200" baseline="30000" dirty="0"/>
        </a:p>
      </dsp:txBody>
      <dsp:txXfrm>
        <a:off x="295099" y="1422288"/>
        <a:ext cx="1155470" cy="533380"/>
      </dsp:txXfrm>
    </dsp:sp>
    <dsp:sp modelId="{B5A905CB-AC97-4D0B-A057-992CF8BDFB71}">
      <dsp:nvSpPr>
        <dsp:cNvPr id="0" name=""/>
        <dsp:cNvSpPr/>
      </dsp:nvSpPr>
      <dsp:spPr>
        <a:xfrm>
          <a:off x="149942" y="811446"/>
          <a:ext cx="145156" cy="1535516"/>
        </a:xfrm>
        <a:custGeom>
          <a:avLst/>
          <a:gdLst/>
          <a:ahLst/>
          <a:cxnLst/>
          <a:rect l="0" t="0" r="0" b="0"/>
          <a:pathLst>
            <a:path>
              <a:moveTo>
                <a:pt x="0" y="0"/>
              </a:moveTo>
              <a:lnTo>
                <a:pt x="0" y="1535516"/>
              </a:lnTo>
              <a:lnTo>
                <a:pt x="145156" y="1535516"/>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C7B617C-8A07-4091-BB93-4D3DCD3B9C35}">
      <dsp:nvSpPr>
        <dsp:cNvPr id="0" name=""/>
        <dsp:cNvSpPr/>
      </dsp:nvSpPr>
      <dsp:spPr>
        <a:xfrm>
          <a:off x="295099" y="2118698"/>
          <a:ext cx="1135300" cy="456528"/>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Maintain a general ledger</a:t>
          </a:r>
          <a:endParaRPr lang="pl-PL" sz="1000" b="1" kern="1200" dirty="0"/>
        </a:p>
      </dsp:txBody>
      <dsp:txXfrm>
        <a:off x="295099" y="2118698"/>
        <a:ext cx="1135300" cy="456528"/>
      </dsp:txXfrm>
    </dsp:sp>
    <dsp:sp modelId="{214F0863-00C2-4C51-BB09-D9C73D342DA6}">
      <dsp:nvSpPr>
        <dsp:cNvPr id="0" name=""/>
        <dsp:cNvSpPr/>
      </dsp:nvSpPr>
      <dsp:spPr>
        <a:xfrm>
          <a:off x="149942" y="811446"/>
          <a:ext cx="145156" cy="2130243"/>
        </a:xfrm>
        <a:custGeom>
          <a:avLst/>
          <a:gdLst/>
          <a:ahLst/>
          <a:cxnLst/>
          <a:rect l="0" t="0" r="0" b="0"/>
          <a:pathLst>
            <a:path>
              <a:moveTo>
                <a:pt x="0" y="0"/>
              </a:moveTo>
              <a:lnTo>
                <a:pt x="0" y="2130243"/>
              </a:lnTo>
              <a:lnTo>
                <a:pt x="145156" y="2130243"/>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EF26487-CB86-421A-A1B9-54B8D6F2E823}">
      <dsp:nvSpPr>
        <dsp:cNvPr id="0" name=""/>
        <dsp:cNvSpPr/>
      </dsp:nvSpPr>
      <dsp:spPr>
        <a:xfrm>
          <a:off x="295099" y="2727890"/>
          <a:ext cx="1135300" cy="427599"/>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Maintain financial records</a:t>
          </a:r>
          <a:endParaRPr lang="pl-PL" sz="1000" b="1" kern="1200" dirty="0"/>
        </a:p>
      </dsp:txBody>
      <dsp:txXfrm>
        <a:off x="295099" y="2727890"/>
        <a:ext cx="1135300" cy="427599"/>
      </dsp:txXfrm>
    </dsp:sp>
    <dsp:sp modelId="{7DFCE162-1B33-4FA2-828F-DF1A27C20A94}">
      <dsp:nvSpPr>
        <dsp:cNvPr id="0" name=""/>
        <dsp:cNvSpPr/>
      </dsp:nvSpPr>
      <dsp:spPr>
        <a:xfrm>
          <a:off x="149942" y="811446"/>
          <a:ext cx="145156" cy="2659757"/>
        </a:xfrm>
        <a:custGeom>
          <a:avLst/>
          <a:gdLst/>
          <a:ahLst/>
          <a:cxnLst/>
          <a:rect l="0" t="0" r="0" b="0"/>
          <a:pathLst>
            <a:path>
              <a:moveTo>
                <a:pt x="0" y="0"/>
              </a:moveTo>
              <a:lnTo>
                <a:pt x="0" y="2659757"/>
              </a:lnTo>
              <a:lnTo>
                <a:pt x="145156" y="2659757"/>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1CE980-F872-45ED-90E8-F9354DA1103E}">
      <dsp:nvSpPr>
        <dsp:cNvPr id="0" name=""/>
        <dsp:cNvSpPr/>
      </dsp:nvSpPr>
      <dsp:spPr>
        <a:xfrm>
          <a:off x="295099" y="3261317"/>
          <a:ext cx="1135300" cy="419772"/>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Conduct online transactions</a:t>
          </a:r>
          <a:endParaRPr lang="pl-PL" sz="1000" b="1" kern="1200" dirty="0"/>
        </a:p>
      </dsp:txBody>
      <dsp:txXfrm>
        <a:off x="295099" y="3261317"/>
        <a:ext cx="1135300" cy="419772"/>
      </dsp:txXfrm>
    </dsp:sp>
    <dsp:sp modelId="{42133F39-00B6-4400-ADC2-C47AD0C002F2}">
      <dsp:nvSpPr>
        <dsp:cNvPr id="0" name=""/>
        <dsp:cNvSpPr/>
      </dsp:nvSpPr>
      <dsp:spPr>
        <a:xfrm>
          <a:off x="1668009" y="164787"/>
          <a:ext cx="1515064" cy="648423"/>
        </a:xfrm>
        <a:prstGeom prst="roundRect">
          <a:avLst>
            <a:gd name="adj" fmla="val 1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t>COMPUTER OFFICE TECHNOLOGY </a:t>
          </a:r>
          <a:endParaRPr lang="pl-PL" sz="1200" b="1" kern="1200" dirty="0"/>
        </a:p>
      </dsp:txBody>
      <dsp:txXfrm>
        <a:off x="1668009" y="164787"/>
        <a:ext cx="1515064" cy="648423"/>
      </dsp:txXfrm>
    </dsp:sp>
    <dsp:sp modelId="{DBF4B2FB-F3D8-4FFE-A314-A691D295582C}">
      <dsp:nvSpPr>
        <dsp:cNvPr id="0" name=""/>
        <dsp:cNvSpPr/>
      </dsp:nvSpPr>
      <dsp:spPr>
        <a:xfrm>
          <a:off x="1819515" y="813211"/>
          <a:ext cx="143873" cy="336255"/>
        </a:xfrm>
        <a:custGeom>
          <a:avLst/>
          <a:gdLst/>
          <a:ahLst/>
          <a:cxnLst/>
          <a:rect l="0" t="0" r="0" b="0"/>
          <a:pathLst>
            <a:path>
              <a:moveTo>
                <a:pt x="0" y="0"/>
              </a:moveTo>
              <a:lnTo>
                <a:pt x="0" y="336255"/>
              </a:lnTo>
              <a:lnTo>
                <a:pt x="143873" y="336255"/>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C54FD41-3C68-4E49-B871-85DDE82C6B87}">
      <dsp:nvSpPr>
        <dsp:cNvPr id="0" name=""/>
        <dsp:cNvSpPr/>
      </dsp:nvSpPr>
      <dsp:spPr>
        <a:xfrm>
          <a:off x="1963389" y="920986"/>
          <a:ext cx="1197720" cy="456960"/>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Develop keyboarding speed and accuracy</a:t>
          </a:r>
          <a:endParaRPr lang="pl-PL" sz="1000" b="1" kern="1200" dirty="0"/>
        </a:p>
      </dsp:txBody>
      <dsp:txXfrm>
        <a:off x="1963389" y="920986"/>
        <a:ext cx="1197720" cy="456960"/>
      </dsp:txXfrm>
    </dsp:sp>
    <dsp:sp modelId="{A5CA966E-F5AF-4648-BD90-A48DDF2EBDD9}">
      <dsp:nvSpPr>
        <dsp:cNvPr id="0" name=""/>
        <dsp:cNvSpPr/>
      </dsp:nvSpPr>
      <dsp:spPr>
        <a:xfrm>
          <a:off x="1819515" y="813211"/>
          <a:ext cx="151506" cy="891161"/>
        </a:xfrm>
        <a:custGeom>
          <a:avLst/>
          <a:gdLst/>
          <a:ahLst/>
          <a:cxnLst/>
          <a:rect l="0" t="0" r="0" b="0"/>
          <a:pathLst>
            <a:path>
              <a:moveTo>
                <a:pt x="0" y="0"/>
              </a:moveTo>
              <a:lnTo>
                <a:pt x="0" y="891161"/>
              </a:lnTo>
              <a:lnTo>
                <a:pt x="151506" y="891161"/>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872986-CC92-43F1-B0CA-1DB38380708C}">
      <dsp:nvSpPr>
        <dsp:cNvPr id="0" name=""/>
        <dsp:cNvSpPr/>
      </dsp:nvSpPr>
      <dsp:spPr>
        <a:xfrm>
          <a:off x="1971022" y="1481827"/>
          <a:ext cx="1173540" cy="445090"/>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Create electronic presentations</a:t>
          </a:r>
          <a:endParaRPr lang="pl-PL" sz="1000" b="1" kern="1200" dirty="0"/>
        </a:p>
      </dsp:txBody>
      <dsp:txXfrm>
        <a:off x="1971022" y="1481827"/>
        <a:ext cx="1173540" cy="445090"/>
      </dsp:txXfrm>
    </dsp:sp>
    <dsp:sp modelId="{19B7DB9E-B38A-4903-9540-2040994D817E}">
      <dsp:nvSpPr>
        <dsp:cNvPr id="0" name=""/>
        <dsp:cNvSpPr/>
      </dsp:nvSpPr>
      <dsp:spPr>
        <a:xfrm>
          <a:off x="1819515" y="813211"/>
          <a:ext cx="151506" cy="1430781"/>
        </a:xfrm>
        <a:custGeom>
          <a:avLst/>
          <a:gdLst/>
          <a:ahLst/>
          <a:cxnLst/>
          <a:rect l="0" t="0" r="0" b="0"/>
          <a:pathLst>
            <a:path>
              <a:moveTo>
                <a:pt x="0" y="0"/>
              </a:moveTo>
              <a:lnTo>
                <a:pt x="0" y="1430781"/>
              </a:lnTo>
              <a:lnTo>
                <a:pt x="151506" y="1430781"/>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1115B0-26C6-4F39-9F40-B421C63D7F31}">
      <dsp:nvSpPr>
        <dsp:cNvPr id="0" name=""/>
        <dsp:cNvSpPr/>
      </dsp:nvSpPr>
      <dsp:spPr>
        <a:xfrm>
          <a:off x="1971022" y="2032745"/>
          <a:ext cx="1157346" cy="422494"/>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Design and produce text documents</a:t>
          </a:r>
          <a:endParaRPr lang="pl-PL" sz="1000" b="1" kern="1200" dirty="0"/>
        </a:p>
      </dsp:txBody>
      <dsp:txXfrm>
        <a:off x="1971022" y="2032745"/>
        <a:ext cx="1157346" cy="422494"/>
      </dsp:txXfrm>
    </dsp:sp>
    <dsp:sp modelId="{E54017DB-A073-4976-B751-7CABBCE502FD}">
      <dsp:nvSpPr>
        <dsp:cNvPr id="0" name=""/>
        <dsp:cNvSpPr/>
      </dsp:nvSpPr>
      <dsp:spPr>
        <a:xfrm>
          <a:off x="1819515" y="813211"/>
          <a:ext cx="151506" cy="1963020"/>
        </a:xfrm>
        <a:custGeom>
          <a:avLst/>
          <a:gdLst/>
          <a:ahLst/>
          <a:cxnLst/>
          <a:rect l="0" t="0" r="0" b="0"/>
          <a:pathLst>
            <a:path>
              <a:moveTo>
                <a:pt x="0" y="0"/>
              </a:moveTo>
              <a:lnTo>
                <a:pt x="0" y="1963020"/>
              </a:lnTo>
              <a:lnTo>
                <a:pt x="151506" y="1963020"/>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A45B85C-9B73-421E-80DA-41453A0C4529}">
      <dsp:nvSpPr>
        <dsp:cNvPr id="0" name=""/>
        <dsp:cNvSpPr/>
      </dsp:nvSpPr>
      <dsp:spPr>
        <a:xfrm>
          <a:off x="1971022" y="2561067"/>
          <a:ext cx="1157346" cy="430329"/>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Produce spreadsheets </a:t>
          </a:r>
          <a:endParaRPr lang="pl-PL" sz="1000" b="1" kern="1200" dirty="0"/>
        </a:p>
      </dsp:txBody>
      <dsp:txXfrm>
        <a:off x="1971022" y="2561067"/>
        <a:ext cx="1157346" cy="430329"/>
      </dsp:txXfrm>
    </dsp:sp>
    <dsp:sp modelId="{52055062-2F80-4A7D-A62D-59B6A1ED961C}">
      <dsp:nvSpPr>
        <dsp:cNvPr id="0" name=""/>
        <dsp:cNvSpPr/>
      </dsp:nvSpPr>
      <dsp:spPr>
        <a:xfrm>
          <a:off x="1819515" y="813211"/>
          <a:ext cx="151506" cy="2546328"/>
        </a:xfrm>
        <a:custGeom>
          <a:avLst/>
          <a:gdLst/>
          <a:ahLst/>
          <a:cxnLst/>
          <a:rect l="0" t="0" r="0" b="0"/>
          <a:pathLst>
            <a:path>
              <a:moveTo>
                <a:pt x="0" y="0"/>
              </a:moveTo>
              <a:lnTo>
                <a:pt x="0" y="2546328"/>
              </a:lnTo>
              <a:lnTo>
                <a:pt x="151506" y="2546328"/>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8354560-B130-481F-BF98-AD0EE4C4FF47}">
      <dsp:nvSpPr>
        <dsp:cNvPr id="0" name=""/>
        <dsp:cNvSpPr/>
      </dsp:nvSpPr>
      <dsp:spPr>
        <a:xfrm>
          <a:off x="1971022" y="3097224"/>
          <a:ext cx="1157346" cy="524630"/>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Design and produce business documents</a:t>
          </a:r>
          <a:endParaRPr lang="pl-PL" sz="1000" b="1" kern="1200" dirty="0"/>
        </a:p>
      </dsp:txBody>
      <dsp:txXfrm>
        <a:off x="1971022" y="3097224"/>
        <a:ext cx="1157346" cy="524630"/>
      </dsp:txXfrm>
    </dsp:sp>
    <dsp:sp modelId="{A4C36850-8816-4FAA-88E8-57B7949001D5}">
      <dsp:nvSpPr>
        <dsp:cNvPr id="0" name=""/>
        <dsp:cNvSpPr/>
      </dsp:nvSpPr>
      <dsp:spPr>
        <a:xfrm>
          <a:off x="1819515" y="813211"/>
          <a:ext cx="151506" cy="3154845"/>
        </a:xfrm>
        <a:custGeom>
          <a:avLst/>
          <a:gdLst/>
          <a:ahLst/>
          <a:cxnLst/>
          <a:rect l="0" t="0" r="0" b="0"/>
          <a:pathLst>
            <a:path>
              <a:moveTo>
                <a:pt x="0" y="0"/>
              </a:moveTo>
              <a:lnTo>
                <a:pt x="0" y="3154845"/>
              </a:lnTo>
              <a:lnTo>
                <a:pt x="151506" y="3154845"/>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93E2564-511A-4D5F-8695-FF3B19BE0138}">
      <dsp:nvSpPr>
        <dsp:cNvPr id="0" name=""/>
        <dsp:cNvSpPr/>
      </dsp:nvSpPr>
      <dsp:spPr>
        <a:xfrm>
          <a:off x="1971022" y="3727683"/>
          <a:ext cx="1157346" cy="480746"/>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Produce desktop published documents</a:t>
          </a:r>
          <a:endParaRPr lang="pl-PL" sz="1000" b="1" kern="1200" dirty="0"/>
        </a:p>
      </dsp:txBody>
      <dsp:txXfrm>
        <a:off x="1971022" y="3727683"/>
        <a:ext cx="1157346" cy="480746"/>
      </dsp:txXfrm>
    </dsp:sp>
    <dsp:sp modelId="{A49B4D96-89CA-412E-9A33-DE3EE89796BC}">
      <dsp:nvSpPr>
        <dsp:cNvPr id="0" name=""/>
        <dsp:cNvSpPr/>
      </dsp:nvSpPr>
      <dsp:spPr>
        <a:xfrm>
          <a:off x="3394729" y="164787"/>
          <a:ext cx="1461304" cy="664226"/>
        </a:xfrm>
        <a:prstGeom prst="roundRect">
          <a:avLst>
            <a:gd name="adj" fmla="val 1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t>WORK EFFECTIVELY</a:t>
          </a:r>
          <a:endParaRPr lang="pl-PL" sz="1200" kern="1200" dirty="0"/>
        </a:p>
      </dsp:txBody>
      <dsp:txXfrm>
        <a:off x="3394729" y="164787"/>
        <a:ext cx="1461304" cy="664226"/>
      </dsp:txXfrm>
    </dsp:sp>
    <dsp:sp modelId="{31EE45B8-3745-42CD-9184-3680B8EC0C8B}">
      <dsp:nvSpPr>
        <dsp:cNvPr id="0" name=""/>
        <dsp:cNvSpPr/>
      </dsp:nvSpPr>
      <dsp:spPr>
        <a:xfrm>
          <a:off x="3540860" y="829013"/>
          <a:ext cx="146130" cy="306854"/>
        </a:xfrm>
        <a:custGeom>
          <a:avLst/>
          <a:gdLst/>
          <a:ahLst/>
          <a:cxnLst/>
          <a:rect l="0" t="0" r="0" b="0"/>
          <a:pathLst>
            <a:path>
              <a:moveTo>
                <a:pt x="0" y="0"/>
              </a:moveTo>
              <a:lnTo>
                <a:pt x="0" y="306854"/>
              </a:lnTo>
              <a:lnTo>
                <a:pt x="146130" y="306854"/>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B27A3B0-1EA1-4A4C-A48E-1970608BA429}">
      <dsp:nvSpPr>
        <dsp:cNvPr id="0" name=""/>
        <dsp:cNvSpPr/>
      </dsp:nvSpPr>
      <dsp:spPr>
        <a:xfrm>
          <a:off x="3686990" y="934841"/>
          <a:ext cx="1177414" cy="402052"/>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Write simple documents</a:t>
          </a:r>
          <a:endParaRPr lang="pl-PL" sz="1000" b="1" kern="1200" dirty="0"/>
        </a:p>
      </dsp:txBody>
      <dsp:txXfrm>
        <a:off x="3686990" y="934841"/>
        <a:ext cx="1177414" cy="402052"/>
      </dsp:txXfrm>
    </dsp:sp>
    <dsp:sp modelId="{86949256-CF18-4BD6-B1EC-96A85980DF71}">
      <dsp:nvSpPr>
        <dsp:cNvPr id="0" name=""/>
        <dsp:cNvSpPr/>
      </dsp:nvSpPr>
      <dsp:spPr>
        <a:xfrm>
          <a:off x="3540860" y="829013"/>
          <a:ext cx="166754" cy="818831"/>
        </a:xfrm>
        <a:custGeom>
          <a:avLst/>
          <a:gdLst/>
          <a:ahLst/>
          <a:cxnLst/>
          <a:rect l="0" t="0" r="0" b="0"/>
          <a:pathLst>
            <a:path>
              <a:moveTo>
                <a:pt x="0" y="0"/>
              </a:moveTo>
              <a:lnTo>
                <a:pt x="0" y="818831"/>
              </a:lnTo>
              <a:lnTo>
                <a:pt x="166754" y="818831"/>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A61A027-D95E-498A-BD35-D88A4F02F588}">
      <dsp:nvSpPr>
        <dsp:cNvPr id="0" name=""/>
        <dsp:cNvSpPr/>
      </dsp:nvSpPr>
      <dsp:spPr>
        <a:xfrm>
          <a:off x="3707614" y="1426140"/>
          <a:ext cx="1188305" cy="443409"/>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Work effectively with diversity</a:t>
          </a:r>
          <a:endParaRPr lang="pl-PL" sz="1000" b="1" kern="1200" dirty="0"/>
        </a:p>
      </dsp:txBody>
      <dsp:txXfrm>
        <a:off x="3707614" y="1426140"/>
        <a:ext cx="1188305" cy="443409"/>
      </dsp:txXfrm>
    </dsp:sp>
    <dsp:sp modelId="{6615EF48-8A81-4DC5-A232-EBBF83B5CAB7}">
      <dsp:nvSpPr>
        <dsp:cNvPr id="0" name=""/>
        <dsp:cNvSpPr/>
      </dsp:nvSpPr>
      <dsp:spPr>
        <a:xfrm>
          <a:off x="3540860" y="829013"/>
          <a:ext cx="162162" cy="1357931"/>
        </a:xfrm>
        <a:custGeom>
          <a:avLst/>
          <a:gdLst/>
          <a:ahLst/>
          <a:cxnLst/>
          <a:rect l="0" t="0" r="0" b="0"/>
          <a:pathLst>
            <a:path>
              <a:moveTo>
                <a:pt x="0" y="0"/>
              </a:moveTo>
              <a:lnTo>
                <a:pt x="0" y="1357931"/>
              </a:lnTo>
              <a:lnTo>
                <a:pt x="162162" y="1357931"/>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A3786A5-2AAF-4F41-A7EC-89965D17BC37}">
      <dsp:nvSpPr>
        <dsp:cNvPr id="0" name=""/>
        <dsp:cNvSpPr/>
      </dsp:nvSpPr>
      <dsp:spPr>
        <a:xfrm>
          <a:off x="3703022" y="1988661"/>
          <a:ext cx="1163530" cy="396566"/>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Create and use databases</a:t>
          </a:r>
          <a:endParaRPr lang="pl-PL" sz="1000" b="1" kern="1200" dirty="0"/>
        </a:p>
      </dsp:txBody>
      <dsp:txXfrm>
        <a:off x="3703022" y="1988661"/>
        <a:ext cx="1163530" cy="396566"/>
      </dsp:txXfrm>
    </dsp:sp>
    <dsp:sp modelId="{F180C83E-FBAF-4200-AD6B-92A49B0BF30B}">
      <dsp:nvSpPr>
        <dsp:cNvPr id="0" name=""/>
        <dsp:cNvSpPr/>
      </dsp:nvSpPr>
      <dsp:spPr>
        <a:xfrm>
          <a:off x="3540860" y="829013"/>
          <a:ext cx="146130" cy="1913180"/>
        </a:xfrm>
        <a:custGeom>
          <a:avLst/>
          <a:gdLst/>
          <a:ahLst/>
          <a:cxnLst/>
          <a:rect l="0" t="0" r="0" b="0"/>
          <a:pathLst>
            <a:path>
              <a:moveTo>
                <a:pt x="0" y="0"/>
              </a:moveTo>
              <a:lnTo>
                <a:pt x="0" y="1913180"/>
              </a:lnTo>
              <a:lnTo>
                <a:pt x="146130" y="1913180"/>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050969-5BDE-41EA-8B6E-4F3B5DB627BA}">
      <dsp:nvSpPr>
        <dsp:cNvPr id="0" name=""/>
        <dsp:cNvSpPr/>
      </dsp:nvSpPr>
      <dsp:spPr>
        <a:xfrm>
          <a:off x="3686990" y="2494353"/>
          <a:ext cx="1183591" cy="495680"/>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Contribute to workplace innovation</a:t>
          </a:r>
          <a:endParaRPr lang="pl-PL" sz="1000" b="1" kern="1200" dirty="0"/>
        </a:p>
      </dsp:txBody>
      <dsp:txXfrm>
        <a:off x="3686990" y="2494353"/>
        <a:ext cx="1183591" cy="495680"/>
      </dsp:txXfrm>
    </dsp:sp>
    <dsp:sp modelId="{DABF8AA0-85EB-4B8D-ACCB-6653798F77EA}">
      <dsp:nvSpPr>
        <dsp:cNvPr id="0" name=""/>
        <dsp:cNvSpPr/>
      </dsp:nvSpPr>
      <dsp:spPr>
        <a:xfrm>
          <a:off x="3540860" y="829013"/>
          <a:ext cx="146130" cy="2541547"/>
        </a:xfrm>
        <a:custGeom>
          <a:avLst/>
          <a:gdLst/>
          <a:ahLst/>
          <a:cxnLst/>
          <a:rect l="0" t="0" r="0" b="0"/>
          <a:pathLst>
            <a:path>
              <a:moveTo>
                <a:pt x="0" y="0"/>
              </a:moveTo>
              <a:lnTo>
                <a:pt x="0" y="2541547"/>
              </a:lnTo>
              <a:lnTo>
                <a:pt x="146130" y="2541547"/>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EB33318-F0C7-42F3-A060-C0C01CAA1541}">
      <dsp:nvSpPr>
        <dsp:cNvPr id="0" name=""/>
        <dsp:cNvSpPr/>
      </dsp:nvSpPr>
      <dsp:spPr>
        <a:xfrm>
          <a:off x="3686990" y="3112442"/>
          <a:ext cx="1186388" cy="516236"/>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Work effectively in an educational environment</a:t>
          </a:r>
          <a:endParaRPr lang="pl-PL" sz="1000" b="1" kern="1200" dirty="0"/>
        </a:p>
      </dsp:txBody>
      <dsp:txXfrm>
        <a:off x="3686990" y="3112442"/>
        <a:ext cx="1186388" cy="516236"/>
      </dsp:txXfrm>
    </dsp:sp>
    <dsp:sp modelId="{6F543052-EA47-4979-A97C-ED3106DD2B12}">
      <dsp:nvSpPr>
        <dsp:cNvPr id="0" name=""/>
        <dsp:cNvSpPr/>
      </dsp:nvSpPr>
      <dsp:spPr>
        <a:xfrm>
          <a:off x="5067689" y="164787"/>
          <a:ext cx="1456317" cy="687800"/>
        </a:xfrm>
        <a:prstGeom prst="roundRect">
          <a:avLst>
            <a:gd name="adj" fmla="val 1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t>MANAGEMENT OF INFORMATION</a:t>
          </a:r>
          <a:endParaRPr lang="pl-PL" sz="1200" kern="1200" dirty="0"/>
        </a:p>
      </dsp:txBody>
      <dsp:txXfrm>
        <a:off x="5067689" y="164787"/>
        <a:ext cx="1456317" cy="687800"/>
      </dsp:txXfrm>
    </dsp:sp>
    <dsp:sp modelId="{F0DE10CB-B00D-4322-A9A8-13F956C9C526}">
      <dsp:nvSpPr>
        <dsp:cNvPr id="0" name=""/>
        <dsp:cNvSpPr/>
      </dsp:nvSpPr>
      <dsp:spPr>
        <a:xfrm>
          <a:off x="5213321" y="852587"/>
          <a:ext cx="145631" cy="340852"/>
        </a:xfrm>
        <a:custGeom>
          <a:avLst/>
          <a:gdLst/>
          <a:ahLst/>
          <a:cxnLst/>
          <a:rect l="0" t="0" r="0" b="0"/>
          <a:pathLst>
            <a:path>
              <a:moveTo>
                <a:pt x="0" y="0"/>
              </a:moveTo>
              <a:lnTo>
                <a:pt x="0" y="340852"/>
              </a:lnTo>
              <a:lnTo>
                <a:pt x="145631" y="340852"/>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3AF7125-D891-4E05-B105-6E68595BCDB7}">
      <dsp:nvSpPr>
        <dsp:cNvPr id="0" name=""/>
        <dsp:cNvSpPr/>
      </dsp:nvSpPr>
      <dsp:spPr>
        <a:xfrm>
          <a:off x="5358952" y="958415"/>
          <a:ext cx="1176283" cy="470048"/>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err="1"/>
            <a:t>Organise</a:t>
          </a:r>
          <a:r>
            <a:rPr lang="en-US" sz="1000" kern="1200" dirty="0"/>
            <a:t> workplace informatio</a:t>
          </a:r>
          <a:r>
            <a:rPr lang="en-US" sz="700" kern="1200" dirty="0"/>
            <a:t>n</a:t>
          </a:r>
          <a:endParaRPr lang="pl-PL" sz="700" b="1" kern="1200" dirty="0"/>
        </a:p>
      </dsp:txBody>
      <dsp:txXfrm>
        <a:off x="5358952" y="958415"/>
        <a:ext cx="1176283" cy="470048"/>
      </dsp:txXfrm>
    </dsp:sp>
    <dsp:sp modelId="{A06C98CE-F76C-4D2F-8135-A8E29D2830F2}">
      <dsp:nvSpPr>
        <dsp:cNvPr id="0" name=""/>
        <dsp:cNvSpPr/>
      </dsp:nvSpPr>
      <dsp:spPr>
        <a:xfrm>
          <a:off x="5213321" y="852587"/>
          <a:ext cx="176563" cy="931875"/>
        </a:xfrm>
        <a:custGeom>
          <a:avLst/>
          <a:gdLst/>
          <a:ahLst/>
          <a:cxnLst/>
          <a:rect l="0" t="0" r="0" b="0"/>
          <a:pathLst>
            <a:path>
              <a:moveTo>
                <a:pt x="0" y="0"/>
              </a:moveTo>
              <a:lnTo>
                <a:pt x="0" y="931875"/>
              </a:lnTo>
              <a:lnTo>
                <a:pt x="176563" y="931875"/>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7430E49-CF36-43B2-B124-482A888AC5B9}">
      <dsp:nvSpPr>
        <dsp:cNvPr id="0" name=""/>
        <dsp:cNvSpPr/>
      </dsp:nvSpPr>
      <dsp:spPr>
        <a:xfrm>
          <a:off x="5389885" y="1559580"/>
          <a:ext cx="1140271" cy="449763"/>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err="1"/>
            <a:t>Utilise</a:t>
          </a:r>
          <a:r>
            <a:rPr lang="en-US" sz="1000" kern="1200" dirty="0"/>
            <a:t> a knowledge management system</a:t>
          </a:r>
          <a:endParaRPr lang="pl-PL" sz="1000" b="1" kern="1200" dirty="0"/>
        </a:p>
      </dsp:txBody>
      <dsp:txXfrm>
        <a:off x="5389885" y="1559580"/>
        <a:ext cx="1140271" cy="449763"/>
      </dsp:txXfrm>
    </dsp:sp>
    <dsp:sp modelId="{7E2FDB81-CCCC-41EA-B733-4DCA67D23A26}">
      <dsp:nvSpPr>
        <dsp:cNvPr id="0" name=""/>
        <dsp:cNvSpPr/>
      </dsp:nvSpPr>
      <dsp:spPr>
        <a:xfrm>
          <a:off x="5213321" y="852587"/>
          <a:ext cx="145631" cy="1491280"/>
        </a:xfrm>
        <a:custGeom>
          <a:avLst/>
          <a:gdLst/>
          <a:ahLst/>
          <a:cxnLst/>
          <a:rect l="0" t="0" r="0" b="0"/>
          <a:pathLst>
            <a:path>
              <a:moveTo>
                <a:pt x="0" y="0"/>
              </a:moveTo>
              <a:lnTo>
                <a:pt x="0" y="1491280"/>
              </a:lnTo>
              <a:lnTo>
                <a:pt x="145631" y="1491280"/>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FED117-6C54-4854-A22F-39FED386A09B}">
      <dsp:nvSpPr>
        <dsp:cNvPr id="0" name=""/>
        <dsp:cNvSpPr/>
      </dsp:nvSpPr>
      <dsp:spPr>
        <a:xfrm>
          <a:off x="5358952" y="2089884"/>
          <a:ext cx="1174691" cy="507969"/>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Handle receipt and </a:t>
          </a:r>
          <a:r>
            <a:rPr lang="en-US" sz="1000" kern="1200" dirty="0" err="1"/>
            <a:t>despatch</a:t>
          </a:r>
          <a:r>
            <a:rPr lang="en-US" sz="1000" kern="1200" dirty="0"/>
            <a:t> of information</a:t>
          </a:r>
          <a:endParaRPr lang="pl-PL" sz="1000" b="1" kern="1200" dirty="0"/>
        </a:p>
      </dsp:txBody>
      <dsp:txXfrm>
        <a:off x="5358952" y="2089884"/>
        <a:ext cx="1174691" cy="507969"/>
      </dsp:txXfrm>
    </dsp:sp>
    <dsp:sp modelId="{AE6BEB11-D345-48D6-A970-544607925860}">
      <dsp:nvSpPr>
        <dsp:cNvPr id="0" name=""/>
        <dsp:cNvSpPr/>
      </dsp:nvSpPr>
      <dsp:spPr>
        <a:xfrm>
          <a:off x="6735662" y="164787"/>
          <a:ext cx="1496523" cy="692951"/>
        </a:xfrm>
        <a:prstGeom prst="roundRect">
          <a:avLst>
            <a:gd name="adj" fmla="val 1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t>ORGANISE PERSONAL WORK</a:t>
          </a:r>
          <a:endParaRPr lang="pl-PL" sz="1200" kern="1200" dirty="0"/>
        </a:p>
      </dsp:txBody>
      <dsp:txXfrm>
        <a:off x="6735662" y="164787"/>
        <a:ext cx="1496523" cy="692951"/>
      </dsp:txXfrm>
    </dsp:sp>
    <dsp:sp modelId="{EAAE7341-32DD-4276-8AD8-CCF71F9B5C67}">
      <dsp:nvSpPr>
        <dsp:cNvPr id="0" name=""/>
        <dsp:cNvSpPr/>
      </dsp:nvSpPr>
      <dsp:spPr>
        <a:xfrm>
          <a:off x="6885314" y="857739"/>
          <a:ext cx="149652" cy="382654"/>
        </a:xfrm>
        <a:custGeom>
          <a:avLst/>
          <a:gdLst/>
          <a:ahLst/>
          <a:cxnLst/>
          <a:rect l="0" t="0" r="0" b="0"/>
          <a:pathLst>
            <a:path>
              <a:moveTo>
                <a:pt x="0" y="0"/>
              </a:moveTo>
              <a:lnTo>
                <a:pt x="0" y="382654"/>
              </a:lnTo>
              <a:lnTo>
                <a:pt x="149652" y="382654"/>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183C1E2-9326-4491-8B1B-B8F31B17C646}">
      <dsp:nvSpPr>
        <dsp:cNvPr id="0" name=""/>
        <dsp:cNvSpPr/>
      </dsp:nvSpPr>
      <dsp:spPr>
        <a:xfrm>
          <a:off x="7034967" y="963567"/>
          <a:ext cx="1166395" cy="553652"/>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Use business technology</a:t>
          </a:r>
          <a:endParaRPr lang="pl-PL" sz="1000" b="1" kern="1200" dirty="0"/>
        </a:p>
      </dsp:txBody>
      <dsp:txXfrm>
        <a:off x="7034967" y="963567"/>
        <a:ext cx="1166395" cy="553652"/>
      </dsp:txXfrm>
    </dsp:sp>
    <dsp:sp modelId="{B8B57FA4-B0FD-4A75-86F9-AE556BD157EE}">
      <dsp:nvSpPr>
        <dsp:cNvPr id="0" name=""/>
        <dsp:cNvSpPr/>
      </dsp:nvSpPr>
      <dsp:spPr>
        <a:xfrm>
          <a:off x="6885314" y="857739"/>
          <a:ext cx="149652" cy="1029513"/>
        </a:xfrm>
        <a:custGeom>
          <a:avLst/>
          <a:gdLst/>
          <a:ahLst/>
          <a:cxnLst/>
          <a:rect l="0" t="0" r="0" b="0"/>
          <a:pathLst>
            <a:path>
              <a:moveTo>
                <a:pt x="0" y="0"/>
              </a:moveTo>
              <a:lnTo>
                <a:pt x="0" y="1029513"/>
              </a:lnTo>
              <a:lnTo>
                <a:pt x="149652" y="1029513"/>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D03FA95-57D9-4B95-8939-9CFA55F92D3E}">
      <dsp:nvSpPr>
        <dsp:cNvPr id="0" name=""/>
        <dsp:cNvSpPr/>
      </dsp:nvSpPr>
      <dsp:spPr>
        <a:xfrm>
          <a:off x="7034967" y="1623047"/>
          <a:ext cx="1172077" cy="528410"/>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err="1"/>
            <a:t>Organise</a:t>
          </a:r>
          <a:r>
            <a:rPr lang="en-US" sz="1000" kern="1200" dirty="0"/>
            <a:t> personal work priorities and development</a:t>
          </a:r>
          <a:endParaRPr lang="pl-PL" sz="1000" b="1" kern="1200" dirty="0"/>
        </a:p>
      </dsp:txBody>
      <dsp:txXfrm>
        <a:off x="7034967" y="1623047"/>
        <a:ext cx="1172077" cy="528410"/>
      </dsp:txXfrm>
    </dsp:sp>
    <dsp:sp modelId="{1079F9B4-DAC2-4165-91FD-03481A37F2AC}">
      <dsp:nvSpPr>
        <dsp:cNvPr id="0" name=""/>
        <dsp:cNvSpPr/>
      </dsp:nvSpPr>
      <dsp:spPr>
        <a:xfrm>
          <a:off x="6885314" y="857739"/>
          <a:ext cx="149652" cy="1647861"/>
        </a:xfrm>
        <a:custGeom>
          <a:avLst/>
          <a:gdLst/>
          <a:ahLst/>
          <a:cxnLst/>
          <a:rect l="0" t="0" r="0" b="0"/>
          <a:pathLst>
            <a:path>
              <a:moveTo>
                <a:pt x="0" y="0"/>
              </a:moveTo>
              <a:lnTo>
                <a:pt x="0" y="1647861"/>
              </a:lnTo>
              <a:lnTo>
                <a:pt x="149652" y="1647861"/>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4C73BC-0386-44F5-9EB2-5574D9E2C83F}">
      <dsp:nvSpPr>
        <dsp:cNvPr id="0" name=""/>
        <dsp:cNvSpPr/>
      </dsp:nvSpPr>
      <dsp:spPr>
        <a:xfrm>
          <a:off x="7034967" y="2257286"/>
          <a:ext cx="1149902" cy="496628"/>
        </a:xfrm>
        <a:prstGeom prst="roundRect">
          <a:avLst>
            <a:gd name="adj" fmla="val 10000"/>
          </a:avLst>
        </a:prstGeom>
        <a:solidFill>
          <a:schemeClr val="accent3">
            <a:alpha val="90000"/>
            <a:tint val="4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t>Work effectively as an off‑site worker</a:t>
          </a:r>
          <a:endParaRPr lang="pl-PL" sz="1000" b="1" kern="1200" dirty="0"/>
        </a:p>
      </dsp:txBody>
      <dsp:txXfrm>
        <a:off x="7034967" y="2257286"/>
        <a:ext cx="1149902" cy="49662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FC2821-20DC-4322-B04C-CD0EA3D2F880}">
      <dsp:nvSpPr>
        <dsp:cNvPr id="0" name=""/>
        <dsp:cNvSpPr/>
      </dsp:nvSpPr>
      <dsp:spPr>
        <a:xfrm>
          <a:off x="2" y="0"/>
          <a:ext cx="2051182" cy="840097"/>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endParaRPr lang="ru-RU" sz="1100" kern="1200" dirty="0"/>
        </a:p>
        <a:p>
          <a:pPr lvl="0" algn="ctr" defTabSz="488950">
            <a:lnSpc>
              <a:spcPct val="90000"/>
            </a:lnSpc>
            <a:spcBef>
              <a:spcPct val="0"/>
            </a:spcBef>
            <a:spcAft>
              <a:spcPct val="35000"/>
            </a:spcAft>
          </a:pPr>
          <a:r>
            <a:rPr lang="en-US" sz="1300" b="1" kern="1200" dirty="0">
              <a:latin typeface="Arial Narrow" panose="020B0606020202030204" pitchFamily="34" charset="0"/>
            </a:rPr>
            <a:t>Team Management</a:t>
          </a:r>
          <a:r>
            <a:rPr lang="en-US" sz="1400" b="1" kern="1200" dirty="0">
              <a:latin typeface="Arial Narrow" panose="020B0606020202030204" pitchFamily="34" charset="0"/>
            </a:rPr>
            <a:t> </a:t>
          </a:r>
          <a:endParaRPr lang="pl-PL" sz="1400" b="1" i="1" kern="1200" dirty="0">
            <a:latin typeface="Arial Narrow" panose="020B0606020202030204" pitchFamily="34" charset="0"/>
          </a:endParaRPr>
        </a:p>
      </dsp:txBody>
      <dsp:txXfrm>
        <a:off x="2" y="0"/>
        <a:ext cx="2051182" cy="840097"/>
      </dsp:txXfrm>
    </dsp:sp>
    <dsp:sp modelId="{898A2DCB-A5FB-4662-B6FE-E4CFE355F7D2}">
      <dsp:nvSpPr>
        <dsp:cNvPr id="0" name=""/>
        <dsp:cNvSpPr/>
      </dsp:nvSpPr>
      <dsp:spPr>
        <a:xfrm>
          <a:off x="205120" y="840097"/>
          <a:ext cx="168758" cy="368515"/>
        </a:xfrm>
        <a:custGeom>
          <a:avLst/>
          <a:gdLst/>
          <a:ahLst/>
          <a:cxnLst/>
          <a:rect l="0" t="0" r="0" b="0"/>
          <a:pathLst>
            <a:path>
              <a:moveTo>
                <a:pt x="0" y="0"/>
              </a:moveTo>
              <a:lnTo>
                <a:pt x="0" y="368515"/>
              </a:lnTo>
              <a:lnTo>
                <a:pt x="168758" y="368515"/>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DA6A84F-317E-4D5B-8F0C-88D050CCB969}">
      <dsp:nvSpPr>
        <dsp:cNvPr id="0" name=""/>
        <dsp:cNvSpPr/>
      </dsp:nvSpPr>
      <dsp:spPr>
        <a:xfrm>
          <a:off x="373878" y="936104"/>
          <a:ext cx="1636993" cy="545015"/>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anose="020B0606020202030204" pitchFamily="34" charset="0"/>
            </a:rPr>
            <a:t>Set </a:t>
          </a:r>
          <a:r>
            <a:rPr lang="en-US" sz="1000" b="1" kern="1200" dirty="0">
              <a:latin typeface="Arial Narrow" panose="020B0606020202030204" pitchFamily="34" charset="0"/>
            </a:rPr>
            <a:t>objectives and provide support for team members </a:t>
          </a:r>
          <a:endParaRPr lang="pl-PL" sz="1000" b="1" kern="1200" baseline="30000" dirty="0">
            <a:latin typeface="Arial Narrow" panose="020B0606020202030204" pitchFamily="34" charset="0"/>
          </a:endParaRPr>
        </a:p>
      </dsp:txBody>
      <dsp:txXfrm>
        <a:off x="373878" y="936104"/>
        <a:ext cx="1636993" cy="545015"/>
      </dsp:txXfrm>
    </dsp:sp>
    <dsp:sp modelId="{77EBE3E9-D34C-4889-84AF-109905EBEE8B}">
      <dsp:nvSpPr>
        <dsp:cNvPr id="0" name=""/>
        <dsp:cNvSpPr/>
      </dsp:nvSpPr>
      <dsp:spPr>
        <a:xfrm>
          <a:off x="205120" y="840097"/>
          <a:ext cx="208631" cy="984695"/>
        </a:xfrm>
        <a:custGeom>
          <a:avLst/>
          <a:gdLst/>
          <a:ahLst/>
          <a:cxnLst/>
          <a:rect l="0" t="0" r="0" b="0"/>
          <a:pathLst>
            <a:path>
              <a:moveTo>
                <a:pt x="0" y="0"/>
              </a:moveTo>
              <a:lnTo>
                <a:pt x="0" y="984695"/>
              </a:lnTo>
              <a:lnTo>
                <a:pt x="208631" y="984695"/>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2E2C261-0821-4DDB-AC2B-126C6097938F}">
      <dsp:nvSpPr>
        <dsp:cNvPr id="0" name=""/>
        <dsp:cNvSpPr/>
      </dsp:nvSpPr>
      <dsp:spPr>
        <a:xfrm>
          <a:off x="413752" y="1583136"/>
          <a:ext cx="1636993" cy="483313"/>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anose="020B0606020202030204" pitchFamily="34" charset="0"/>
            </a:rPr>
            <a:t>Plan</a:t>
          </a:r>
          <a:r>
            <a:rPr lang="en-US" sz="1000" b="1" kern="1200" dirty="0">
              <a:latin typeface="Arial Narrow" panose="020B0606020202030204" pitchFamily="34" charset="0"/>
            </a:rPr>
            <a:t>, allocate and monitor work of a team </a:t>
          </a:r>
          <a:endParaRPr lang="pl-PL" sz="1000" b="1" kern="1200" baseline="30000" dirty="0">
            <a:latin typeface="Arial Narrow" panose="020B0606020202030204" pitchFamily="34" charset="0"/>
          </a:endParaRPr>
        </a:p>
      </dsp:txBody>
      <dsp:txXfrm>
        <a:off x="413752" y="1583136"/>
        <a:ext cx="1636993" cy="483313"/>
      </dsp:txXfrm>
    </dsp:sp>
    <dsp:sp modelId="{B5A905CB-AC97-4D0B-A057-992CF8BDFB71}">
      <dsp:nvSpPr>
        <dsp:cNvPr id="0" name=""/>
        <dsp:cNvSpPr/>
      </dsp:nvSpPr>
      <dsp:spPr>
        <a:xfrm>
          <a:off x="205120" y="840097"/>
          <a:ext cx="208631" cy="1688332"/>
        </a:xfrm>
        <a:custGeom>
          <a:avLst/>
          <a:gdLst/>
          <a:ahLst/>
          <a:cxnLst/>
          <a:rect l="0" t="0" r="0" b="0"/>
          <a:pathLst>
            <a:path>
              <a:moveTo>
                <a:pt x="0" y="0"/>
              </a:moveTo>
              <a:lnTo>
                <a:pt x="0" y="1688332"/>
              </a:lnTo>
              <a:lnTo>
                <a:pt x="208631" y="1688332"/>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C7B617C-8A07-4091-BB93-4D3DCD3B9C35}">
      <dsp:nvSpPr>
        <dsp:cNvPr id="0" name=""/>
        <dsp:cNvSpPr/>
      </dsp:nvSpPr>
      <dsp:spPr>
        <a:xfrm>
          <a:off x="413752" y="2231207"/>
          <a:ext cx="1664494" cy="594443"/>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anose="020B0606020202030204" pitchFamily="34" charset="0"/>
            </a:rPr>
            <a:t>Support </a:t>
          </a:r>
          <a:r>
            <a:rPr lang="en-US" sz="1000" b="1" kern="1200" dirty="0">
              <a:latin typeface="Arial Narrow" panose="020B0606020202030204" pitchFamily="34" charset="0"/>
            </a:rPr>
            <a:t>team members in identifying, developing and implementing new ideas </a:t>
          </a:r>
          <a:endParaRPr lang="pl-PL" sz="1000" b="1" kern="1200" dirty="0">
            <a:latin typeface="Arial Narrow" panose="020B0606020202030204" pitchFamily="34" charset="0"/>
          </a:endParaRPr>
        </a:p>
      </dsp:txBody>
      <dsp:txXfrm>
        <a:off x="413752" y="2231207"/>
        <a:ext cx="1664494" cy="594443"/>
      </dsp:txXfrm>
    </dsp:sp>
    <dsp:sp modelId="{214F0863-00C2-4C51-BB09-D9C73D342DA6}">
      <dsp:nvSpPr>
        <dsp:cNvPr id="0" name=""/>
        <dsp:cNvSpPr/>
      </dsp:nvSpPr>
      <dsp:spPr>
        <a:xfrm>
          <a:off x="205120" y="840097"/>
          <a:ext cx="281879" cy="2328465"/>
        </a:xfrm>
        <a:custGeom>
          <a:avLst/>
          <a:gdLst/>
          <a:ahLst/>
          <a:cxnLst/>
          <a:rect l="0" t="0" r="0" b="0"/>
          <a:pathLst>
            <a:path>
              <a:moveTo>
                <a:pt x="0" y="0"/>
              </a:moveTo>
              <a:lnTo>
                <a:pt x="0" y="2328465"/>
              </a:lnTo>
              <a:lnTo>
                <a:pt x="281879" y="2328465"/>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EF26487-CB86-421A-A1B9-54B8D6F2E823}">
      <dsp:nvSpPr>
        <dsp:cNvPr id="0" name=""/>
        <dsp:cNvSpPr/>
      </dsp:nvSpPr>
      <dsp:spPr>
        <a:xfrm>
          <a:off x="487000" y="2969665"/>
          <a:ext cx="1647273" cy="397795"/>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anose="020B0606020202030204" pitchFamily="34" charset="0"/>
            </a:rPr>
            <a:t>Manage </a:t>
          </a:r>
          <a:r>
            <a:rPr lang="en-US" sz="1000" b="1" kern="1200" dirty="0">
              <a:latin typeface="Arial Narrow" panose="020B0606020202030204" pitchFamily="34" charset="0"/>
            </a:rPr>
            <a:t>conflict in a team </a:t>
          </a:r>
          <a:endParaRPr lang="pl-PL" sz="1000" b="1" kern="1200" dirty="0">
            <a:latin typeface="Arial Narrow" panose="020B0606020202030204" pitchFamily="34" charset="0"/>
          </a:endParaRPr>
        </a:p>
      </dsp:txBody>
      <dsp:txXfrm>
        <a:off x="487000" y="2969665"/>
        <a:ext cx="1647273" cy="397795"/>
      </dsp:txXfrm>
    </dsp:sp>
    <dsp:sp modelId="{7DFCE162-1B33-4FA2-828F-DF1A27C20A94}">
      <dsp:nvSpPr>
        <dsp:cNvPr id="0" name=""/>
        <dsp:cNvSpPr/>
      </dsp:nvSpPr>
      <dsp:spPr>
        <a:xfrm>
          <a:off x="205120" y="840097"/>
          <a:ext cx="208631" cy="2835008"/>
        </a:xfrm>
        <a:custGeom>
          <a:avLst/>
          <a:gdLst/>
          <a:ahLst/>
          <a:cxnLst/>
          <a:rect l="0" t="0" r="0" b="0"/>
          <a:pathLst>
            <a:path>
              <a:moveTo>
                <a:pt x="0" y="0"/>
              </a:moveTo>
              <a:lnTo>
                <a:pt x="0" y="2835008"/>
              </a:lnTo>
              <a:lnTo>
                <a:pt x="208631" y="2835008"/>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1CE980-F872-45ED-90E8-F9354DA1103E}">
      <dsp:nvSpPr>
        <dsp:cNvPr id="0" name=""/>
        <dsp:cNvSpPr/>
      </dsp:nvSpPr>
      <dsp:spPr>
        <a:xfrm>
          <a:off x="413752" y="3485667"/>
          <a:ext cx="1811983" cy="378877"/>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anose="020B0606020202030204" pitchFamily="34" charset="0"/>
            </a:rPr>
            <a:t>Address </a:t>
          </a:r>
          <a:r>
            <a:rPr lang="en-US" sz="1000" b="1" kern="1200" dirty="0">
              <a:latin typeface="Arial Narrow" panose="020B0606020202030204" pitchFamily="34" charset="0"/>
            </a:rPr>
            <a:t>performance problems affecting team members </a:t>
          </a:r>
          <a:endParaRPr lang="pl-PL" sz="1000" b="1" kern="1200" dirty="0">
            <a:latin typeface="Arial Narrow" panose="020B0606020202030204" pitchFamily="34" charset="0"/>
          </a:endParaRPr>
        </a:p>
      </dsp:txBody>
      <dsp:txXfrm>
        <a:off x="413752" y="3485667"/>
        <a:ext cx="1811983" cy="378877"/>
      </dsp:txXfrm>
    </dsp:sp>
    <dsp:sp modelId="{8F86EFEC-0B35-458D-8919-724015A83E76}">
      <dsp:nvSpPr>
        <dsp:cNvPr id="0" name=""/>
        <dsp:cNvSpPr/>
      </dsp:nvSpPr>
      <dsp:spPr>
        <a:xfrm>
          <a:off x="205120" y="840097"/>
          <a:ext cx="208631" cy="3465884"/>
        </a:xfrm>
        <a:custGeom>
          <a:avLst/>
          <a:gdLst/>
          <a:ahLst/>
          <a:cxnLst/>
          <a:rect l="0" t="0" r="0" b="0"/>
          <a:pathLst>
            <a:path>
              <a:moveTo>
                <a:pt x="0" y="0"/>
              </a:moveTo>
              <a:lnTo>
                <a:pt x="0" y="3465884"/>
              </a:lnTo>
              <a:lnTo>
                <a:pt x="208631" y="3465884"/>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8580561-03B0-4747-8E35-01B727B01FE4}">
      <dsp:nvSpPr>
        <dsp:cNvPr id="0" name=""/>
        <dsp:cNvSpPr/>
      </dsp:nvSpPr>
      <dsp:spPr>
        <a:xfrm>
          <a:off x="413752" y="4104456"/>
          <a:ext cx="1762210" cy="403050"/>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anose="020B0606020202030204" pitchFamily="34" charset="0"/>
            </a:rPr>
            <a:t>Build</a:t>
          </a:r>
          <a:r>
            <a:rPr lang="en-US" sz="1000" b="1" kern="1200" dirty="0">
              <a:latin typeface="Arial Narrow" panose="020B0606020202030204" pitchFamily="34" charset="0"/>
            </a:rPr>
            <a:t>, support and ma</a:t>
          </a:r>
          <a:r>
            <a:rPr lang="en-US" sz="1050" b="1" kern="1200" dirty="0">
              <a:latin typeface="Arial Narrow" panose="020B0606020202030204" pitchFamily="34" charset="0"/>
            </a:rPr>
            <a:t>nage a team</a:t>
          </a:r>
          <a:r>
            <a:rPr lang="en-US" sz="700" b="1" kern="1200" dirty="0">
              <a:latin typeface="Arial Narrow" panose="020B0606020202030204" pitchFamily="34" charset="0"/>
            </a:rPr>
            <a:t> </a:t>
          </a:r>
          <a:endParaRPr lang="pl-PL" sz="700" b="1" kern="1200" dirty="0">
            <a:latin typeface="Arial Narrow" panose="020B0606020202030204" pitchFamily="34" charset="0"/>
          </a:endParaRPr>
        </a:p>
      </dsp:txBody>
      <dsp:txXfrm>
        <a:off x="413752" y="4104456"/>
        <a:ext cx="1762210" cy="403050"/>
      </dsp:txXfrm>
    </dsp:sp>
    <dsp:sp modelId="{42133F39-00B6-4400-ADC2-C47AD0C002F2}">
      <dsp:nvSpPr>
        <dsp:cNvPr id="0" name=""/>
        <dsp:cNvSpPr/>
      </dsp:nvSpPr>
      <dsp:spPr>
        <a:xfrm>
          <a:off x="2246486" y="0"/>
          <a:ext cx="1843038" cy="851616"/>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lvl="0" algn="ctr" defTabSz="577850">
            <a:lnSpc>
              <a:spcPct val="90000"/>
            </a:lnSpc>
            <a:spcBef>
              <a:spcPct val="0"/>
            </a:spcBef>
            <a:spcAft>
              <a:spcPct val="35000"/>
            </a:spcAft>
          </a:pPr>
          <a:r>
            <a:rPr lang="en-US" sz="1300" b="1" kern="1200" dirty="0">
              <a:latin typeface="Arial Narrow" panose="020B0606020202030204" pitchFamily="34" charset="0"/>
            </a:rPr>
            <a:t>Work management related to</a:t>
          </a:r>
          <a:r>
            <a:rPr lang="pl-PL" sz="1300" b="1" kern="1200" dirty="0">
              <a:latin typeface="Arial Narrow" panose="020B0606020202030204" pitchFamily="34" charset="0"/>
            </a:rPr>
            <a:t> </a:t>
          </a:r>
          <a:r>
            <a:rPr lang="pl-PL" sz="1300" b="1" kern="1200" dirty="0" err="1">
              <a:latin typeface="Arial Narrow" panose="020B0606020202030204" pitchFamily="34" charset="0"/>
            </a:rPr>
            <a:t>the</a:t>
          </a:r>
          <a:r>
            <a:rPr lang="pl-PL" sz="1300" b="1" kern="1200" dirty="0">
              <a:latin typeface="Arial Narrow" panose="020B0606020202030204" pitchFamily="34" charset="0"/>
            </a:rPr>
            <a:t> </a:t>
          </a:r>
          <a:r>
            <a:rPr lang="en-US" sz="1300" b="1" kern="1200" dirty="0">
              <a:latin typeface="Arial Narrow" panose="020B0606020202030204" pitchFamily="34" charset="0"/>
            </a:rPr>
            <a:t> own area of responsibility</a:t>
          </a:r>
          <a:endParaRPr lang="pl-PL" sz="1300" b="1" kern="1200" dirty="0">
            <a:latin typeface="Arial Narrow" panose="020B0606020202030204" pitchFamily="34" charset="0"/>
          </a:endParaRPr>
        </a:p>
      </dsp:txBody>
      <dsp:txXfrm>
        <a:off x="2246486" y="0"/>
        <a:ext cx="1843038" cy="851616"/>
      </dsp:txXfrm>
    </dsp:sp>
    <dsp:sp modelId="{DBF4B2FB-F3D8-4FFE-A314-A691D295582C}">
      <dsp:nvSpPr>
        <dsp:cNvPr id="0" name=""/>
        <dsp:cNvSpPr/>
      </dsp:nvSpPr>
      <dsp:spPr>
        <a:xfrm>
          <a:off x="2430789" y="851616"/>
          <a:ext cx="177387" cy="290486"/>
        </a:xfrm>
        <a:custGeom>
          <a:avLst/>
          <a:gdLst/>
          <a:ahLst/>
          <a:cxnLst/>
          <a:rect l="0" t="0" r="0" b="0"/>
          <a:pathLst>
            <a:path>
              <a:moveTo>
                <a:pt x="0" y="0"/>
              </a:moveTo>
              <a:lnTo>
                <a:pt x="0" y="290486"/>
              </a:lnTo>
              <a:lnTo>
                <a:pt x="177387" y="290486"/>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C54FD41-3C68-4E49-B871-85DDE82C6B87}">
      <dsp:nvSpPr>
        <dsp:cNvPr id="0" name=""/>
        <dsp:cNvSpPr/>
      </dsp:nvSpPr>
      <dsp:spPr>
        <a:xfrm>
          <a:off x="2608177" y="935068"/>
          <a:ext cx="1496457" cy="414066"/>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anose="020B0606020202030204" pitchFamily="34" charset="0"/>
            </a:rPr>
            <a:t>Manage </a:t>
          </a:r>
          <a:r>
            <a:rPr lang="en-US" sz="1000" b="1" kern="1200" dirty="0">
              <a:latin typeface="Arial Narrow" panose="020B0606020202030204" pitchFamily="34" charset="0"/>
            </a:rPr>
            <a:t>knowledge in own area of responsibility </a:t>
          </a:r>
          <a:endParaRPr lang="pl-PL" sz="1000" b="1" kern="1200" dirty="0">
            <a:latin typeface="Arial Narrow" panose="020B0606020202030204" pitchFamily="34" charset="0"/>
          </a:endParaRPr>
        </a:p>
      </dsp:txBody>
      <dsp:txXfrm>
        <a:off x="2608177" y="935068"/>
        <a:ext cx="1496457" cy="414066"/>
      </dsp:txXfrm>
    </dsp:sp>
    <dsp:sp modelId="{A5CA966E-F5AF-4648-BD90-A48DDF2EBDD9}">
      <dsp:nvSpPr>
        <dsp:cNvPr id="0" name=""/>
        <dsp:cNvSpPr/>
      </dsp:nvSpPr>
      <dsp:spPr>
        <a:xfrm>
          <a:off x="2430789" y="851616"/>
          <a:ext cx="184303" cy="1143366"/>
        </a:xfrm>
        <a:custGeom>
          <a:avLst/>
          <a:gdLst/>
          <a:ahLst/>
          <a:cxnLst/>
          <a:rect l="0" t="0" r="0" b="0"/>
          <a:pathLst>
            <a:path>
              <a:moveTo>
                <a:pt x="0" y="0"/>
              </a:moveTo>
              <a:lnTo>
                <a:pt x="0" y="1143366"/>
              </a:lnTo>
              <a:lnTo>
                <a:pt x="184303" y="1143366"/>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872986-CC92-43F1-B0CA-1DB38380708C}">
      <dsp:nvSpPr>
        <dsp:cNvPr id="0" name=""/>
        <dsp:cNvSpPr/>
      </dsp:nvSpPr>
      <dsp:spPr>
        <a:xfrm>
          <a:off x="2615093" y="1652747"/>
          <a:ext cx="1504533" cy="684468"/>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anose="020B0606020202030204" pitchFamily="34" charset="0"/>
            </a:rPr>
            <a:t>Provide </a:t>
          </a:r>
          <a:r>
            <a:rPr lang="en-US" sz="1000" b="1" kern="1200" dirty="0">
              <a:latin typeface="Arial Narrow" panose="020B0606020202030204" pitchFamily="34" charset="0"/>
            </a:rPr>
            <a:t>leadership and direction for own area of responsibility </a:t>
          </a:r>
          <a:endParaRPr lang="pl-PL" sz="1000" b="1" kern="1200" dirty="0">
            <a:latin typeface="Arial Narrow" panose="020B0606020202030204" pitchFamily="34" charset="0"/>
          </a:endParaRPr>
        </a:p>
      </dsp:txBody>
      <dsp:txXfrm>
        <a:off x="2615093" y="1652747"/>
        <a:ext cx="1504533" cy="684468"/>
      </dsp:txXfrm>
    </dsp:sp>
    <dsp:sp modelId="{19B7DB9E-B38A-4903-9540-2040994D817E}">
      <dsp:nvSpPr>
        <dsp:cNvPr id="0" name=""/>
        <dsp:cNvSpPr/>
      </dsp:nvSpPr>
      <dsp:spPr>
        <a:xfrm>
          <a:off x="2430789" y="851616"/>
          <a:ext cx="184303" cy="1805004"/>
        </a:xfrm>
        <a:custGeom>
          <a:avLst/>
          <a:gdLst/>
          <a:ahLst/>
          <a:cxnLst/>
          <a:rect l="0" t="0" r="0" b="0"/>
          <a:pathLst>
            <a:path>
              <a:moveTo>
                <a:pt x="0" y="0"/>
              </a:moveTo>
              <a:lnTo>
                <a:pt x="0" y="1805004"/>
              </a:lnTo>
              <a:lnTo>
                <a:pt x="184303" y="1805004"/>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1115B0-26C6-4F39-9F40-B421C63D7F31}">
      <dsp:nvSpPr>
        <dsp:cNvPr id="0" name=""/>
        <dsp:cNvSpPr/>
      </dsp:nvSpPr>
      <dsp:spPr>
        <a:xfrm>
          <a:off x="2615093" y="2433110"/>
          <a:ext cx="1491197" cy="447019"/>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anose="020B0606020202030204" pitchFamily="34" charset="0"/>
            </a:rPr>
            <a:t>Plan</a:t>
          </a:r>
          <a:r>
            <a:rPr lang="en-US" sz="1000" b="1" kern="1200" dirty="0">
              <a:latin typeface="Arial Narrow" panose="020B0606020202030204" pitchFamily="34" charset="0"/>
            </a:rPr>
            <a:t>, allocate and monitor work in own area of responsibility </a:t>
          </a:r>
          <a:endParaRPr lang="pl-PL" sz="1000" b="1" kern="1200" dirty="0">
            <a:latin typeface="Arial Narrow" panose="020B0606020202030204" pitchFamily="34" charset="0"/>
          </a:endParaRPr>
        </a:p>
      </dsp:txBody>
      <dsp:txXfrm>
        <a:off x="2615093" y="2433110"/>
        <a:ext cx="1491197" cy="447019"/>
      </dsp:txXfrm>
    </dsp:sp>
    <dsp:sp modelId="{E54017DB-A073-4976-B751-7CABBCE502FD}">
      <dsp:nvSpPr>
        <dsp:cNvPr id="0" name=""/>
        <dsp:cNvSpPr/>
      </dsp:nvSpPr>
      <dsp:spPr>
        <a:xfrm>
          <a:off x="2430789" y="851616"/>
          <a:ext cx="184303" cy="2344445"/>
        </a:xfrm>
        <a:custGeom>
          <a:avLst/>
          <a:gdLst/>
          <a:ahLst/>
          <a:cxnLst/>
          <a:rect l="0" t="0" r="0" b="0"/>
          <a:pathLst>
            <a:path>
              <a:moveTo>
                <a:pt x="0" y="0"/>
              </a:moveTo>
              <a:lnTo>
                <a:pt x="0" y="2344445"/>
              </a:lnTo>
              <a:lnTo>
                <a:pt x="184303" y="2344445"/>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A45B85C-9B73-421E-80DA-41453A0C4529}">
      <dsp:nvSpPr>
        <dsp:cNvPr id="0" name=""/>
        <dsp:cNvSpPr/>
      </dsp:nvSpPr>
      <dsp:spPr>
        <a:xfrm>
          <a:off x="2615093" y="2976024"/>
          <a:ext cx="1519207" cy="440073"/>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anose="020B0606020202030204" pitchFamily="34" charset="0"/>
            </a:rPr>
            <a:t>Implement </a:t>
          </a:r>
          <a:r>
            <a:rPr lang="en-US" sz="1000" b="1" kern="1200" dirty="0">
              <a:latin typeface="Arial Narrow" panose="020B0606020202030204" pitchFamily="34" charset="0"/>
            </a:rPr>
            <a:t>change in own area of responsibility QCF </a:t>
          </a:r>
          <a:endParaRPr lang="pl-PL" sz="1000" b="1" kern="1200" dirty="0">
            <a:latin typeface="Arial Narrow" panose="020B0606020202030204" pitchFamily="34" charset="0"/>
          </a:endParaRPr>
        </a:p>
      </dsp:txBody>
      <dsp:txXfrm>
        <a:off x="2615093" y="2976024"/>
        <a:ext cx="1519207" cy="440073"/>
      </dsp:txXfrm>
    </dsp:sp>
    <dsp:sp modelId="{A49B4D96-89CA-412E-9A33-DE3EE89796BC}">
      <dsp:nvSpPr>
        <dsp:cNvPr id="0" name=""/>
        <dsp:cNvSpPr/>
      </dsp:nvSpPr>
      <dsp:spPr>
        <a:xfrm>
          <a:off x="4281312" y="0"/>
          <a:ext cx="1828170" cy="844201"/>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lvl="0" algn="ctr" defTabSz="577850">
            <a:lnSpc>
              <a:spcPct val="90000"/>
            </a:lnSpc>
            <a:spcBef>
              <a:spcPct val="0"/>
            </a:spcBef>
            <a:spcAft>
              <a:spcPct val="35000"/>
            </a:spcAft>
          </a:pPr>
          <a:r>
            <a:rPr lang="en-US" sz="1300" b="1" kern="1200" dirty="0">
              <a:latin typeface="Arial Narrow" panose="020B0606020202030204" pitchFamily="34" charset="0"/>
            </a:rPr>
            <a:t>Risk management related to </a:t>
          </a:r>
          <a:r>
            <a:rPr lang="pl-PL" sz="1300" b="1" kern="1200" dirty="0" err="1">
              <a:latin typeface="Arial Narrow" panose="020B0606020202030204" pitchFamily="34" charset="0"/>
            </a:rPr>
            <a:t>the</a:t>
          </a:r>
          <a:r>
            <a:rPr lang="pl-PL" sz="1300" b="1" kern="1200" dirty="0">
              <a:latin typeface="Arial Narrow" panose="020B0606020202030204" pitchFamily="34" charset="0"/>
            </a:rPr>
            <a:t> </a:t>
          </a:r>
          <a:r>
            <a:rPr lang="en-US" sz="1300" b="1" kern="1200" dirty="0">
              <a:latin typeface="Arial Narrow" panose="020B0606020202030204" pitchFamily="34" charset="0"/>
            </a:rPr>
            <a:t>own area of responsibility</a:t>
          </a:r>
          <a:endParaRPr lang="pl-PL" sz="1300" kern="1200" dirty="0">
            <a:latin typeface="Arial Narrow" panose="020B0606020202030204" pitchFamily="34" charset="0"/>
          </a:endParaRPr>
        </a:p>
      </dsp:txBody>
      <dsp:txXfrm>
        <a:off x="4281312" y="0"/>
        <a:ext cx="1828170" cy="844201"/>
      </dsp:txXfrm>
    </dsp:sp>
    <dsp:sp modelId="{31EE45B8-3745-42CD-9184-3680B8EC0C8B}">
      <dsp:nvSpPr>
        <dsp:cNvPr id="0" name=""/>
        <dsp:cNvSpPr/>
      </dsp:nvSpPr>
      <dsp:spPr>
        <a:xfrm>
          <a:off x="4464129" y="844201"/>
          <a:ext cx="182817" cy="458051"/>
        </a:xfrm>
        <a:custGeom>
          <a:avLst/>
          <a:gdLst/>
          <a:ahLst/>
          <a:cxnLst/>
          <a:rect l="0" t="0" r="0" b="0"/>
          <a:pathLst>
            <a:path>
              <a:moveTo>
                <a:pt x="0" y="0"/>
              </a:moveTo>
              <a:lnTo>
                <a:pt x="0" y="458051"/>
              </a:lnTo>
              <a:lnTo>
                <a:pt x="182817" y="458051"/>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B27A3B0-1EA1-4A4C-A48E-1970608BA429}">
      <dsp:nvSpPr>
        <dsp:cNvPr id="0" name=""/>
        <dsp:cNvSpPr/>
      </dsp:nvSpPr>
      <dsp:spPr>
        <a:xfrm>
          <a:off x="4646946" y="1020330"/>
          <a:ext cx="1415691" cy="563845"/>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anose="020B0606020202030204" pitchFamily="34" charset="0"/>
            </a:rPr>
            <a:t>Review </a:t>
          </a:r>
          <a:r>
            <a:rPr lang="en-US" sz="1000" b="1" kern="1200" dirty="0">
              <a:latin typeface="Arial Narrow" panose="020B0606020202030204" pitchFamily="34" charset="0"/>
            </a:rPr>
            <a:t>risk management processes in own area of responsibility </a:t>
          </a:r>
          <a:endParaRPr lang="pl-PL" sz="1000" b="1" kern="1200" dirty="0">
            <a:latin typeface="Arial Narrow" panose="020B0606020202030204" pitchFamily="34" charset="0"/>
          </a:endParaRPr>
        </a:p>
      </dsp:txBody>
      <dsp:txXfrm>
        <a:off x="4646946" y="1020330"/>
        <a:ext cx="1415691" cy="563845"/>
      </dsp:txXfrm>
    </dsp:sp>
    <dsp:sp modelId="{86949256-CF18-4BD6-B1EC-96A85980DF71}">
      <dsp:nvSpPr>
        <dsp:cNvPr id="0" name=""/>
        <dsp:cNvSpPr/>
      </dsp:nvSpPr>
      <dsp:spPr>
        <a:xfrm>
          <a:off x="4464129" y="844201"/>
          <a:ext cx="182817" cy="1178545"/>
        </a:xfrm>
        <a:custGeom>
          <a:avLst/>
          <a:gdLst/>
          <a:ahLst/>
          <a:cxnLst/>
          <a:rect l="0" t="0" r="0" b="0"/>
          <a:pathLst>
            <a:path>
              <a:moveTo>
                <a:pt x="0" y="0"/>
              </a:moveTo>
              <a:lnTo>
                <a:pt x="0" y="1178545"/>
              </a:lnTo>
              <a:lnTo>
                <a:pt x="182817" y="1178545"/>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A61A027-D95E-498A-BD35-D88A4F02F588}">
      <dsp:nvSpPr>
        <dsp:cNvPr id="0" name=""/>
        <dsp:cNvSpPr/>
      </dsp:nvSpPr>
      <dsp:spPr>
        <a:xfrm>
          <a:off x="4646946" y="1741238"/>
          <a:ext cx="1405822" cy="563017"/>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itchFamily="34" charset="0"/>
            </a:rPr>
            <a:t>Manage </a:t>
          </a:r>
          <a:r>
            <a:rPr lang="en-US" sz="1000" b="1" kern="1200" dirty="0">
              <a:latin typeface="Arial Narrow" pitchFamily="34" charset="0"/>
            </a:rPr>
            <a:t>risk in own area of responsibility</a:t>
          </a:r>
          <a:r>
            <a:rPr lang="en-US" sz="1000" kern="1200" dirty="0">
              <a:latin typeface="Arial Narrow" pitchFamily="34" charset="0"/>
            </a:rPr>
            <a:t> </a:t>
          </a:r>
          <a:endParaRPr lang="pl-PL" sz="1000" b="1" kern="1200" dirty="0">
            <a:latin typeface="Arial Narrow" pitchFamily="34" charset="0"/>
          </a:endParaRPr>
        </a:p>
      </dsp:txBody>
      <dsp:txXfrm>
        <a:off x="4646946" y="1741238"/>
        <a:ext cx="1405822" cy="563017"/>
      </dsp:txXfrm>
    </dsp:sp>
    <dsp:sp modelId="{6615EF48-8A81-4DC5-A232-EBBF83B5CAB7}">
      <dsp:nvSpPr>
        <dsp:cNvPr id="0" name=""/>
        <dsp:cNvSpPr/>
      </dsp:nvSpPr>
      <dsp:spPr>
        <a:xfrm>
          <a:off x="4464129" y="844201"/>
          <a:ext cx="197343" cy="1928443"/>
        </a:xfrm>
        <a:custGeom>
          <a:avLst/>
          <a:gdLst/>
          <a:ahLst/>
          <a:cxnLst/>
          <a:rect l="0" t="0" r="0" b="0"/>
          <a:pathLst>
            <a:path>
              <a:moveTo>
                <a:pt x="0" y="0"/>
              </a:moveTo>
              <a:lnTo>
                <a:pt x="0" y="1928443"/>
              </a:lnTo>
              <a:lnTo>
                <a:pt x="197343" y="1928443"/>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A3786A5-2AAF-4F41-A7EC-89965D17BC37}">
      <dsp:nvSpPr>
        <dsp:cNvPr id="0" name=""/>
        <dsp:cNvSpPr/>
      </dsp:nvSpPr>
      <dsp:spPr>
        <a:xfrm>
          <a:off x="4661473" y="2451035"/>
          <a:ext cx="1399225" cy="643219"/>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anose="020B0606020202030204" pitchFamily="34" charset="0"/>
            </a:rPr>
            <a:t>Develop </a:t>
          </a:r>
          <a:r>
            <a:rPr lang="en-US" sz="1000" b="1" kern="1200" dirty="0">
              <a:latin typeface="Arial Narrow" panose="020B0606020202030204" pitchFamily="34" charset="0"/>
            </a:rPr>
            <a:t>and implement a risk assessment plan in own area of responsibility </a:t>
          </a:r>
          <a:endParaRPr lang="pl-PL" sz="1000" b="1" kern="1200" dirty="0">
            <a:latin typeface="Arial Narrow" panose="020B0606020202030204" pitchFamily="34" charset="0"/>
          </a:endParaRPr>
        </a:p>
      </dsp:txBody>
      <dsp:txXfrm>
        <a:off x="4661473" y="2451035"/>
        <a:ext cx="1399225" cy="643219"/>
      </dsp:txXfrm>
    </dsp:sp>
    <dsp:sp modelId="{6F543052-EA47-4979-A97C-ED3106DD2B12}">
      <dsp:nvSpPr>
        <dsp:cNvPr id="0" name=""/>
        <dsp:cNvSpPr/>
      </dsp:nvSpPr>
      <dsp:spPr>
        <a:xfrm>
          <a:off x="6304784" y="0"/>
          <a:ext cx="1931797" cy="1079111"/>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lvl="0" algn="ctr" defTabSz="577850">
            <a:lnSpc>
              <a:spcPct val="90000"/>
            </a:lnSpc>
            <a:spcBef>
              <a:spcPct val="0"/>
            </a:spcBef>
            <a:spcAft>
              <a:spcPct val="35000"/>
            </a:spcAft>
          </a:pPr>
          <a:r>
            <a:rPr lang="en-US" sz="1300" b="1" kern="1200" dirty="0">
              <a:latin typeface="Arial Narrow" panose="020B0606020202030204" pitchFamily="34" charset="0"/>
            </a:rPr>
            <a:t>Management of customer services</a:t>
          </a:r>
          <a:r>
            <a:rPr lang="pl-PL" sz="1300" b="1" kern="1200" dirty="0">
              <a:latin typeface="Arial Narrow" panose="020B0606020202030204" pitchFamily="34" charset="0"/>
            </a:rPr>
            <a:t>, </a:t>
          </a:r>
          <a:r>
            <a:rPr lang="en-US" sz="1300" b="1" kern="1200" dirty="0">
              <a:latin typeface="Arial Narrow" panose="020B0606020202030204" pitchFamily="34" charset="0"/>
            </a:rPr>
            <a:t>support equality of opportunity in learning and development related to </a:t>
          </a:r>
          <a:r>
            <a:rPr lang="pl-PL" sz="1300" b="1" kern="1200" dirty="0" err="1">
              <a:latin typeface="Arial Narrow" panose="020B0606020202030204" pitchFamily="34" charset="0"/>
            </a:rPr>
            <a:t>the</a:t>
          </a:r>
          <a:r>
            <a:rPr lang="pl-PL" sz="1300" b="1" kern="1200" dirty="0">
              <a:latin typeface="Arial Narrow" panose="020B0606020202030204" pitchFamily="34" charset="0"/>
            </a:rPr>
            <a:t> </a:t>
          </a:r>
          <a:r>
            <a:rPr lang="en-US" sz="1300" b="1" kern="1200" dirty="0">
              <a:latin typeface="Arial Narrow" panose="020B0606020202030204" pitchFamily="34" charset="0"/>
            </a:rPr>
            <a:t>own area of responsibility</a:t>
          </a:r>
          <a:endParaRPr lang="pl-PL" sz="1300" kern="1200" dirty="0">
            <a:latin typeface="Arial Narrow" panose="020B0606020202030204" pitchFamily="34" charset="0"/>
          </a:endParaRPr>
        </a:p>
      </dsp:txBody>
      <dsp:txXfrm>
        <a:off x="6304784" y="0"/>
        <a:ext cx="1931797" cy="1079111"/>
      </dsp:txXfrm>
    </dsp:sp>
    <dsp:sp modelId="{F0DE10CB-B00D-4322-A9A8-13F956C9C526}">
      <dsp:nvSpPr>
        <dsp:cNvPr id="0" name=""/>
        <dsp:cNvSpPr/>
      </dsp:nvSpPr>
      <dsp:spPr>
        <a:xfrm>
          <a:off x="6497964" y="1079111"/>
          <a:ext cx="189666" cy="500969"/>
        </a:xfrm>
        <a:custGeom>
          <a:avLst/>
          <a:gdLst/>
          <a:ahLst/>
          <a:cxnLst/>
          <a:rect l="0" t="0" r="0" b="0"/>
          <a:pathLst>
            <a:path>
              <a:moveTo>
                <a:pt x="0" y="0"/>
              </a:moveTo>
              <a:lnTo>
                <a:pt x="0" y="500969"/>
              </a:lnTo>
              <a:lnTo>
                <a:pt x="189666" y="500969"/>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3AF7125-D891-4E05-B105-6E68595BCDB7}">
      <dsp:nvSpPr>
        <dsp:cNvPr id="0" name=""/>
        <dsp:cNvSpPr/>
      </dsp:nvSpPr>
      <dsp:spPr>
        <a:xfrm>
          <a:off x="6687630" y="1287951"/>
          <a:ext cx="1465224" cy="584259"/>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anose="020B0606020202030204" pitchFamily="34" charset="0"/>
            </a:rPr>
            <a:t>Manage </a:t>
          </a:r>
          <a:r>
            <a:rPr lang="en-US" sz="1000" b="1" kern="1200" dirty="0">
              <a:latin typeface="Arial Narrow" panose="020B0606020202030204" pitchFamily="34" charset="0"/>
            </a:rPr>
            <a:t>or support equality of opportunity, diversity and inclusion in own area of responsibility </a:t>
          </a:r>
          <a:endParaRPr lang="pl-PL" sz="1000" b="1" kern="1200" dirty="0">
            <a:latin typeface="Arial Narrow" panose="020B0606020202030204" pitchFamily="34" charset="0"/>
          </a:endParaRPr>
        </a:p>
      </dsp:txBody>
      <dsp:txXfrm>
        <a:off x="6687630" y="1287951"/>
        <a:ext cx="1465224" cy="584259"/>
      </dsp:txXfrm>
    </dsp:sp>
    <dsp:sp modelId="{A06C98CE-F76C-4D2F-8135-A8E29D2830F2}">
      <dsp:nvSpPr>
        <dsp:cNvPr id="0" name=""/>
        <dsp:cNvSpPr/>
      </dsp:nvSpPr>
      <dsp:spPr>
        <a:xfrm>
          <a:off x="6497964" y="1079111"/>
          <a:ext cx="217694" cy="1212285"/>
        </a:xfrm>
        <a:custGeom>
          <a:avLst/>
          <a:gdLst/>
          <a:ahLst/>
          <a:cxnLst/>
          <a:rect l="0" t="0" r="0" b="0"/>
          <a:pathLst>
            <a:path>
              <a:moveTo>
                <a:pt x="0" y="0"/>
              </a:moveTo>
              <a:lnTo>
                <a:pt x="0" y="1212285"/>
              </a:lnTo>
              <a:lnTo>
                <a:pt x="217694" y="1212285"/>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7430E49-CF36-43B2-B124-482A888AC5B9}">
      <dsp:nvSpPr>
        <dsp:cNvPr id="0" name=""/>
        <dsp:cNvSpPr/>
      </dsp:nvSpPr>
      <dsp:spPr>
        <a:xfrm>
          <a:off x="6715659" y="2073350"/>
          <a:ext cx="1441805" cy="436091"/>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anose="020B0606020202030204" pitchFamily="34" charset="0"/>
            </a:rPr>
            <a:t>Manage </a:t>
          </a:r>
          <a:r>
            <a:rPr lang="en-US" sz="1000" b="1" kern="1200" dirty="0">
              <a:latin typeface="Arial Narrow" panose="020B0606020202030204" pitchFamily="34" charset="0"/>
            </a:rPr>
            <a:t>customer service in own area of responsibility</a:t>
          </a:r>
          <a:endParaRPr lang="pl-PL" sz="1000" b="1" kern="1200" dirty="0">
            <a:latin typeface="Arial Narrow" panose="020B0606020202030204" pitchFamily="34" charset="0"/>
          </a:endParaRPr>
        </a:p>
      </dsp:txBody>
      <dsp:txXfrm>
        <a:off x="6715659" y="2073350"/>
        <a:ext cx="1441805" cy="436091"/>
      </dsp:txXfrm>
    </dsp:sp>
    <dsp:sp modelId="{7E2FDB81-CCCC-41EA-B733-4DCA67D23A26}">
      <dsp:nvSpPr>
        <dsp:cNvPr id="0" name=""/>
        <dsp:cNvSpPr/>
      </dsp:nvSpPr>
      <dsp:spPr>
        <a:xfrm>
          <a:off x="6497964" y="1079111"/>
          <a:ext cx="189666" cy="1733454"/>
        </a:xfrm>
        <a:custGeom>
          <a:avLst/>
          <a:gdLst/>
          <a:ahLst/>
          <a:cxnLst/>
          <a:rect l="0" t="0" r="0" b="0"/>
          <a:pathLst>
            <a:path>
              <a:moveTo>
                <a:pt x="0" y="0"/>
              </a:moveTo>
              <a:lnTo>
                <a:pt x="0" y="1733454"/>
              </a:lnTo>
              <a:lnTo>
                <a:pt x="189666" y="1733454"/>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FED117-6C54-4854-A22F-39FED386A09B}">
      <dsp:nvSpPr>
        <dsp:cNvPr id="0" name=""/>
        <dsp:cNvSpPr/>
      </dsp:nvSpPr>
      <dsp:spPr>
        <a:xfrm>
          <a:off x="6687630" y="2582421"/>
          <a:ext cx="1466666" cy="460287"/>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anose="020B0606020202030204" pitchFamily="34" charset="0"/>
            </a:rPr>
            <a:t>Support </a:t>
          </a:r>
          <a:r>
            <a:rPr lang="en-US" sz="1000" b="1" kern="1200" dirty="0">
              <a:latin typeface="Arial Narrow" panose="020B0606020202030204" pitchFamily="34" charset="0"/>
            </a:rPr>
            <a:t>learning and development within own area of responsibility </a:t>
          </a:r>
          <a:endParaRPr lang="pl-PL" sz="1000" b="1" kern="1200" dirty="0">
            <a:latin typeface="Arial Narrow" panose="020B0606020202030204" pitchFamily="34" charset="0"/>
          </a:endParaRPr>
        </a:p>
      </dsp:txBody>
      <dsp:txXfrm>
        <a:off x="6687630" y="2582421"/>
        <a:ext cx="1466666" cy="460287"/>
      </dsp:txXfrm>
    </dsp:sp>
    <dsp:sp modelId="{04B00295-95C5-4FB7-87A8-88C7360818FD}">
      <dsp:nvSpPr>
        <dsp:cNvPr id="0" name=""/>
        <dsp:cNvSpPr/>
      </dsp:nvSpPr>
      <dsp:spPr>
        <a:xfrm>
          <a:off x="6497964" y="1079111"/>
          <a:ext cx="189666" cy="2289635"/>
        </a:xfrm>
        <a:custGeom>
          <a:avLst/>
          <a:gdLst/>
          <a:ahLst/>
          <a:cxnLst/>
          <a:rect l="0" t="0" r="0" b="0"/>
          <a:pathLst>
            <a:path>
              <a:moveTo>
                <a:pt x="0" y="0"/>
              </a:moveTo>
              <a:lnTo>
                <a:pt x="0" y="2289635"/>
              </a:lnTo>
              <a:lnTo>
                <a:pt x="189666" y="2289635"/>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3788C5A-EE57-4EAE-AEC5-AAB263E6504D}">
      <dsp:nvSpPr>
        <dsp:cNvPr id="0" name=""/>
        <dsp:cNvSpPr/>
      </dsp:nvSpPr>
      <dsp:spPr>
        <a:xfrm>
          <a:off x="6687630" y="3138603"/>
          <a:ext cx="1466666" cy="460287"/>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anose="020B0606020202030204" pitchFamily="34" charset="0"/>
            </a:rPr>
            <a:t>Support </a:t>
          </a:r>
          <a:r>
            <a:rPr lang="en-US" sz="1000" b="1" kern="1200" dirty="0">
              <a:latin typeface="Arial Narrow" panose="020B0606020202030204" pitchFamily="34" charset="0"/>
            </a:rPr>
            <a:t>the management of redundancies in own area of responsibility </a:t>
          </a:r>
          <a:endParaRPr lang="pl-PL" sz="1000" b="1" kern="1200" dirty="0">
            <a:latin typeface="Arial Narrow" panose="020B0606020202030204" pitchFamily="34" charset="0"/>
          </a:endParaRPr>
        </a:p>
      </dsp:txBody>
      <dsp:txXfrm>
        <a:off x="6687630" y="3138603"/>
        <a:ext cx="1466666" cy="460287"/>
      </dsp:txXfrm>
    </dsp:sp>
    <dsp:sp modelId="{3C10F9DA-F8C7-4228-BE77-9CD322C2A4A6}">
      <dsp:nvSpPr>
        <dsp:cNvPr id="0" name=""/>
        <dsp:cNvSpPr/>
      </dsp:nvSpPr>
      <dsp:spPr>
        <a:xfrm>
          <a:off x="6497964" y="1079111"/>
          <a:ext cx="189666" cy="2845817"/>
        </a:xfrm>
        <a:custGeom>
          <a:avLst/>
          <a:gdLst/>
          <a:ahLst/>
          <a:cxnLst/>
          <a:rect l="0" t="0" r="0" b="0"/>
          <a:pathLst>
            <a:path>
              <a:moveTo>
                <a:pt x="0" y="0"/>
              </a:moveTo>
              <a:lnTo>
                <a:pt x="0" y="2845817"/>
              </a:lnTo>
              <a:lnTo>
                <a:pt x="189666" y="2845817"/>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6B93A46-36B2-4207-B0C2-EDB09C76BF7F}">
      <dsp:nvSpPr>
        <dsp:cNvPr id="0" name=""/>
        <dsp:cNvSpPr/>
      </dsp:nvSpPr>
      <dsp:spPr>
        <a:xfrm>
          <a:off x="6687630" y="3694785"/>
          <a:ext cx="1466666" cy="460287"/>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itchFamily="34" charset="0"/>
            </a:rPr>
            <a:t>Recruit </a:t>
          </a:r>
          <a:r>
            <a:rPr lang="en-US" sz="1000" b="1" kern="1200" dirty="0">
              <a:latin typeface="Arial Narrow" pitchFamily="34" charset="0"/>
            </a:rPr>
            <a:t>staff in own area of responsibility </a:t>
          </a:r>
          <a:endParaRPr lang="pl-PL" sz="1000" b="1" kern="1200" dirty="0">
            <a:latin typeface="Arial Narrow" pitchFamily="34" charset="0"/>
          </a:endParaRPr>
        </a:p>
      </dsp:txBody>
      <dsp:txXfrm>
        <a:off x="6687630" y="3694785"/>
        <a:ext cx="1466666" cy="460287"/>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FC2821-20DC-4322-B04C-CD0EA3D2F880}">
      <dsp:nvSpPr>
        <dsp:cNvPr id="0" name=""/>
        <dsp:cNvSpPr/>
      </dsp:nvSpPr>
      <dsp:spPr>
        <a:xfrm>
          <a:off x="499164" y="459"/>
          <a:ext cx="1531514" cy="814889"/>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n-US" sz="1400" b="1" kern="1200" dirty="0">
              <a:latin typeface="Arial Narrow" pitchFamily="34" charset="0"/>
            </a:rPr>
            <a:t>Delivery and facilitate of TVET learning</a:t>
          </a:r>
          <a:endParaRPr lang="pl-PL" sz="1400" b="1" kern="1200" dirty="0">
            <a:latin typeface="Arial Narrow" pitchFamily="34" charset="0"/>
          </a:endParaRPr>
        </a:p>
      </dsp:txBody>
      <dsp:txXfrm>
        <a:off x="499164" y="459"/>
        <a:ext cx="1531514" cy="814889"/>
      </dsp:txXfrm>
    </dsp:sp>
    <dsp:sp modelId="{898A2DCB-A5FB-4662-B6FE-E4CFE355F7D2}">
      <dsp:nvSpPr>
        <dsp:cNvPr id="0" name=""/>
        <dsp:cNvSpPr/>
      </dsp:nvSpPr>
      <dsp:spPr>
        <a:xfrm>
          <a:off x="652316" y="815349"/>
          <a:ext cx="153151" cy="206393"/>
        </a:xfrm>
        <a:custGeom>
          <a:avLst/>
          <a:gdLst/>
          <a:ahLst/>
          <a:cxnLst/>
          <a:rect l="0" t="0" r="0" b="0"/>
          <a:pathLst>
            <a:path>
              <a:moveTo>
                <a:pt x="0" y="0"/>
              </a:moveTo>
              <a:lnTo>
                <a:pt x="0" y="206393"/>
              </a:lnTo>
              <a:lnTo>
                <a:pt x="153151" y="206393"/>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DA6A84F-317E-4D5B-8F0C-88D050CCB969}">
      <dsp:nvSpPr>
        <dsp:cNvPr id="0" name=""/>
        <dsp:cNvSpPr/>
      </dsp:nvSpPr>
      <dsp:spPr>
        <a:xfrm>
          <a:off x="805467" y="876241"/>
          <a:ext cx="1216934" cy="291003"/>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pl-PL" sz="1000" b="1" kern="1200" dirty="0" err="1">
              <a:latin typeface="Arial Narrow" pitchFamily="34" charset="0"/>
            </a:rPr>
            <a:t>Provide</a:t>
          </a:r>
          <a:r>
            <a:rPr lang="pl-PL" sz="1000" b="1" kern="1200" dirty="0">
              <a:latin typeface="Arial Narrow" pitchFamily="34" charset="0"/>
            </a:rPr>
            <a:t> </a:t>
          </a:r>
          <a:r>
            <a:rPr lang="pl-PL" sz="1000" b="1" kern="1200" dirty="0" err="1">
              <a:latin typeface="Arial Narrow" pitchFamily="34" charset="0"/>
            </a:rPr>
            <a:t>work</a:t>
          </a:r>
          <a:r>
            <a:rPr lang="pl-PL" sz="1000" b="1" kern="1200" dirty="0">
              <a:latin typeface="Arial Narrow" pitchFamily="34" charset="0"/>
            </a:rPr>
            <a:t> </a:t>
          </a:r>
          <a:r>
            <a:rPr lang="pl-PL" sz="1000" b="1" kern="1200" dirty="0" err="1">
              <a:latin typeface="Arial Narrow" pitchFamily="34" charset="0"/>
            </a:rPr>
            <a:t>skill</a:t>
          </a:r>
          <a:r>
            <a:rPr lang="pl-PL" sz="1000" b="1" kern="1200" dirty="0">
              <a:latin typeface="Arial Narrow" pitchFamily="34" charset="0"/>
            </a:rPr>
            <a:t> </a:t>
          </a:r>
          <a:r>
            <a:rPr lang="pl-PL" sz="1000" b="1" kern="1200" dirty="0" err="1">
              <a:latin typeface="Arial Narrow" pitchFamily="34" charset="0"/>
            </a:rPr>
            <a:t>instruction</a:t>
          </a:r>
          <a:r>
            <a:rPr lang="pl-PL" sz="1000" b="1" kern="1200" dirty="0">
              <a:latin typeface="Arial Narrow" pitchFamily="34" charset="0"/>
            </a:rPr>
            <a:t> </a:t>
          </a:r>
          <a:endParaRPr lang="pl-PL" sz="1000" b="1" kern="1200" baseline="30000" dirty="0">
            <a:latin typeface="Arial Narrow" pitchFamily="34" charset="0"/>
          </a:endParaRPr>
        </a:p>
      </dsp:txBody>
      <dsp:txXfrm>
        <a:off x="805467" y="876241"/>
        <a:ext cx="1216934" cy="291003"/>
      </dsp:txXfrm>
    </dsp:sp>
    <dsp:sp modelId="{77EBE3E9-D34C-4889-84AF-109905EBEE8B}">
      <dsp:nvSpPr>
        <dsp:cNvPr id="0" name=""/>
        <dsp:cNvSpPr/>
      </dsp:nvSpPr>
      <dsp:spPr>
        <a:xfrm>
          <a:off x="652316" y="815349"/>
          <a:ext cx="153151" cy="780618"/>
        </a:xfrm>
        <a:custGeom>
          <a:avLst/>
          <a:gdLst/>
          <a:ahLst/>
          <a:cxnLst/>
          <a:rect l="0" t="0" r="0" b="0"/>
          <a:pathLst>
            <a:path>
              <a:moveTo>
                <a:pt x="0" y="0"/>
              </a:moveTo>
              <a:lnTo>
                <a:pt x="0" y="780618"/>
              </a:lnTo>
              <a:lnTo>
                <a:pt x="153151" y="780618"/>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2E2C261-0821-4DDB-AC2B-126C6097938F}">
      <dsp:nvSpPr>
        <dsp:cNvPr id="0" name=""/>
        <dsp:cNvSpPr/>
      </dsp:nvSpPr>
      <dsp:spPr>
        <a:xfrm>
          <a:off x="805467" y="1362316"/>
          <a:ext cx="1233976" cy="467303"/>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pl-PL" sz="1000" b="1" kern="1200" dirty="0">
              <a:latin typeface="Arial Narrow" pitchFamily="34" charset="0"/>
            </a:rPr>
            <a:t>Plan, </a:t>
          </a:r>
          <a:r>
            <a:rPr lang="pl-PL" sz="1000" b="1" kern="1200" dirty="0" err="1">
              <a:latin typeface="Arial Narrow" pitchFamily="34" charset="0"/>
            </a:rPr>
            <a:t>organise</a:t>
          </a:r>
          <a:r>
            <a:rPr lang="pl-PL" sz="1000" b="1" kern="1200" dirty="0">
              <a:latin typeface="Arial Narrow" pitchFamily="34" charset="0"/>
            </a:rPr>
            <a:t> and </a:t>
          </a:r>
          <a:r>
            <a:rPr lang="pl-PL" sz="1000" b="1" kern="1200" dirty="0" err="1">
              <a:latin typeface="Arial Narrow" pitchFamily="34" charset="0"/>
            </a:rPr>
            <a:t>deliver</a:t>
          </a:r>
          <a:r>
            <a:rPr lang="pl-PL" sz="1000" b="1" kern="1200" dirty="0">
              <a:latin typeface="Arial Narrow" pitchFamily="34" charset="0"/>
            </a:rPr>
            <a:t> </a:t>
          </a:r>
          <a:r>
            <a:rPr lang="pl-PL" sz="1000" b="1" kern="1200" dirty="0" err="1">
              <a:latin typeface="Arial Narrow" pitchFamily="34" charset="0"/>
            </a:rPr>
            <a:t>group-based</a:t>
          </a:r>
          <a:r>
            <a:rPr lang="pl-PL" sz="1000" b="1" kern="1200" dirty="0">
              <a:latin typeface="Arial Narrow" pitchFamily="34" charset="0"/>
            </a:rPr>
            <a:t> learning</a:t>
          </a:r>
          <a:endParaRPr lang="pl-PL" sz="1000" b="1" kern="1200" baseline="30000" dirty="0">
            <a:latin typeface="Arial Narrow" pitchFamily="34" charset="0"/>
          </a:endParaRPr>
        </a:p>
      </dsp:txBody>
      <dsp:txXfrm>
        <a:off x="805467" y="1362316"/>
        <a:ext cx="1233976" cy="467303"/>
      </dsp:txXfrm>
    </dsp:sp>
    <dsp:sp modelId="{B5A905CB-AC97-4D0B-A057-992CF8BDFB71}">
      <dsp:nvSpPr>
        <dsp:cNvPr id="0" name=""/>
        <dsp:cNvSpPr/>
      </dsp:nvSpPr>
      <dsp:spPr>
        <a:xfrm>
          <a:off x="652316" y="815349"/>
          <a:ext cx="153151" cy="1413950"/>
        </a:xfrm>
        <a:custGeom>
          <a:avLst/>
          <a:gdLst/>
          <a:ahLst/>
          <a:cxnLst/>
          <a:rect l="0" t="0" r="0" b="0"/>
          <a:pathLst>
            <a:path>
              <a:moveTo>
                <a:pt x="0" y="0"/>
              </a:moveTo>
              <a:lnTo>
                <a:pt x="0" y="1413950"/>
              </a:lnTo>
              <a:lnTo>
                <a:pt x="153151" y="141395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C7B617C-8A07-4091-BB93-4D3DCD3B9C35}">
      <dsp:nvSpPr>
        <dsp:cNvPr id="0" name=""/>
        <dsp:cNvSpPr/>
      </dsp:nvSpPr>
      <dsp:spPr>
        <a:xfrm>
          <a:off x="805467" y="1954214"/>
          <a:ext cx="1222370" cy="550169"/>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pl-PL" sz="1000" b="1" kern="1200" dirty="0"/>
            <a:t>Plan, </a:t>
          </a:r>
          <a:r>
            <a:rPr lang="pl-PL" sz="1000" b="1" kern="1200" dirty="0" err="1"/>
            <a:t>organise</a:t>
          </a:r>
          <a:r>
            <a:rPr lang="pl-PL" sz="1000" b="1" kern="1200" dirty="0"/>
            <a:t> and </a:t>
          </a:r>
          <a:r>
            <a:rPr lang="pl-PL" sz="1000" b="1" kern="1200" dirty="0" err="1"/>
            <a:t>facilitate</a:t>
          </a:r>
          <a:r>
            <a:rPr lang="pl-PL" sz="1000" b="1" kern="1200" dirty="0"/>
            <a:t> learning </a:t>
          </a:r>
          <a:r>
            <a:rPr lang="pl-PL" sz="1000" b="1" kern="1200" dirty="0" err="1"/>
            <a:t>in</a:t>
          </a:r>
          <a:r>
            <a:rPr lang="pl-PL" sz="1000" b="1" kern="1200" dirty="0"/>
            <a:t> </a:t>
          </a:r>
          <a:r>
            <a:rPr lang="pl-PL" sz="1000" b="1" kern="1200" dirty="0" err="1"/>
            <a:t>the</a:t>
          </a:r>
          <a:r>
            <a:rPr lang="pl-PL" sz="1000" b="1" kern="1200" dirty="0"/>
            <a:t> </a:t>
          </a:r>
          <a:r>
            <a:rPr lang="pl-PL" sz="1000" b="1" kern="1200" dirty="0" err="1"/>
            <a:t>workplace</a:t>
          </a:r>
          <a:endParaRPr lang="pl-PL" sz="1000" b="1" kern="1200" dirty="0"/>
        </a:p>
      </dsp:txBody>
      <dsp:txXfrm>
        <a:off x="805467" y="1954214"/>
        <a:ext cx="1222370" cy="550169"/>
      </dsp:txXfrm>
    </dsp:sp>
    <dsp:sp modelId="{214F0863-00C2-4C51-BB09-D9C73D342DA6}">
      <dsp:nvSpPr>
        <dsp:cNvPr id="0" name=""/>
        <dsp:cNvSpPr/>
      </dsp:nvSpPr>
      <dsp:spPr>
        <a:xfrm>
          <a:off x="652316" y="815349"/>
          <a:ext cx="153151" cy="2050937"/>
        </a:xfrm>
        <a:custGeom>
          <a:avLst/>
          <a:gdLst/>
          <a:ahLst/>
          <a:cxnLst/>
          <a:rect l="0" t="0" r="0" b="0"/>
          <a:pathLst>
            <a:path>
              <a:moveTo>
                <a:pt x="0" y="0"/>
              </a:moveTo>
              <a:lnTo>
                <a:pt x="0" y="2050937"/>
              </a:lnTo>
              <a:lnTo>
                <a:pt x="153151" y="2050937"/>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EF26487-CB86-421A-A1B9-54B8D6F2E823}">
      <dsp:nvSpPr>
        <dsp:cNvPr id="0" name=""/>
        <dsp:cNvSpPr/>
      </dsp:nvSpPr>
      <dsp:spPr>
        <a:xfrm>
          <a:off x="805467" y="2628304"/>
          <a:ext cx="1222370" cy="475964"/>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pl-PL" sz="1000" b="1" kern="1200" dirty="0"/>
            <a:t>Mentor </a:t>
          </a:r>
          <a:r>
            <a:rPr lang="pl-PL" sz="1000" b="1" kern="1200" dirty="0" err="1"/>
            <a:t>in</a:t>
          </a:r>
          <a:r>
            <a:rPr lang="pl-PL" sz="1000" b="1" kern="1200" dirty="0"/>
            <a:t> </a:t>
          </a:r>
          <a:r>
            <a:rPr lang="pl-PL" sz="1000" b="1" kern="1200" dirty="0" err="1"/>
            <a:t>the</a:t>
          </a:r>
          <a:r>
            <a:rPr lang="pl-PL" sz="1000" b="1" kern="1200" dirty="0"/>
            <a:t> </a:t>
          </a:r>
          <a:r>
            <a:rPr lang="pl-PL" sz="1100" b="1" kern="1200" dirty="0" err="1"/>
            <a:t>workplace</a:t>
          </a:r>
          <a:endParaRPr lang="pl-PL" sz="1100" b="1" kern="1200" dirty="0"/>
        </a:p>
      </dsp:txBody>
      <dsp:txXfrm>
        <a:off x="805467" y="2628304"/>
        <a:ext cx="1222370" cy="475964"/>
      </dsp:txXfrm>
    </dsp:sp>
    <dsp:sp modelId="{7DFCE162-1B33-4FA2-828F-DF1A27C20A94}">
      <dsp:nvSpPr>
        <dsp:cNvPr id="0" name=""/>
        <dsp:cNvSpPr/>
      </dsp:nvSpPr>
      <dsp:spPr>
        <a:xfrm>
          <a:off x="652316" y="815349"/>
          <a:ext cx="153151" cy="2642316"/>
        </a:xfrm>
        <a:custGeom>
          <a:avLst/>
          <a:gdLst/>
          <a:ahLst/>
          <a:cxnLst/>
          <a:rect l="0" t="0" r="0" b="0"/>
          <a:pathLst>
            <a:path>
              <a:moveTo>
                <a:pt x="0" y="0"/>
              </a:moveTo>
              <a:lnTo>
                <a:pt x="0" y="2642316"/>
              </a:lnTo>
              <a:lnTo>
                <a:pt x="153151" y="2642316"/>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1CE980-F872-45ED-90E8-F9354DA1103E}">
      <dsp:nvSpPr>
        <dsp:cNvPr id="0" name=""/>
        <dsp:cNvSpPr/>
      </dsp:nvSpPr>
      <dsp:spPr>
        <a:xfrm>
          <a:off x="805467" y="3249650"/>
          <a:ext cx="1228543" cy="416031"/>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pl-PL" sz="1100" b="1" kern="1200" dirty="0" err="1">
              <a:latin typeface="Arial Narrow" pitchFamily="34" charset="0"/>
            </a:rPr>
            <a:t>Facilitate</a:t>
          </a:r>
          <a:r>
            <a:rPr lang="pl-PL" sz="1100" b="1" kern="1200" dirty="0">
              <a:latin typeface="Arial Narrow" pitchFamily="34" charset="0"/>
            </a:rPr>
            <a:t> e-learni</a:t>
          </a:r>
          <a:r>
            <a:rPr lang="pl-PL" sz="1100" b="1" kern="1200" dirty="0"/>
            <a:t>ng</a:t>
          </a:r>
        </a:p>
      </dsp:txBody>
      <dsp:txXfrm>
        <a:off x="805467" y="3249650"/>
        <a:ext cx="1228543" cy="416031"/>
      </dsp:txXfrm>
    </dsp:sp>
    <dsp:sp modelId="{8F86EFEC-0B35-458D-8919-724015A83E76}">
      <dsp:nvSpPr>
        <dsp:cNvPr id="0" name=""/>
        <dsp:cNvSpPr/>
      </dsp:nvSpPr>
      <dsp:spPr>
        <a:xfrm>
          <a:off x="652316" y="815349"/>
          <a:ext cx="153151" cy="3168156"/>
        </a:xfrm>
        <a:custGeom>
          <a:avLst/>
          <a:gdLst/>
          <a:ahLst/>
          <a:cxnLst/>
          <a:rect l="0" t="0" r="0" b="0"/>
          <a:pathLst>
            <a:path>
              <a:moveTo>
                <a:pt x="0" y="0"/>
              </a:moveTo>
              <a:lnTo>
                <a:pt x="0" y="3168156"/>
              </a:lnTo>
              <a:lnTo>
                <a:pt x="153151" y="3168156"/>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8580561-03B0-4747-8E35-01B727B01FE4}">
      <dsp:nvSpPr>
        <dsp:cNvPr id="0" name=""/>
        <dsp:cNvSpPr/>
      </dsp:nvSpPr>
      <dsp:spPr>
        <a:xfrm>
          <a:off x="805467" y="3718540"/>
          <a:ext cx="1222374" cy="529931"/>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pl-PL" sz="1000" b="1" kern="1200" dirty="0" err="1">
              <a:latin typeface="Arial Narrow" pitchFamily="34" charset="0"/>
            </a:rPr>
            <a:t>Evaluate</a:t>
          </a:r>
          <a:r>
            <a:rPr lang="pl-PL" sz="1000" b="1" kern="1200" dirty="0">
              <a:latin typeface="Arial Narrow" pitchFamily="34" charset="0"/>
            </a:rPr>
            <a:t>, </a:t>
          </a:r>
          <a:r>
            <a:rPr lang="pl-PL" sz="1000" b="1" kern="1200" dirty="0" err="1">
              <a:latin typeface="Arial Narrow" pitchFamily="34" charset="0"/>
            </a:rPr>
            <a:t>implement</a:t>
          </a:r>
          <a:r>
            <a:rPr lang="pl-PL" sz="1000" b="1" kern="1200" dirty="0">
              <a:latin typeface="Arial Narrow" pitchFamily="34" charset="0"/>
            </a:rPr>
            <a:t> and </a:t>
          </a:r>
          <a:r>
            <a:rPr lang="pl-PL" sz="1000" b="1" kern="1200" dirty="0" err="1">
              <a:latin typeface="Arial Narrow" pitchFamily="34" charset="0"/>
            </a:rPr>
            <a:t>use</a:t>
          </a:r>
          <a:r>
            <a:rPr lang="pl-PL" sz="1000" b="1" kern="1200" dirty="0">
              <a:latin typeface="Arial Narrow" pitchFamily="34" charset="0"/>
            </a:rPr>
            <a:t> </a:t>
          </a:r>
          <a:r>
            <a:rPr lang="pl-PL" sz="1000" b="1" kern="1200" dirty="0" err="1">
              <a:latin typeface="Arial Narrow" pitchFamily="34" charset="0"/>
            </a:rPr>
            <a:t>ICT-based</a:t>
          </a:r>
          <a:r>
            <a:rPr lang="pl-PL" sz="1000" b="1" kern="1200" dirty="0">
              <a:latin typeface="Arial Narrow" pitchFamily="34" charset="0"/>
            </a:rPr>
            <a:t> </a:t>
          </a:r>
          <a:r>
            <a:rPr lang="pl-PL" sz="1000" b="1" kern="1200" dirty="0" err="1">
              <a:latin typeface="Arial Narrow" pitchFamily="34" charset="0"/>
            </a:rPr>
            <a:t>educational</a:t>
          </a:r>
          <a:r>
            <a:rPr lang="pl-PL" sz="1000" b="1" kern="1200" dirty="0">
              <a:latin typeface="Arial Narrow" pitchFamily="34" charset="0"/>
            </a:rPr>
            <a:t> </a:t>
          </a:r>
          <a:r>
            <a:rPr lang="pl-PL" sz="1000" b="1" kern="1200" dirty="0" err="1">
              <a:latin typeface="Arial Narrow" pitchFamily="34" charset="0"/>
            </a:rPr>
            <a:t>platforms</a:t>
          </a:r>
          <a:endParaRPr lang="pl-PL" sz="1000" b="1" kern="1200" dirty="0">
            <a:latin typeface="Arial Narrow" pitchFamily="34" charset="0"/>
          </a:endParaRPr>
        </a:p>
      </dsp:txBody>
      <dsp:txXfrm>
        <a:off x="805467" y="3718540"/>
        <a:ext cx="1222374" cy="529931"/>
      </dsp:txXfrm>
    </dsp:sp>
    <dsp:sp modelId="{42133F39-00B6-4400-ADC2-C47AD0C002F2}">
      <dsp:nvSpPr>
        <dsp:cNvPr id="0" name=""/>
        <dsp:cNvSpPr/>
      </dsp:nvSpPr>
      <dsp:spPr>
        <a:xfrm>
          <a:off x="2152463" y="0"/>
          <a:ext cx="1642698" cy="811185"/>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n-US" sz="1400" b="1" kern="1200" dirty="0">
              <a:latin typeface="Arial Narrow" pitchFamily="34" charset="0"/>
            </a:rPr>
            <a:t>Assessment in TVET learning</a:t>
          </a:r>
          <a:endParaRPr lang="pl-PL" sz="1400" b="1" kern="1200" dirty="0">
            <a:latin typeface="Arial Narrow" pitchFamily="34" charset="0"/>
          </a:endParaRPr>
        </a:p>
      </dsp:txBody>
      <dsp:txXfrm>
        <a:off x="2152463" y="0"/>
        <a:ext cx="1642698" cy="811185"/>
      </dsp:txXfrm>
    </dsp:sp>
    <dsp:sp modelId="{DBF4B2FB-F3D8-4FFE-A314-A691D295582C}">
      <dsp:nvSpPr>
        <dsp:cNvPr id="0" name=""/>
        <dsp:cNvSpPr/>
      </dsp:nvSpPr>
      <dsp:spPr>
        <a:xfrm>
          <a:off x="2316733" y="811185"/>
          <a:ext cx="159877" cy="235092"/>
        </a:xfrm>
        <a:custGeom>
          <a:avLst/>
          <a:gdLst/>
          <a:ahLst/>
          <a:cxnLst/>
          <a:rect l="0" t="0" r="0" b="0"/>
          <a:pathLst>
            <a:path>
              <a:moveTo>
                <a:pt x="0" y="0"/>
              </a:moveTo>
              <a:lnTo>
                <a:pt x="0" y="235092"/>
              </a:lnTo>
              <a:lnTo>
                <a:pt x="159877" y="235092"/>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C54FD41-3C68-4E49-B871-85DDE82C6B87}">
      <dsp:nvSpPr>
        <dsp:cNvPr id="0" name=""/>
        <dsp:cNvSpPr/>
      </dsp:nvSpPr>
      <dsp:spPr>
        <a:xfrm>
          <a:off x="2476611" y="873656"/>
          <a:ext cx="1250312" cy="345241"/>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pl-PL" sz="1000" b="1" kern="1200" dirty="0">
              <a:latin typeface="Arial Narrow" pitchFamily="34" charset="0"/>
            </a:rPr>
            <a:t>Plan </a:t>
          </a:r>
          <a:r>
            <a:rPr lang="pl-PL" sz="1000" b="1" kern="1200" dirty="0" err="1">
              <a:latin typeface="Arial Narrow" pitchFamily="34" charset="0"/>
            </a:rPr>
            <a:t>assessment</a:t>
          </a:r>
          <a:r>
            <a:rPr lang="pl-PL" sz="1000" b="1" kern="1200" dirty="0">
              <a:latin typeface="Arial Narrow" pitchFamily="34" charset="0"/>
            </a:rPr>
            <a:t> </a:t>
          </a:r>
          <a:r>
            <a:rPr lang="pl-PL" sz="1000" b="1" kern="1200" dirty="0" err="1">
              <a:latin typeface="Arial Narrow" pitchFamily="34" charset="0"/>
            </a:rPr>
            <a:t>activities</a:t>
          </a:r>
          <a:r>
            <a:rPr lang="pl-PL" sz="1000" b="1" kern="1200" dirty="0">
              <a:latin typeface="Arial Narrow" pitchFamily="34" charset="0"/>
            </a:rPr>
            <a:t> and </a:t>
          </a:r>
          <a:r>
            <a:rPr lang="pl-PL" sz="1000" b="1" kern="1200" dirty="0" err="1">
              <a:latin typeface="Arial Narrow" pitchFamily="34" charset="0"/>
            </a:rPr>
            <a:t>processes</a:t>
          </a:r>
          <a:endParaRPr lang="pl-PL" sz="1000" b="1" kern="1200" dirty="0">
            <a:latin typeface="Arial Narrow" pitchFamily="34" charset="0"/>
          </a:endParaRPr>
        </a:p>
      </dsp:txBody>
      <dsp:txXfrm>
        <a:off x="2476611" y="873656"/>
        <a:ext cx="1250312" cy="345241"/>
      </dsp:txXfrm>
    </dsp:sp>
    <dsp:sp modelId="{A5CA966E-F5AF-4648-BD90-A48DDF2EBDD9}">
      <dsp:nvSpPr>
        <dsp:cNvPr id="0" name=""/>
        <dsp:cNvSpPr/>
      </dsp:nvSpPr>
      <dsp:spPr>
        <a:xfrm>
          <a:off x="2316733" y="811185"/>
          <a:ext cx="164269" cy="673058"/>
        </a:xfrm>
        <a:custGeom>
          <a:avLst/>
          <a:gdLst/>
          <a:ahLst/>
          <a:cxnLst/>
          <a:rect l="0" t="0" r="0" b="0"/>
          <a:pathLst>
            <a:path>
              <a:moveTo>
                <a:pt x="0" y="0"/>
              </a:moveTo>
              <a:lnTo>
                <a:pt x="0" y="673058"/>
              </a:lnTo>
              <a:lnTo>
                <a:pt x="164269" y="673058"/>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872986-CC92-43F1-B0CA-1DB38380708C}">
      <dsp:nvSpPr>
        <dsp:cNvPr id="0" name=""/>
        <dsp:cNvSpPr/>
      </dsp:nvSpPr>
      <dsp:spPr>
        <a:xfrm>
          <a:off x="2481003" y="1278669"/>
          <a:ext cx="1288387" cy="411148"/>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pl-PL" sz="1000" b="1" kern="1200" dirty="0" err="1">
              <a:latin typeface="Arial Narrow" pitchFamily="34" charset="0"/>
            </a:rPr>
            <a:t>Maintain</a:t>
          </a:r>
          <a:r>
            <a:rPr lang="pl-PL" sz="1000" b="1" kern="1200" dirty="0">
              <a:latin typeface="Arial Narrow" pitchFamily="34" charset="0"/>
            </a:rPr>
            <a:t> </a:t>
          </a:r>
          <a:r>
            <a:rPr lang="pl-PL" sz="1000" b="1" kern="1200" dirty="0" err="1">
              <a:latin typeface="Arial Narrow" pitchFamily="34" charset="0"/>
            </a:rPr>
            <a:t>training</a:t>
          </a:r>
          <a:r>
            <a:rPr lang="pl-PL" sz="1000" b="1" kern="1200" dirty="0">
              <a:latin typeface="Arial Narrow" pitchFamily="34" charset="0"/>
            </a:rPr>
            <a:t> and </a:t>
          </a:r>
          <a:r>
            <a:rPr lang="pl-PL" sz="1000" b="1" kern="1200" dirty="0" err="1">
              <a:latin typeface="Arial Narrow" pitchFamily="34" charset="0"/>
            </a:rPr>
            <a:t>assessment</a:t>
          </a:r>
          <a:r>
            <a:rPr lang="pl-PL" sz="1000" b="1" kern="1200" dirty="0">
              <a:latin typeface="Arial Narrow" pitchFamily="34" charset="0"/>
            </a:rPr>
            <a:t> </a:t>
          </a:r>
          <a:r>
            <a:rPr lang="pl-PL" sz="1000" b="1" kern="1200" dirty="0" err="1">
              <a:latin typeface="Arial Narrow" pitchFamily="34" charset="0"/>
            </a:rPr>
            <a:t>information</a:t>
          </a:r>
          <a:endParaRPr lang="pl-PL" sz="1000" b="1" kern="1200" dirty="0">
            <a:latin typeface="Arial Narrow" pitchFamily="34" charset="0"/>
          </a:endParaRPr>
        </a:p>
      </dsp:txBody>
      <dsp:txXfrm>
        <a:off x="2481003" y="1278669"/>
        <a:ext cx="1288387" cy="411148"/>
      </dsp:txXfrm>
    </dsp:sp>
    <dsp:sp modelId="{19B7DB9E-B38A-4903-9540-2040994D817E}">
      <dsp:nvSpPr>
        <dsp:cNvPr id="0" name=""/>
        <dsp:cNvSpPr/>
      </dsp:nvSpPr>
      <dsp:spPr>
        <a:xfrm>
          <a:off x="2316733" y="811185"/>
          <a:ext cx="164269" cy="1155499"/>
        </a:xfrm>
        <a:custGeom>
          <a:avLst/>
          <a:gdLst/>
          <a:ahLst/>
          <a:cxnLst/>
          <a:rect l="0" t="0" r="0" b="0"/>
          <a:pathLst>
            <a:path>
              <a:moveTo>
                <a:pt x="0" y="0"/>
              </a:moveTo>
              <a:lnTo>
                <a:pt x="0" y="1155499"/>
              </a:lnTo>
              <a:lnTo>
                <a:pt x="164269" y="1155499"/>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1115B0-26C6-4F39-9F40-B421C63D7F31}">
      <dsp:nvSpPr>
        <dsp:cNvPr id="0" name=""/>
        <dsp:cNvSpPr/>
      </dsp:nvSpPr>
      <dsp:spPr>
        <a:xfrm>
          <a:off x="2481003" y="1750710"/>
          <a:ext cx="1204623" cy="431949"/>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pl-PL" sz="1000" b="1" kern="1200" dirty="0" err="1">
              <a:latin typeface="Arial Narrow" pitchFamily="34" charset="0"/>
            </a:rPr>
            <a:t>Assess</a:t>
          </a:r>
          <a:r>
            <a:rPr lang="pl-PL" sz="1000" b="1" kern="1200" dirty="0">
              <a:latin typeface="Arial Narrow" pitchFamily="34" charset="0"/>
            </a:rPr>
            <a:t> </a:t>
          </a:r>
          <a:r>
            <a:rPr lang="pl-PL" sz="1000" b="1" kern="1200" dirty="0" err="1">
              <a:latin typeface="Arial Narrow" pitchFamily="34" charset="0"/>
            </a:rPr>
            <a:t>competencies</a:t>
          </a:r>
          <a:endParaRPr lang="pl-PL" sz="1000" b="1" kern="1200" dirty="0">
            <a:latin typeface="Arial Narrow" pitchFamily="34" charset="0"/>
          </a:endParaRPr>
        </a:p>
      </dsp:txBody>
      <dsp:txXfrm>
        <a:off x="2481003" y="1750710"/>
        <a:ext cx="1204623" cy="431949"/>
      </dsp:txXfrm>
    </dsp:sp>
    <dsp:sp modelId="{E54017DB-A073-4976-B751-7CABBCE502FD}">
      <dsp:nvSpPr>
        <dsp:cNvPr id="0" name=""/>
        <dsp:cNvSpPr/>
      </dsp:nvSpPr>
      <dsp:spPr>
        <a:xfrm>
          <a:off x="2316733" y="811185"/>
          <a:ext cx="164269" cy="1626407"/>
        </a:xfrm>
        <a:custGeom>
          <a:avLst/>
          <a:gdLst/>
          <a:ahLst/>
          <a:cxnLst/>
          <a:rect l="0" t="0" r="0" b="0"/>
          <a:pathLst>
            <a:path>
              <a:moveTo>
                <a:pt x="0" y="0"/>
              </a:moveTo>
              <a:lnTo>
                <a:pt x="0" y="1626407"/>
              </a:lnTo>
              <a:lnTo>
                <a:pt x="164269" y="1626407"/>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A45B85C-9B73-421E-80DA-41453A0C4529}">
      <dsp:nvSpPr>
        <dsp:cNvPr id="0" name=""/>
        <dsp:cNvSpPr/>
      </dsp:nvSpPr>
      <dsp:spPr>
        <a:xfrm>
          <a:off x="2481003" y="2243551"/>
          <a:ext cx="1183138" cy="388082"/>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pl-PL" sz="1000" b="1" kern="1200" dirty="0" err="1">
              <a:latin typeface="Arial Narrow" pitchFamily="34" charset="0"/>
            </a:rPr>
            <a:t>Participate</a:t>
          </a:r>
          <a:r>
            <a:rPr lang="pl-PL" sz="1000" b="1" kern="1200" dirty="0">
              <a:latin typeface="Arial Narrow" pitchFamily="34" charset="0"/>
            </a:rPr>
            <a:t> </a:t>
          </a:r>
          <a:r>
            <a:rPr lang="pl-PL" sz="1000" b="1" kern="1200" dirty="0" err="1">
              <a:latin typeface="Arial Narrow" pitchFamily="34" charset="0"/>
            </a:rPr>
            <a:t>in</a:t>
          </a:r>
          <a:r>
            <a:rPr lang="pl-PL" sz="1000" b="1" kern="1200" dirty="0">
              <a:latin typeface="Arial Narrow" pitchFamily="34" charset="0"/>
            </a:rPr>
            <a:t> </a:t>
          </a:r>
          <a:r>
            <a:rPr lang="pl-PL" sz="1000" b="1" kern="1200" dirty="0" err="1">
              <a:latin typeface="Arial Narrow" pitchFamily="34" charset="0"/>
            </a:rPr>
            <a:t>assessment</a:t>
          </a:r>
          <a:r>
            <a:rPr lang="pl-PL" sz="1000" b="1" kern="1200" dirty="0"/>
            <a:t> </a:t>
          </a:r>
          <a:r>
            <a:rPr lang="pl-PL" sz="1000" b="1" kern="1200" dirty="0" err="1"/>
            <a:t>validation</a:t>
          </a:r>
          <a:endParaRPr lang="pl-PL" sz="1000" b="1" kern="1200" dirty="0"/>
        </a:p>
      </dsp:txBody>
      <dsp:txXfrm>
        <a:off x="2481003" y="2243551"/>
        <a:ext cx="1183138" cy="388082"/>
      </dsp:txXfrm>
    </dsp:sp>
    <dsp:sp modelId="{52055062-2F80-4A7D-A62D-59B6A1ED961C}">
      <dsp:nvSpPr>
        <dsp:cNvPr id="0" name=""/>
        <dsp:cNvSpPr/>
      </dsp:nvSpPr>
      <dsp:spPr>
        <a:xfrm>
          <a:off x="2316733" y="811185"/>
          <a:ext cx="164269" cy="2085334"/>
        </a:xfrm>
        <a:custGeom>
          <a:avLst/>
          <a:gdLst/>
          <a:ahLst/>
          <a:cxnLst/>
          <a:rect l="0" t="0" r="0" b="0"/>
          <a:pathLst>
            <a:path>
              <a:moveTo>
                <a:pt x="0" y="0"/>
              </a:moveTo>
              <a:lnTo>
                <a:pt x="0" y="2085334"/>
              </a:lnTo>
              <a:lnTo>
                <a:pt x="164269" y="2085334"/>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8354560-B130-481F-BF98-AD0EE4C4FF47}">
      <dsp:nvSpPr>
        <dsp:cNvPr id="0" name=""/>
        <dsp:cNvSpPr/>
      </dsp:nvSpPr>
      <dsp:spPr>
        <a:xfrm>
          <a:off x="2481003" y="2692526"/>
          <a:ext cx="1231485" cy="407986"/>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pl-PL" sz="1000" b="1" kern="1200" dirty="0">
              <a:latin typeface="Arial Narrow" pitchFamily="34" charset="0"/>
            </a:rPr>
            <a:t>Design and </a:t>
          </a:r>
          <a:r>
            <a:rPr lang="pl-PL" sz="1000" b="1" kern="1200" dirty="0" err="1">
              <a:latin typeface="Arial Narrow" pitchFamily="34" charset="0"/>
            </a:rPr>
            <a:t>develop</a:t>
          </a:r>
          <a:r>
            <a:rPr lang="pl-PL" sz="1000" b="1" kern="1200" dirty="0">
              <a:latin typeface="Arial Narrow" pitchFamily="34" charset="0"/>
            </a:rPr>
            <a:t> </a:t>
          </a:r>
          <a:r>
            <a:rPr lang="pl-PL" sz="1000" b="1" kern="1200" dirty="0" err="1">
              <a:latin typeface="Arial Narrow" pitchFamily="34" charset="0"/>
            </a:rPr>
            <a:t>assessment</a:t>
          </a:r>
          <a:r>
            <a:rPr lang="pl-PL" sz="1000" b="1" kern="1200" dirty="0">
              <a:latin typeface="Arial Narrow" pitchFamily="34" charset="0"/>
            </a:rPr>
            <a:t> </a:t>
          </a:r>
          <a:r>
            <a:rPr lang="pl-PL" sz="1000" b="1" kern="1200" dirty="0" err="1">
              <a:latin typeface="Arial Narrow" pitchFamily="34" charset="0"/>
            </a:rPr>
            <a:t>tools</a:t>
          </a:r>
          <a:endParaRPr lang="pl-PL" sz="1000" b="1" kern="1200" dirty="0">
            <a:latin typeface="Arial Narrow" pitchFamily="34" charset="0"/>
          </a:endParaRPr>
        </a:p>
      </dsp:txBody>
      <dsp:txXfrm>
        <a:off x="2481003" y="2692526"/>
        <a:ext cx="1231485" cy="407986"/>
      </dsp:txXfrm>
    </dsp:sp>
    <dsp:sp modelId="{A4C36850-8816-4FAA-88E8-57B7949001D5}">
      <dsp:nvSpPr>
        <dsp:cNvPr id="0" name=""/>
        <dsp:cNvSpPr/>
      </dsp:nvSpPr>
      <dsp:spPr>
        <a:xfrm>
          <a:off x="2316733" y="811185"/>
          <a:ext cx="164269" cy="2606326"/>
        </a:xfrm>
        <a:custGeom>
          <a:avLst/>
          <a:gdLst/>
          <a:ahLst/>
          <a:cxnLst/>
          <a:rect l="0" t="0" r="0" b="0"/>
          <a:pathLst>
            <a:path>
              <a:moveTo>
                <a:pt x="0" y="0"/>
              </a:moveTo>
              <a:lnTo>
                <a:pt x="0" y="2606326"/>
              </a:lnTo>
              <a:lnTo>
                <a:pt x="164269" y="2606326"/>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93E2564-511A-4D5F-8695-FF3B19BE0138}">
      <dsp:nvSpPr>
        <dsp:cNvPr id="0" name=""/>
        <dsp:cNvSpPr/>
      </dsp:nvSpPr>
      <dsp:spPr>
        <a:xfrm>
          <a:off x="2481003" y="3161405"/>
          <a:ext cx="1344649" cy="512212"/>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pl-PL" sz="1000" b="1" kern="1200" dirty="0" err="1"/>
            <a:t>Develop</a:t>
          </a:r>
          <a:r>
            <a:rPr lang="pl-PL" sz="1000" b="1" kern="1200" dirty="0"/>
            <a:t> and </a:t>
          </a:r>
          <a:r>
            <a:rPr lang="pl-PL" sz="1000" b="1" kern="1200" dirty="0" err="1"/>
            <a:t>implement</a:t>
          </a:r>
          <a:r>
            <a:rPr lang="pl-PL" sz="1000" b="1" kern="1200" dirty="0"/>
            <a:t> </a:t>
          </a:r>
          <a:r>
            <a:rPr lang="pl-PL" sz="1000" b="1" kern="1200" dirty="0" err="1"/>
            <a:t>recognition</a:t>
          </a:r>
          <a:r>
            <a:rPr lang="pl-PL" sz="1000" b="1" kern="1200" dirty="0"/>
            <a:t> </a:t>
          </a:r>
          <a:r>
            <a:rPr lang="pl-PL" sz="1000" b="1" kern="1200" dirty="0" err="1"/>
            <a:t>strategies</a:t>
          </a:r>
          <a:endParaRPr lang="pl-PL" sz="1000" b="1" kern="1200" dirty="0"/>
        </a:p>
      </dsp:txBody>
      <dsp:txXfrm>
        <a:off x="2481003" y="3161405"/>
        <a:ext cx="1344649" cy="512212"/>
      </dsp:txXfrm>
    </dsp:sp>
    <dsp:sp modelId="{4D4F0305-DCB5-483B-AA79-35144019C648}">
      <dsp:nvSpPr>
        <dsp:cNvPr id="0" name=""/>
        <dsp:cNvSpPr/>
      </dsp:nvSpPr>
      <dsp:spPr>
        <a:xfrm>
          <a:off x="2316733" y="811185"/>
          <a:ext cx="164269" cy="3180075"/>
        </a:xfrm>
        <a:custGeom>
          <a:avLst/>
          <a:gdLst/>
          <a:ahLst/>
          <a:cxnLst/>
          <a:rect l="0" t="0" r="0" b="0"/>
          <a:pathLst>
            <a:path>
              <a:moveTo>
                <a:pt x="0" y="0"/>
              </a:moveTo>
              <a:lnTo>
                <a:pt x="0" y="3180075"/>
              </a:lnTo>
              <a:lnTo>
                <a:pt x="164269" y="3180075"/>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C2640A9-27E2-43BF-8652-5986DEFA432D}">
      <dsp:nvSpPr>
        <dsp:cNvPr id="0" name=""/>
        <dsp:cNvSpPr/>
      </dsp:nvSpPr>
      <dsp:spPr>
        <a:xfrm>
          <a:off x="2481003" y="3734509"/>
          <a:ext cx="1409914" cy="513503"/>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pl-PL" sz="1000" b="0" kern="1200" dirty="0" err="1"/>
            <a:t>Analyse</a:t>
          </a:r>
          <a:r>
            <a:rPr lang="pl-PL" sz="1000" b="0" kern="1200" dirty="0"/>
            <a:t>, </a:t>
          </a:r>
          <a:r>
            <a:rPr lang="pl-PL" sz="1000" b="0" kern="1200" dirty="0" err="1"/>
            <a:t>implement</a:t>
          </a:r>
          <a:r>
            <a:rPr lang="pl-PL" sz="1000" b="0" kern="1200" dirty="0"/>
            <a:t> and </a:t>
          </a:r>
          <a:r>
            <a:rPr lang="pl-PL" sz="1000" b="0" kern="1200" dirty="0" err="1"/>
            <a:t>evaluate</a:t>
          </a:r>
          <a:r>
            <a:rPr lang="pl-PL" sz="1000" b="0" kern="1200" dirty="0"/>
            <a:t> </a:t>
          </a:r>
          <a:r>
            <a:rPr lang="pl-PL" sz="1000" b="0" kern="1200" dirty="0" err="1"/>
            <a:t>e-assessment</a:t>
          </a:r>
          <a:endParaRPr lang="pl-PL" sz="1000" b="0" kern="1200" dirty="0"/>
        </a:p>
      </dsp:txBody>
      <dsp:txXfrm>
        <a:off x="2481003" y="3734509"/>
        <a:ext cx="1409914" cy="513503"/>
      </dsp:txXfrm>
    </dsp:sp>
    <dsp:sp modelId="{A49B4D96-89CA-412E-9A33-DE3EE89796BC}">
      <dsp:nvSpPr>
        <dsp:cNvPr id="0" name=""/>
        <dsp:cNvSpPr/>
      </dsp:nvSpPr>
      <dsp:spPr>
        <a:xfrm>
          <a:off x="3916946" y="459"/>
          <a:ext cx="1950379" cy="744018"/>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n-US" sz="1400" b="1" kern="1200" dirty="0">
              <a:latin typeface="Arial Narrow" pitchFamily="34" charset="0"/>
            </a:rPr>
            <a:t>Design and develop TVET learning resources</a:t>
          </a:r>
          <a:endParaRPr lang="pl-PL" sz="1400" kern="1200" dirty="0">
            <a:latin typeface="Arial Narrow" pitchFamily="34" charset="0"/>
          </a:endParaRPr>
        </a:p>
      </dsp:txBody>
      <dsp:txXfrm>
        <a:off x="3916946" y="459"/>
        <a:ext cx="1950379" cy="744018"/>
      </dsp:txXfrm>
    </dsp:sp>
    <dsp:sp modelId="{31EE45B8-3745-42CD-9184-3680B8EC0C8B}">
      <dsp:nvSpPr>
        <dsp:cNvPr id="0" name=""/>
        <dsp:cNvSpPr/>
      </dsp:nvSpPr>
      <dsp:spPr>
        <a:xfrm>
          <a:off x="4111984" y="744477"/>
          <a:ext cx="195037" cy="334632"/>
        </a:xfrm>
        <a:custGeom>
          <a:avLst/>
          <a:gdLst/>
          <a:ahLst/>
          <a:cxnLst/>
          <a:rect l="0" t="0" r="0" b="0"/>
          <a:pathLst>
            <a:path>
              <a:moveTo>
                <a:pt x="0" y="0"/>
              </a:moveTo>
              <a:lnTo>
                <a:pt x="0" y="334632"/>
              </a:lnTo>
              <a:lnTo>
                <a:pt x="195037" y="334632"/>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B27A3B0-1EA1-4A4C-A48E-1970608BA429}">
      <dsp:nvSpPr>
        <dsp:cNvPr id="0" name=""/>
        <dsp:cNvSpPr/>
      </dsp:nvSpPr>
      <dsp:spPr>
        <a:xfrm>
          <a:off x="4307022" y="805370"/>
          <a:ext cx="1196938" cy="547480"/>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pl-PL" sz="1000" b="1" kern="1200" dirty="0">
              <a:latin typeface="Arial Narrow" pitchFamily="34" charset="0"/>
            </a:rPr>
            <a:t>Design and </a:t>
          </a:r>
          <a:r>
            <a:rPr lang="pl-PL" sz="1000" b="1" kern="1200" dirty="0" err="1">
              <a:latin typeface="Arial Narrow" pitchFamily="34" charset="0"/>
            </a:rPr>
            <a:t>develop</a:t>
          </a:r>
          <a:r>
            <a:rPr lang="pl-PL" sz="1000" b="1" kern="1200" dirty="0">
              <a:latin typeface="Arial Narrow" pitchFamily="34" charset="0"/>
            </a:rPr>
            <a:t> learning </a:t>
          </a:r>
          <a:r>
            <a:rPr lang="pl-PL" sz="1000" b="1" kern="1200" dirty="0" err="1">
              <a:latin typeface="Arial Narrow" pitchFamily="34" charset="0"/>
            </a:rPr>
            <a:t>strategies</a:t>
          </a:r>
          <a:endParaRPr lang="pl-PL" sz="1000" b="1" kern="1200" dirty="0">
            <a:latin typeface="Arial Narrow" pitchFamily="34" charset="0"/>
          </a:endParaRPr>
        </a:p>
      </dsp:txBody>
      <dsp:txXfrm>
        <a:off x="4307022" y="805370"/>
        <a:ext cx="1196938" cy="547480"/>
      </dsp:txXfrm>
    </dsp:sp>
    <dsp:sp modelId="{6615EF48-8A81-4DC5-A232-EBBF83B5CAB7}">
      <dsp:nvSpPr>
        <dsp:cNvPr id="0" name=""/>
        <dsp:cNvSpPr/>
      </dsp:nvSpPr>
      <dsp:spPr>
        <a:xfrm>
          <a:off x="4111984" y="744477"/>
          <a:ext cx="204262" cy="871587"/>
        </a:xfrm>
        <a:custGeom>
          <a:avLst/>
          <a:gdLst/>
          <a:ahLst/>
          <a:cxnLst/>
          <a:rect l="0" t="0" r="0" b="0"/>
          <a:pathLst>
            <a:path>
              <a:moveTo>
                <a:pt x="0" y="0"/>
              </a:moveTo>
              <a:lnTo>
                <a:pt x="0" y="871587"/>
              </a:lnTo>
              <a:lnTo>
                <a:pt x="204262" y="871587"/>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A3786A5-2AAF-4F41-A7EC-89965D17BC37}">
      <dsp:nvSpPr>
        <dsp:cNvPr id="0" name=""/>
        <dsp:cNvSpPr/>
      </dsp:nvSpPr>
      <dsp:spPr>
        <a:xfrm>
          <a:off x="4316246" y="1411845"/>
          <a:ext cx="1186482" cy="408439"/>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pl-PL" sz="1000" b="1" kern="1200" dirty="0">
              <a:latin typeface="Arial Narrow" pitchFamily="34" charset="0"/>
            </a:rPr>
            <a:t>Design and </a:t>
          </a:r>
          <a:r>
            <a:rPr lang="pl-PL" sz="1000" b="1" kern="1200" dirty="0" err="1">
              <a:latin typeface="Arial Narrow" pitchFamily="34" charset="0"/>
            </a:rPr>
            <a:t>develop</a:t>
          </a:r>
          <a:r>
            <a:rPr lang="pl-PL" sz="1000" b="1" kern="1200" dirty="0">
              <a:latin typeface="Arial Narrow" pitchFamily="34" charset="0"/>
            </a:rPr>
            <a:t> e-learning resources</a:t>
          </a:r>
          <a:r>
            <a:rPr lang="en-US" sz="1000" b="1" kern="1200" dirty="0">
              <a:latin typeface="Arial Narrow" pitchFamily="34" charset="0"/>
            </a:rPr>
            <a:t>s</a:t>
          </a:r>
          <a:endParaRPr lang="pl-PL" sz="1000" b="1" kern="1200" dirty="0">
            <a:latin typeface="Arial Narrow" pitchFamily="34" charset="0"/>
          </a:endParaRPr>
        </a:p>
      </dsp:txBody>
      <dsp:txXfrm>
        <a:off x="4316246" y="1411845"/>
        <a:ext cx="1186482" cy="408439"/>
      </dsp:txXfrm>
    </dsp:sp>
    <dsp:sp modelId="{F180C83E-FBAF-4200-AD6B-92A49B0BF30B}">
      <dsp:nvSpPr>
        <dsp:cNvPr id="0" name=""/>
        <dsp:cNvSpPr/>
      </dsp:nvSpPr>
      <dsp:spPr>
        <a:xfrm>
          <a:off x="4111984" y="744477"/>
          <a:ext cx="195037" cy="1392030"/>
        </a:xfrm>
        <a:custGeom>
          <a:avLst/>
          <a:gdLst/>
          <a:ahLst/>
          <a:cxnLst/>
          <a:rect l="0" t="0" r="0" b="0"/>
          <a:pathLst>
            <a:path>
              <a:moveTo>
                <a:pt x="0" y="0"/>
              </a:moveTo>
              <a:lnTo>
                <a:pt x="0" y="1392030"/>
              </a:lnTo>
              <a:lnTo>
                <a:pt x="195037" y="139203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050969-5BDE-41EA-8B6E-4F3B5DB627BA}">
      <dsp:nvSpPr>
        <dsp:cNvPr id="0" name=""/>
        <dsp:cNvSpPr/>
      </dsp:nvSpPr>
      <dsp:spPr>
        <a:xfrm>
          <a:off x="4307022" y="1883075"/>
          <a:ext cx="1193387" cy="506865"/>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pl-PL" sz="1000" b="1" kern="1200" dirty="0" err="1">
              <a:latin typeface="Arial Narrow" pitchFamily="34" charset="0"/>
            </a:rPr>
            <a:t>Research</a:t>
          </a:r>
          <a:r>
            <a:rPr lang="pl-PL" sz="1000" b="1" kern="1200" dirty="0">
              <a:latin typeface="Arial Narrow" pitchFamily="34" charset="0"/>
            </a:rPr>
            <a:t> and </a:t>
          </a:r>
          <a:r>
            <a:rPr lang="pl-PL" sz="1000" b="1" kern="1200" dirty="0" err="1">
              <a:latin typeface="Arial Narrow" pitchFamily="34" charset="0"/>
            </a:rPr>
            <a:t>develop</a:t>
          </a:r>
          <a:r>
            <a:rPr lang="pl-PL" sz="1000" b="1" kern="1200" dirty="0">
              <a:latin typeface="Arial Narrow" pitchFamily="34" charset="0"/>
            </a:rPr>
            <a:t> </a:t>
          </a:r>
          <a:r>
            <a:rPr lang="pl-PL" sz="1000" b="1" kern="1200" dirty="0" err="1">
              <a:latin typeface="Arial Narrow" pitchFamily="34" charset="0"/>
            </a:rPr>
            <a:t>units</a:t>
          </a:r>
          <a:r>
            <a:rPr lang="pl-PL" sz="1000" b="1" kern="1200" dirty="0">
              <a:latin typeface="Arial Narrow" pitchFamily="34" charset="0"/>
            </a:rPr>
            <a:t> of </a:t>
          </a:r>
          <a:r>
            <a:rPr lang="pl-PL" sz="1000" b="1" kern="1200" dirty="0" err="1">
              <a:latin typeface="Arial Narrow" pitchFamily="34" charset="0"/>
            </a:rPr>
            <a:t>competency</a:t>
          </a:r>
          <a:endParaRPr lang="pl-PL" sz="1000" b="1" kern="1200" dirty="0">
            <a:latin typeface="Arial Narrow" pitchFamily="34" charset="0"/>
          </a:endParaRPr>
        </a:p>
      </dsp:txBody>
      <dsp:txXfrm>
        <a:off x="4307022" y="1883075"/>
        <a:ext cx="1193387" cy="506865"/>
      </dsp:txXfrm>
    </dsp:sp>
    <dsp:sp modelId="{DABF8AA0-85EB-4B8D-ACCB-6653798F77EA}">
      <dsp:nvSpPr>
        <dsp:cNvPr id="0" name=""/>
        <dsp:cNvSpPr/>
      </dsp:nvSpPr>
      <dsp:spPr>
        <a:xfrm>
          <a:off x="4111984" y="744477"/>
          <a:ext cx="195037" cy="1930309"/>
        </a:xfrm>
        <a:custGeom>
          <a:avLst/>
          <a:gdLst/>
          <a:ahLst/>
          <a:cxnLst/>
          <a:rect l="0" t="0" r="0" b="0"/>
          <a:pathLst>
            <a:path>
              <a:moveTo>
                <a:pt x="0" y="0"/>
              </a:moveTo>
              <a:lnTo>
                <a:pt x="0" y="1930309"/>
              </a:lnTo>
              <a:lnTo>
                <a:pt x="195037" y="1930309"/>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EB33318-F0C7-42F3-A060-C0C01CAA1541}">
      <dsp:nvSpPr>
        <dsp:cNvPr id="0" name=""/>
        <dsp:cNvSpPr/>
      </dsp:nvSpPr>
      <dsp:spPr>
        <a:xfrm>
          <a:off x="4307022" y="2460373"/>
          <a:ext cx="1191774" cy="428826"/>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pl-PL" sz="1000" b="1" kern="1200" dirty="0" err="1">
              <a:latin typeface="Arial Narrow" pitchFamily="34" charset="0"/>
            </a:rPr>
            <a:t>Evaluate</a:t>
          </a:r>
          <a:r>
            <a:rPr lang="pl-PL" sz="1000" b="1" kern="1200" dirty="0">
              <a:latin typeface="Arial Narrow" pitchFamily="34" charset="0"/>
            </a:rPr>
            <a:t> a </a:t>
          </a:r>
          <a:r>
            <a:rPr lang="pl-PL" sz="1000" b="1" kern="1200" dirty="0" err="1">
              <a:latin typeface="Arial Narrow" pitchFamily="34" charset="0"/>
            </a:rPr>
            <a:t>training</a:t>
          </a:r>
          <a:r>
            <a:rPr lang="pl-PL" sz="1000" b="1" kern="1200" dirty="0">
              <a:latin typeface="Arial Narrow" pitchFamily="34" charset="0"/>
            </a:rPr>
            <a:t> program</a:t>
          </a:r>
        </a:p>
      </dsp:txBody>
      <dsp:txXfrm>
        <a:off x="4307022" y="2460373"/>
        <a:ext cx="1191774" cy="428826"/>
      </dsp:txXfrm>
    </dsp:sp>
    <dsp:sp modelId="{6F543052-EA47-4979-A97C-ED3106DD2B12}">
      <dsp:nvSpPr>
        <dsp:cNvPr id="0" name=""/>
        <dsp:cNvSpPr/>
      </dsp:nvSpPr>
      <dsp:spPr>
        <a:xfrm>
          <a:off x="6044258" y="0"/>
          <a:ext cx="1748309" cy="750897"/>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n-US" sz="1400" b="1" kern="1200" dirty="0">
              <a:latin typeface="Arial Narrow" pitchFamily="34" charset="0"/>
            </a:rPr>
            <a:t>Address foundation skills in vocational practice</a:t>
          </a:r>
          <a:endParaRPr lang="pl-PL" sz="1400" kern="1200" dirty="0">
            <a:latin typeface="Arial Narrow" pitchFamily="34" charset="0"/>
          </a:endParaRPr>
        </a:p>
      </dsp:txBody>
      <dsp:txXfrm>
        <a:off x="6044258" y="0"/>
        <a:ext cx="1748309" cy="750897"/>
      </dsp:txXfrm>
    </dsp:sp>
    <dsp:sp modelId="{F0DE10CB-B00D-4322-A9A8-13F956C9C526}">
      <dsp:nvSpPr>
        <dsp:cNvPr id="0" name=""/>
        <dsp:cNvSpPr/>
      </dsp:nvSpPr>
      <dsp:spPr>
        <a:xfrm>
          <a:off x="6219089" y="750897"/>
          <a:ext cx="119682" cy="307499"/>
        </a:xfrm>
        <a:custGeom>
          <a:avLst/>
          <a:gdLst/>
          <a:ahLst/>
          <a:cxnLst/>
          <a:rect l="0" t="0" r="0" b="0"/>
          <a:pathLst>
            <a:path>
              <a:moveTo>
                <a:pt x="0" y="0"/>
              </a:moveTo>
              <a:lnTo>
                <a:pt x="0" y="307499"/>
              </a:lnTo>
              <a:lnTo>
                <a:pt x="119682" y="307499"/>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3AF7125-D891-4E05-B105-6E68595BCDB7}">
      <dsp:nvSpPr>
        <dsp:cNvPr id="0" name=""/>
        <dsp:cNvSpPr/>
      </dsp:nvSpPr>
      <dsp:spPr>
        <a:xfrm>
          <a:off x="6338772" y="812248"/>
          <a:ext cx="1288804" cy="492295"/>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pl-PL" sz="1000" b="1" kern="1200" dirty="0" err="1">
              <a:latin typeface="Arial Narrow" pitchFamily="34" charset="0"/>
            </a:rPr>
            <a:t>Address</a:t>
          </a:r>
          <a:r>
            <a:rPr lang="pl-PL" sz="1000" b="1" kern="1200" dirty="0">
              <a:latin typeface="Arial Narrow" pitchFamily="34" charset="0"/>
            </a:rPr>
            <a:t> </a:t>
          </a:r>
          <a:r>
            <a:rPr lang="pl-PL" sz="1000" b="1" kern="1200" dirty="0" err="1">
              <a:latin typeface="Arial Narrow" pitchFamily="34" charset="0"/>
            </a:rPr>
            <a:t>adult</a:t>
          </a:r>
          <a:r>
            <a:rPr lang="pl-PL" sz="1000" b="1" kern="1200" dirty="0">
              <a:latin typeface="Arial Narrow" pitchFamily="34" charset="0"/>
            </a:rPr>
            <a:t> </a:t>
          </a:r>
          <a:r>
            <a:rPr lang="pl-PL" sz="1000" b="1" kern="1200" dirty="0" err="1">
              <a:latin typeface="Arial Narrow" pitchFamily="34" charset="0"/>
            </a:rPr>
            <a:t>language</a:t>
          </a:r>
          <a:r>
            <a:rPr lang="pl-PL" sz="1000" b="1" kern="1200" dirty="0">
              <a:latin typeface="Arial Narrow" pitchFamily="34" charset="0"/>
            </a:rPr>
            <a:t>, </a:t>
          </a:r>
          <a:r>
            <a:rPr lang="pl-PL" sz="1000" b="1" kern="1200" dirty="0" err="1">
              <a:latin typeface="Arial Narrow" pitchFamily="34" charset="0"/>
            </a:rPr>
            <a:t>literacy</a:t>
          </a:r>
          <a:r>
            <a:rPr lang="pl-PL" sz="1000" b="1" kern="1200" dirty="0">
              <a:latin typeface="Arial Narrow" pitchFamily="34" charset="0"/>
            </a:rPr>
            <a:t> and </a:t>
          </a:r>
          <a:r>
            <a:rPr lang="pl-PL" sz="1000" b="1" kern="1200" dirty="0" err="1">
              <a:latin typeface="Arial Narrow" pitchFamily="34" charset="0"/>
            </a:rPr>
            <a:t>numeracy</a:t>
          </a:r>
          <a:r>
            <a:rPr lang="pl-PL" sz="1000" b="1" kern="1200" dirty="0">
              <a:latin typeface="Arial Narrow" pitchFamily="34" charset="0"/>
            </a:rPr>
            <a:t> </a:t>
          </a:r>
          <a:r>
            <a:rPr lang="pl-PL" sz="1000" b="1" kern="1200" dirty="0" err="1">
              <a:latin typeface="Arial Narrow" pitchFamily="34" charset="0"/>
            </a:rPr>
            <a:t>skil</a:t>
          </a:r>
          <a:r>
            <a:rPr lang="pl-PL" sz="700" kern="1200" dirty="0" err="1"/>
            <a:t>ls</a:t>
          </a:r>
          <a:endParaRPr lang="pl-PL" sz="700" b="1" kern="1200" dirty="0"/>
        </a:p>
      </dsp:txBody>
      <dsp:txXfrm>
        <a:off x="6338772" y="812248"/>
        <a:ext cx="1288804" cy="492295"/>
      </dsp:txXfrm>
    </dsp:sp>
    <dsp:sp modelId="{A06C98CE-F76C-4D2F-8135-A8E29D2830F2}">
      <dsp:nvSpPr>
        <dsp:cNvPr id="0" name=""/>
        <dsp:cNvSpPr/>
      </dsp:nvSpPr>
      <dsp:spPr>
        <a:xfrm>
          <a:off x="6219089" y="750897"/>
          <a:ext cx="137480" cy="829707"/>
        </a:xfrm>
        <a:custGeom>
          <a:avLst/>
          <a:gdLst/>
          <a:ahLst/>
          <a:cxnLst/>
          <a:rect l="0" t="0" r="0" b="0"/>
          <a:pathLst>
            <a:path>
              <a:moveTo>
                <a:pt x="0" y="0"/>
              </a:moveTo>
              <a:lnTo>
                <a:pt x="0" y="829707"/>
              </a:lnTo>
              <a:lnTo>
                <a:pt x="137480" y="829707"/>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7430E49-CF36-43B2-B124-482A888AC5B9}">
      <dsp:nvSpPr>
        <dsp:cNvPr id="0" name=""/>
        <dsp:cNvSpPr/>
      </dsp:nvSpPr>
      <dsp:spPr>
        <a:xfrm>
          <a:off x="6356570" y="1379987"/>
          <a:ext cx="1348449" cy="401235"/>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pl-PL" sz="1000" b="1" kern="1200" dirty="0">
              <a:latin typeface="Arial Narrow" pitchFamily="34" charset="0"/>
            </a:rPr>
            <a:t>Access resources and </a:t>
          </a:r>
          <a:r>
            <a:rPr lang="pl-PL" sz="1000" b="1" kern="1200" dirty="0" err="1">
              <a:latin typeface="Arial Narrow" pitchFamily="34" charset="0"/>
            </a:rPr>
            <a:t>support</a:t>
          </a:r>
          <a:r>
            <a:rPr lang="pl-PL" sz="1000" b="1" kern="1200" dirty="0">
              <a:latin typeface="Arial Narrow" pitchFamily="34" charset="0"/>
            </a:rPr>
            <a:t> to </a:t>
          </a:r>
          <a:r>
            <a:rPr lang="pl-PL" sz="1000" b="1" kern="1200" dirty="0" err="1">
              <a:latin typeface="Arial Narrow" pitchFamily="34" charset="0"/>
            </a:rPr>
            <a:t>address</a:t>
          </a:r>
          <a:r>
            <a:rPr lang="pl-PL" sz="1000" b="1" kern="1200" dirty="0">
              <a:latin typeface="Arial Narrow" pitchFamily="34" charset="0"/>
            </a:rPr>
            <a:t> </a:t>
          </a:r>
          <a:r>
            <a:rPr lang="pl-PL" sz="1000" b="1" kern="1200" dirty="0" err="1">
              <a:latin typeface="Arial Narrow" pitchFamily="34" charset="0"/>
            </a:rPr>
            <a:t>foundation</a:t>
          </a:r>
          <a:r>
            <a:rPr lang="pl-PL" sz="1000" b="1" kern="1200" dirty="0">
              <a:latin typeface="Arial Narrow" pitchFamily="34" charset="0"/>
            </a:rPr>
            <a:t> </a:t>
          </a:r>
          <a:r>
            <a:rPr lang="pl-PL" sz="1000" b="1" kern="1200" dirty="0" err="1">
              <a:latin typeface="Arial Narrow" pitchFamily="34" charset="0"/>
            </a:rPr>
            <a:t>skills</a:t>
          </a:r>
          <a:endParaRPr lang="pl-PL" sz="1000" b="1" kern="1200" dirty="0">
            <a:latin typeface="Arial Narrow" pitchFamily="34" charset="0"/>
          </a:endParaRPr>
        </a:p>
      </dsp:txBody>
      <dsp:txXfrm>
        <a:off x="6356570" y="1379987"/>
        <a:ext cx="1348449" cy="401235"/>
      </dsp:txXfrm>
    </dsp:sp>
    <dsp:sp modelId="{7E2FDB81-CCCC-41EA-B733-4DCA67D23A26}">
      <dsp:nvSpPr>
        <dsp:cNvPr id="0" name=""/>
        <dsp:cNvSpPr/>
      </dsp:nvSpPr>
      <dsp:spPr>
        <a:xfrm>
          <a:off x="6219089" y="750897"/>
          <a:ext cx="119682" cy="1344617"/>
        </a:xfrm>
        <a:custGeom>
          <a:avLst/>
          <a:gdLst/>
          <a:ahLst/>
          <a:cxnLst/>
          <a:rect l="0" t="0" r="0" b="0"/>
          <a:pathLst>
            <a:path>
              <a:moveTo>
                <a:pt x="0" y="0"/>
              </a:moveTo>
              <a:lnTo>
                <a:pt x="0" y="1344617"/>
              </a:lnTo>
              <a:lnTo>
                <a:pt x="119682" y="1344617"/>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FED117-6C54-4854-A22F-39FED386A09B}">
      <dsp:nvSpPr>
        <dsp:cNvPr id="0" name=""/>
        <dsp:cNvSpPr/>
      </dsp:nvSpPr>
      <dsp:spPr>
        <a:xfrm>
          <a:off x="6338772" y="1827563"/>
          <a:ext cx="1368258" cy="535901"/>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pl-PL" sz="1000" b="1" kern="1200" dirty="0" err="1">
              <a:latin typeface="Arial Narrow" pitchFamily="34" charset="0"/>
            </a:rPr>
            <a:t>Integrate</a:t>
          </a:r>
          <a:r>
            <a:rPr lang="pl-PL" sz="1000" b="1" kern="1200" dirty="0">
              <a:latin typeface="Arial Narrow" pitchFamily="34" charset="0"/>
            </a:rPr>
            <a:t> </a:t>
          </a:r>
          <a:r>
            <a:rPr lang="pl-PL" sz="1000" b="1" kern="1200" dirty="0" err="1">
              <a:latin typeface="Arial Narrow" pitchFamily="34" charset="0"/>
            </a:rPr>
            <a:t>foundation</a:t>
          </a:r>
          <a:r>
            <a:rPr lang="pl-PL" sz="1000" b="1" kern="1200" dirty="0">
              <a:latin typeface="Arial Narrow" pitchFamily="34" charset="0"/>
            </a:rPr>
            <a:t> </a:t>
          </a:r>
          <a:r>
            <a:rPr lang="pl-PL" sz="1000" b="1" kern="1200" dirty="0" err="1">
              <a:latin typeface="Arial Narrow" pitchFamily="34" charset="0"/>
            </a:rPr>
            <a:t>skills</a:t>
          </a:r>
          <a:r>
            <a:rPr lang="pl-PL" sz="1000" b="1" kern="1200" dirty="0">
              <a:latin typeface="Arial Narrow" pitchFamily="34" charset="0"/>
            </a:rPr>
            <a:t> </a:t>
          </a:r>
          <a:r>
            <a:rPr lang="pl-PL" sz="1000" b="1" kern="1200" dirty="0" err="1">
              <a:latin typeface="Arial Narrow" pitchFamily="34" charset="0"/>
            </a:rPr>
            <a:t>into</a:t>
          </a:r>
          <a:r>
            <a:rPr lang="pl-PL" sz="1000" b="1" kern="1200" dirty="0">
              <a:latin typeface="Arial Narrow" pitchFamily="34" charset="0"/>
            </a:rPr>
            <a:t> </a:t>
          </a:r>
          <a:r>
            <a:rPr lang="pl-PL" sz="1000" b="1" kern="1200" dirty="0" err="1">
              <a:latin typeface="Arial Narrow" pitchFamily="34" charset="0"/>
            </a:rPr>
            <a:t>vocational</a:t>
          </a:r>
          <a:r>
            <a:rPr lang="pl-PL" sz="1000" b="1" kern="1200" dirty="0">
              <a:latin typeface="Arial Narrow" pitchFamily="34" charset="0"/>
            </a:rPr>
            <a:t> </a:t>
          </a:r>
          <a:r>
            <a:rPr lang="pl-PL" sz="1000" b="1" kern="1200" dirty="0" err="1">
              <a:latin typeface="Arial Narrow" pitchFamily="34" charset="0"/>
            </a:rPr>
            <a:t>training</a:t>
          </a:r>
          <a:r>
            <a:rPr lang="pl-PL" sz="1000" b="1" kern="1200" dirty="0">
              <a:latin typeface="Arial Narrow" pitchFamily="34" charset="0"/>
            </a:rPr>
            <a:t> </a:t>
          </a:r>
          <a:r>
            <a:rPr lang="pl-PL" sz="1000" b="1" kern="1200" dirty="0" err="1">
              <a:latin typeface="Arial Narrow" pitchFamily="34" charset="0"/>
            </a:rPr>
            <a:t>delivery</a:t>
          </a:r>
          <a:endParaRPr lang="pl-PL" sz="1000" b="1" kern="1200" dirty="0">
            <a:latin typeface="Arial Narrow" pitchFamily="34" charset="0"/>
          </a:endParaRPr>
        </a:p>
      </dsp:txBody>
      <dsp:txXfrm>
        <a:off x="6338772" y="1827563"/>
        <a:ext cx="1368258" cy="535901"/>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FC2821-20DC-4322-B04C-CD0EA3D2F880}">
      <dsp:nvSpPr>
        <dsp:cNvPr id="0" name=""/>
        <dsp:cNvSpPr/>
      </dsp:nvSpPr>
      <dsp:spPr>
        <a:xfrm>
          <a:off x="4790" y="15747"/>
          <a:ext cx="1563673" cy="626560"/>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latin typeface="Arial Narrow" pitchFamily="34" charset="0"/>
            </a:rPr>
            <a:t>Develop working relationships with colleagues and stakeholders</a:t>
          </a:r>
          <a:endParaRPr lang="pl-PL" sz="1200" b="1" kern="1200" dirty="0">
            <a:latin typeface="Arial Narrow" pitchFamily="34" charset="0"/>
          </a:endParaRPr>
        </a:p>
      </dsp:txBody>
      <dsp:txXfrm>
        <a:off x="4790" y="15747"/>
        <a:ext cx="1563673" cy="626560"/>
      </dsp:txXfrm>
    </dsp:sp>
    <dsp:sp modelId="{898A2DCB-A5FB-4662-B6FE-E4CFE355F7D2}">
      <dsp:nvSpPr>
        <dsp:cNvPr id="0" name=""/>
        <dsp:cNvSpPr/>
      </dsp:nvSpPr>
      <dsp:spPr>
        <a:xfrm>
          <a:off x="161157" y="642307"/>
          <a:ext cx="156367" cy="340486"/>
        </a:xfrm>
        <a:custGeom>
          <a:avLst/>
          <a:gdLst/>
          <a:ahLst/>
          <a:cxnLst/>
          <a:rect l="0" t="0" r="0" b="0"/>
          <a:pathLst>
            <a:path>
              <a:moveTo>
                <a:pt x="0" y="0"/>
              </a:moveTo>
              <a:lnTo>
                <a:pt x="0" y="340486"/>
              </a:lnTo>
              <a:lnTo>
                <a:pt x="156367" y="340486"/>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DA6A84F-317E-4D5B-8F0C-88D050CCB969}">
      <dsp:nvSpPr>
        <dsp:cNvPr id="0" name=""/>
        <dsp:cNvSpPr/>
      </dsp:nvSpPr>
      <dsp:spPr>
        <a:xfrm>
          <a:off x="317524" y="759961"/>
          <a:ext cx="1212574" cy="445664"/>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itchFamily="34" charset="0"/>
            </a:rPr>
            <a:t>Develop </a:t>
          </a:r>
          <a:r>
            <a:rPr lang="en-US" sz="1000" b="1" kern="1200" dirty="0">
              <a:latin typeface="Arial Narrow" pitchFamily="34" charset="0"/>
            </a:rPr>
            <a:t>working relationships with colleagues </a:t>
          </a:r>
          <a:endParaRPr lang="pl-PL" sz="1000" b="1" kern="1200" baseline="30000" dirty="0">
            <a:latin typeface="Arial Narrow" pitchFamily="34" charset="0"/>
          </a:endParaRPr>
        </a:p>
      </dsp:txBody>
      <dsp:txXfrm>
        <a:off x="317524" y="759961"/>
        <a:ext cx="1212574" cy="445664"/>
      </dsp:txXfrm>
    </dsp:sp>
    <dsp:sp modelId="{77EBE3E9-D34C-4889-84AF-109905EBEE8B}">
      <dsp:nvSpPr>
        <dsp:cNvPr id="0" name=""/>
        <dsp:cNvSpPr/>
      </dsp:nvSpPr>
      <dsp:spPr>
        <a:xfrm>
          <a:off x="161157" y="642307"/>
          <a:ext cx="156367" cy="867180"/>
        </a:xfrm>
        <a:custGeom>
          <a:avLst/>
          <a:gdLst/>
          <a:ahLst/>
          <a:cxnLst/>
          <a:rect l="0" t="0" r="0" b="0"/>
          <a:pathLst>
            <a:path>
              <a:moveTo>
                <a:pt x="0" y="0"/>
              </a:moveTo>
              <a:lnTo>
                <a:pt x="0" y="867180"/>
              </a:lnTo>
              <a:lnTo>
                <a:pt x="156367" y="86718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2E2C261-0821-4DDB-AC2B-126C6097938F}">
      <dsp:nvSpPr>
        <dsp:cNvPr id="0" name=""/>
        <dsp:cNvSpPr/>
      </dsp:nvSpPr>
      <dsp:spPr>
        <a:xfrm>
          <a:off x="317524" y="1274481"/>
          <a:ext cx="1212574" cy="470011"/>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itchFamily="34" charset="0"/>
            </a:rPr>
            <a:t>Communicate </a:t>
          </a:r>
          <a:r>
            <a:rPr lang="en-US" sz="1000" b="1" kern="1200" dirty="0">
              <a:latin typeface="Arial Narrow" pitchFamily="34" charset="0"/>
            </a:rPr>
            <a:t>information and knowledge </a:t>
          </a:r>
          <a:endParaRPr lang="pl-PL" sz="1000" b="1" kern="1200" baseline="30000" dirty="0">
            <a:latin typeface="Arial Narrow" pitchFamily="34" charset="0"/>
          </a:endParaRPr>
        </a:p>
      </dsp:txBody>
      <dsp:txXfrm>
        <a:off x="317524" y="1274481"/>
        <a:ext cx="1212574" cy="470011"/>
      </dsp:txXfrm>
    </dsp:sp>
    <dsp:sp modelId="{B5A905CB-AC97-4D0B-A057-992CF8BDFB71}">
      <dsp:nvSpPr>
        <dsp:cNvPr id="0" name=""/>
        <dsp:cNvSpPr/>
      </dsp:nvSpPr>
      <dsp:spPr>
        <a:xfrm>
          <a:off x="161157" y="642307"/>
          <a:ext cx="156367" cy="1360287"/>
        </a:xfrm>
        <a:custGeom>
          <a:avLst/>
          <a:gdLst/>
          <a:ahLst/>
          <a:cxnLst/>
          <a:rect l="0" t="0" r="0" b="0"/>
          <a:pathLst>
            <a:path>
              <a:moveTo>
                <a:pt x="0" y="0"/>
              </a:moveTo>
              <a:lnTo>
                <a:pt x="0" y="1360287"/>
              </a:lnTo>
              <a:lnTo>
                <a:pt x="156367" y="1360287"/>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C7B617C-8A07-4091-BB93-4D3DCD3B9C35}">
      <dsp:nvSpPr>
        <dsp:cNvPr id="0" name=""/>
        <dsp:cNvSpPr/>
      </dsp:nvSpPr>
      <dsp:spPr>
        <a:xfrm>
          <a:off x="317524" y="1801449"/>
          <a:ext cx="1230342" cy="402289"/>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itchFamily="34" charset="0"/>
            </a:rPr>
            <a:t>Participate </a:t>
          </a:r>
          <a:r>
            <a:rPr lang="en-US" sz="1000" b="1" kern="1200" dirty="0">
              <a:latin typeface="Arial Narrow" pitchFamily="34" charset="0"/>
            </a:rPr>
            <a:t>in meetings</a:t>
          </a:r>
          <a:r>
            <a:rPr lang="en-US" sz="1000" kern="1200" dirty="0">
              <a:latin typeface="Arial Narrow" pitchFamily="34" charset="0"/>
            </a:rPr>
            <a:t> </a:t>
          </a:r>
          <a:endParaRPr lang="pl-PL" sz="1000" b="1" kern="1200" dirty="0">
            <a:latin typeface="Arial Narrow" pitchFamily="34" charset="0"/>
          </a:endParaRPr>
        </a:p>
      </dsp:txBody>
      <dsp:txXfrm>
        <a:off x="317524" y="1801449"/>
        <a:ext cx="1230342" cy="402289"/>
      </dsp:txXfrm>
    </dsp:sp>
    <dsp:sp modelId="{214F0863-00C2-4C51-BB09-D9C73D342DA6}">
      <dsp:nvSpPr>
        <dsp:cNvPr id="0" name=""/>
        <dsp:cNvSpPr/>
      </dsp:nvSpPr>
      <dsp:spPr>
        <a:xfrm>
          <a:off x="161157" y="642307"/>
          <a:ext cx="156367" cy="1875083"/>
        </a:xfrm>
        <a:custGeom>
          <a:avLst/>
          <a:gdLst/>
          <a:ahLst/>
          <a:cxnLst/>
          <a:rect l="0" t="0" r="0" b="0"/>
          <a:pathLst>
            <a:path>
              <a:moveTo>
                <a:pt x="0" y="0"/>
              </a:moveTo>
              <a:lnTo>
                <a:pt x="0" y="1875083"/>
              </a:lnTo>
              <a:lnTo>
                <a:pt x="156367" y="1875083"/>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EF26487-CB86-421A-A1B9-54B8D6F2E823}">
      <dsp:nvSpPr>
        <dsp:cNvPr id="0" name=""/>
        <dsp:cNvSpPr/>
      </dsp:nvSpPr>
      <dsp:spPr>
        <a:xfrm>
          <a:off x="317524" y="2302802"/>
          <a:ext cx="1230348" cy="429177"/>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itchFamily="34" charset="0"/>
            </a:rPr>
            <a:t>Lead </a:t>
          </a:r>
          <a:r>
            <a:rPr lang="en-US" sz="1000" b="1" kern="1200" dirty="0">
              <a:latin typeface="Arial Narrow" pitchFamily="34" charset="0"/>
            </a:rPr>
            <a:t>and manage meetings </a:t>
          </a:r>
          <a:endParaRPr lang="pl-PL" sz="1000" b="1" kern="1200" dirty="0">
            <a:latin typeface="Arial Narrow" pitchFamily="34" charset="0"/>
          </a:endParaRPr>
        </a:p>
      </dsp:txBody>
      <dsp:txXfrm>
        <a:off x="317524" y="2302802"/>
        <a:ext cx="1230348" cy="429177"/>
      </dsp:txXfrm>
    </dsp:sp>
    <dsp:sp modelId="{7DFCE162-1B33-4FA2-828F-DF1A27C20A94}">
      <dsp:nvSpPr>
        <dsp:cNvPr id="0" name=""/>
        <dsp:cNvSpPr/>
      </dsp:nvSpPr>
      <dsp:spPr>
        <a:xfrm>
          <a:off x="161157" y="642307"/>
          <a:ext cx="156367" cy="2447091"/>
        </a:xfrm>
        <a:custGeom>
          <a:avLst/>
          <a:gdLst/>
          <a:ahLst/>
          <a:cxnLst/>
          <a:rect l="0" t="0" r="0" b="0"/>
          <a:pathLst>
            <a:path>
              <a:moveTo>
                <a:pt x="0" y="0"/>
              </a:moveTo>
              <a:lnTo>
                <a:pt x="0" y="2447091"/>
              </a:lnTo>
              <a:lnTo>
                <a:pt x="156367" y="2447091"/>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1CE980-F872-45ED-90E8-F9354DA1103E}">
      <dsp:nvSpPr>
        <dsp:cNvPr id="0" name=""/>
        <dsp:cNvSpPr/>
      </dsp:nvSpPr>
      <dsp:spPr>
        <a:xfrm>
          <a:off x="317524" y="2804155"/>
          <a:ext cx="1286910" cy="570488"/>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itchFamily="34" charset="0"/>
            </a:rPr>
            <a:t>Develop </a:t>
          </a:r>
          <a:r>
            <a:rPr lang="en-US" sz="1000" b="1" kern="1200" dirty="0">
              <a:latin typeface="Arial Narrow" pitchFamily="34" charset="0"/>
            </a:rPr>
            <a:t>working relationships with colleagues and stakeholders </a:t>
          </a:r>
          <a:endParaRPr lang="pl-PL" sz="1000" b="1" kern="1200" dirty="0">
            <a:latin typeface="Arial Narrow" pitchFamily="34" charset="0"/>
          </a:endParaRPr>
        </a:p>
      </dsp:txBody>
      <dsp:txXfrm>
        <a:off x="317524" y="2804155"/>
        <a:ext cx="1286910" cy="570488"/>
      </dsp:txXfrm>
    </dsp:sp>
    <dsp:sp modelId="{8F86EFEC-0B35-458D-8919-724015A83E76}">
      <dsp:nvSpPr>
        <dsp:cNvPr id="0" name=""/>
        <dsp:cNvSpPr/>
      </dsp:nvSpPr>
      <dsp:spPr>
        <a:xfrm>
          <a:off x="161157" y="642307"/>
          <a:ext cx="156367" cy="3158631"/>
        </a:xfrm>
        <a:custGeom>
          <a:avLst/>
          <a:gdLst/>
          <a:ahLst/>
          <a:cxnLst/>
          <a:rect l="0" t="0" r="0" b="0"/>
          <a:pathLst>
            <a:path>
              <a:moveTo>
                <a:pt x="0" y="0"/>
              </a:moveTo>
              <a:lnTo>
                <a:pt x="0" y="3158631"/>
              </a:lnTo>
              <a:lnTo>
                <a:pt x="156367" y="3158631"/>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8580561-03B0-4747-8E35-01B727B01FE4}">
      <dsp:nvSpPr>
        <dsp:cNvPr id="0" name=""/>
        <dsp:cNvSpPr/>
      </dsp:nvSpPr>
      <dsp:spPr>
        <a:xfrm>
          <a:off x="317524" y="3535215"/>
          <a:ext cx="1230348" cy="531447"/>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itchFamily="34" charset="0"/>
            </a:rPr>
            <a:t>Develop</a:t>
          </a:r>
          <a:r>
            <a:rPr lang="en-US" sz="1000" b="1" kern="1200" dirty="0">
              <a:latin typeface="Arial Narrow" pitchFamily="34" charset="0"/>
            </a:rPr>
            <a:t>, maintain and review personal networ</a:t>
          </a:r>
          <a:r>
            <a:rPr lang="en-US" sz="900" b="1" kern="1200" dirty="0">
              <a:latin typeface="Arial Narrow" pitchFamily="34" charset="0"/>
            </a:rPr>
            <a:t>ks </a:t>
          </a:r>
          <a:endParaRPr lang="pl-PL" sz="900" b="1" kern="1200" dirty="0">
            <a:latin typeface="Arial Narrow" pitchFamily="34" charset="0"/>
          </a:endParaRPr>
        </a:p>
      </dsp:txBody>
      <dsp:txXfrm>
        <a:off x="317524" y="3535215"/>
        <a:ext cx="1230348" cy="531447"/>
      </dsp:txXfrm>
    </dsp:sp>
    <dsp:sp modelId="{42133F39-00B6-4400-ADC2-C47AD0C002F2}">
      <dsp:nvSpPr>
        <dsp:cNvPr id="0" name=""/>
        <dsp:cNvSpPr/>
      </dsp:nvSpPr>
      <dsp:spPr>
        <a:xfrm>
          <a:off x="1754973" y="0"/>
          <a:ext cx="1477439" cy="684930"/>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i="0" kern="1200" dirty="0">
              <a:latin typeface="Arial Narrow" pitchFamily="34" charset="0"/>
            </a:rPr>
            <a:t>The management of human resource development (HRD</a:t>
          </a:r>
          <a:r>
            <a:rPr lang="en-US" sz="1200" b="1" kern="1200" dirty="0">
              <a:latin typeface="Arial Narrow" pitchFamily="34" charset="0"/>
            </a:rPr>
            <a:t>)</a:t>
          </a:r>
          <a:endParaRPr lang="pl-PL" sz="1200" b="1" kern="1200" dirty="0">
            <a:latin typeface="Arial Narrow" pitchFamily="34" charset="0"/>
          </a:endParaRPr>
        </a:p>
      </dsp:txBody>
      <dsp:txXfrm>
        <a:off x="1754973" y="0"/>
        <a:ext cx="1477439" cy="684930"/>
      </dsp:txXfrm>
    </dsp:sp>
    <dsp:sp modelId="{DBF4B2FB-F3D8-4FFE-A314-A691D295582C}">
      <dsp:nvSpPr>
        <dsp:cNvPr id="0" name=""/>
        <dsp:cNvSpPr/>
      </dsp:nvSpPr>
      <dsp:spPr>
        <a:xfrm>
          <a:off x="1902717" y="684930"/>
          <a:ext cx="141017" cy="312053"/>
        </a:xfrm>
        <a:custGeom>
          <a:avLst/>
          <a:gdLst/>
          <a:ahLst/>
          <a:cxnLst/>
          <a:rect l="0" t="0" r="0" b="0"/>
          <a:pathLst>
            <a:path>
              <a:moveTo>
                <a:pt x="0" y="0"/>
              </a:moveTo>
              <a:lnTo>
                <a:pt x="0" y="312053"/>
              </a:lnTo>
              <a:lnTo>
                <a:pt x="141017" y="312053"/>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C54FD41-3C68-4E49-B871-85DDE82C6B87}">
      <dsp:nvSpPr>
        <dsp:cNvPr id="0" name=""/>
        <dsp:cNvSpPr/>
      </dsp:nvSpPr>
      <dsp:spPr>
        <a:xfrm>
          <a:off x="2043735" y="795648"/>
          <a:ext cx="1160775" cy="402670"/>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itchFamily="34" charset="0"/>
            </a:rPr>
            <a:t>Manage </a:t>
          </a:r>
          <a:r>
            <a:rPr lang="en-US" sz="1000" b="1" kern="1200" dirty="0">
              <a:latin typeface="Arial Narrow" pitchFamily="34" charset="0"/>
            </a:rPr>
            <a:t>personal development </a:t>
          </a:r>
          <a:endParaRPr lang="pl-PL" sz="1000" b="1" kern="1200" dirty="0">
            <a:latin typeface="Arial Narrow" pitchFamily="34" charset="0"/>
          </a:endParaRPr>
        </a:p>
      </dsp:txBody>
      <dsp:txXfrm>
        <a:off x="2043735" y="795648"/>
        <a:ext cx="1160775" cy="402670"/>
      </dsp:txXfrm>
    </dsp:sp>
    <dsp:sp modelId="{A5CA966E-F5AF-4648-BD90-A48DDF2EBDD9}">
      <dsp:nvSpPr>
        <dsp:cNvPr id="0" name=""/>
        <dsp:cNvSpPr/>
      </dsp:nvSpPr>
      <dsp:spPr>
        <a:xfrm>
          <a:off x="1902717" y="684930"/>
          <a:ext cx="147743" cy="1029555"/>
        </a:xfrm>
        <a:custGeom>
          <a:avLst/>
          <a:gdLst/>
          <a:ahLst/>
          <a:cxnLst/>
          <a:rect l="0" t="0" r="0" b="0"/>
          <a:pathLst>
            <a:path>
              <a:moveTo>
                <a:pt x="0" y="0"/>
              </a:moveTo>
              <a:lnTo>
                <a:pt x="0" y="1029555"/>
              </a:lnTo>
              <a:lnTo>
                <a:pt x="147743" y="1029555"/>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872986-CC92-43F1-B0CA-1DB38380708C}">
      <dsp:nvSpPr>
        <dsp:cNvPr id="0" name=""/>
        <dsp:cNvSpPr/>
      </dsp:nvSpPr>
      <dsp:spPr>
        <a:xfrm>
          <a:off x="2050461" y="1409238"/>
          <a:ext cx="1168630" cy="610494"/>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itchFamily="34" charset="0"/>
            </a:rPr>
            <a:t>Manage </a:t>
          </a:r>
          <a:r>
            <a:rPr lang="en-US" sz="1000" b="1" kern="1200" dirty="0">
              <a:latin typeface="Arial Narrow" pitchFamily="34" charset="0"/>
            </a:rPr>
            <a:t>own professional development within an </a:t>
          </a:r>
          <a:r>
            <a:rPr lang="en-US" sz="1000" b="1" kern="1200" dirty="0" err="1">
              <a:latin typeface="Arial Narrow" pitchFamily="34" charset="0"/>
            </a:rPr>
            <a:t>organisation</a:t>
          </a:r>
          <a:r>
            <a:rPr lang="en-US" sz="1000" b="1" kern="1200" dirty="0">
              <a:latin typeface="Arial Narrow" pitchFamily="34" charset="0"/>
            </a:rPr>
            <a:t>  </a:t>
          </a:r>
          <a:endParaRPr lang="pl-PL" sz="1000" b="1" kern="1200" dirty="0">
            <a:latin typeface="Arial Narrow" pitchFamily="34" charset="0"/>
          </a:endParaRPr>
        </a:p>
      </dsp:txBody>
      <dsp:txXfrm>
        <a:off x="2050461" y="1409238"/>
        <a:ext cx="1168630" cy="610494"/>
      </dsp:txXfrm>
    </dsp:sp>
    <dsp:sp modelId="{19B7DB9E-B38A-4903-9540-2040994D817E}">
      <dsp:nvSpPr>
        <dsp:cNvPr id="0" name=""/>
        <dsp:cNvSpPr/>
      </dsp:nvSpPr>
      <dsp:spPr>
        <a:xfrm>
          <a:off x="1902717" y="684930"/>
          <a:ext cx="147743" cy="1758625"/>
        </a:xfrm>
        <a:custGeom>
          <a:avLst/>
          <a:gdLst/>
          <a:ahLst/>
          <a:cxnLst/>
          <a:rect l="0" t="0" r="0" b="0"/>
          <a:pathLst>
            <a:path>
              <a:moveTo>
                <a:pt x="0" y="0"/>
              </a:moveTo>
              <a:lnTo>
                <a:pt x="0" y="1758625"/>
              </a:lnTo>
              <a:lnTo>
                <a:pt x="147743" y="1758625"/>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1115B0-26C6-4F39-9F40-B421C63D7F31}">
      <dsp:nvSpPr>
        <dsp:cNvPr id="0" name=""/>
        <dsp:cNvSpPr/>
      </dsp:nvSpPr>
      <dsp:spPr>
        <a:xfrm>
          <a:off x="2050461" y="2157992"/>
          <a:ext cx="1182894" cy="571125"/>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itchFamily="34" charset="0"/>
            </a:rPr>
            <a:t>Support </a:t>
          </a:r>
          <a:r>
            <a:rPr lang="en-US" sz="1000" b="1" kern="1200" dirty="0">
              <a:latin typeface="Arial Narrow" pitchFamily="34" charset="0"/>
            </a:rPr>
            <a:t>individuals to develop and take responsibility for their performance</a:t>
          </a:r>
          <a:endParaRPr lang="pl-PL" sz="1000" b="1" kern="1200" dirty="0">
            <a:latin typeface="Arial Narrow" pitchFamily="34" charset="0"/>
          </a:endParaRPr>
        </a:p>
      </dsp:txBody>
      <dsp:txXfrm>
        <a:off x="2050461" y="2157992"/>
        <a:ext cx="1182894" cy="571125"/>
      </dsp:txXfrm>
    </dsp:sp>
    <dsp:sp modelId="{A49B4D96-89CA-412E-9A33-DE3EE89796BC}">
      <dsp:nvSpPr>
        <dsp:cNvPr id="0" name=""/>
        <dsp:cNvSpPr/>
      </dsp:nvSpPr>
      <dsp:spPr>
        <a:xfrm>
          <a:off x="3418922" y="15747"/>
          <a:ext cx="1524812" cy="603716"/>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i="0" kern="1200" dirty="0">
              <a:latin typeface="Arial Narrow" pitchFamily="34" charset="0"/>
            </a:rPr>
            <a:t>Management of resources</a:t>
          </a:r>
          <a:endParaRPr lang="pl-PL" sz="1200" i="0" kern="1200" dirty="0">
            <a:latin typeface="Arial Narrow" pitchFamily="34" charset="0"/>
          </a:endParaRPr>
        </a:p>
      </dsp:txBody>
      <dsp:txXfrm>
        <a:off x="3418922" y="15747"/>
        <a:ext cx="1524812" cy="603716"/>
      </dsp:txXfrm>
    </dsp:sp>
    <dsp:sp modelId="{31EE45B8-3745-42CD-9184-3680B8EC0C8B}">
      <dsp:nvSpPr>
        <dsp:cNvPr id="0" name=""/>
        <dsp:cNvSpPr/>
      </dsp:nvSpPr>
      <dsp:spPr>
        <a:xfrm>
          <a:off x="3571403" y="619463"/>
          <a:ext cx="152481" cy="367418"/>
        </a:xfrm>
        <a:custGeom>
          <a:avLst/>
          <a:gdLst/>
          <a:ahLst/>
          <a:cxnLst/>
          <a:rect l="0" t="0" r="0" b="0"/>
          <a:pathLst>
            <a:path>
              <a:moveTo>
                <a:pt x="0" y="0"/>
              </a:moveTo>
              <a:lnTo>
                <a:pt x="0" y="367418"/>
              </a:lnTo>
              <a:lnTo>
                <a:pt x="152481" y="367418"/>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B27A3B0-1EA1-4A4C-A48E-1970608BA429}">
      <dsp:nvSpPr>
        <dsp:cNvPr id="0" name=""/>
        <dsp:cNvSpPr/>
      </dsp:nvSpPr>
      <dsp:spPr>
        <a:xfrm>
          <a:off x="3723885" y="712718"/>
          <a:ext cx="1256221" cy="548326"/>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itchFamily="34" charset="0"/>
            </a:rPr>
            <a:t>Make </a:t>
          </a:r>
          <a:r>
            <a:rPr lang="en-US" sz="1000" b="1" kern="1200" dirty="0">
              <a:latin typeface="Arial Narrow" pitchFamily="34" charset="0"/>
            </a:rPr>
            <a:t>effective decisions </a:t>
          </a:r>
          <a:endParaRPr lang="pl-PL" sz="1000" b="1" kern="1200" dirty="0">
            <a:latin typeface="Arial Narrow" pitchFamily="34" charset="0"/>
          </a:endParaRPr>
        </a:p>
      </dsp:txBody>
      <dsp:txXfrm>
        <a:off x="3723885" y="712718"/>
        <a:ext cx="1256221" cy="548326"/>
      </dsp:txXfrm>
    </dsp:sp>
    <dsp:sp modelId="{86949256-CF18-4BD6-B1EC-96A85980DF71}">
      <dsp:nvSpPr>
        <dsp:cNvPr id="0" name=""/>
        <dsp:cNvSpPr/>
      </dsp:nvSpPr>
      <dsp:spPr>
        <a:xfrm>
          <a:off x="3571403" y="619463"/>
          <a:ext cx="152481" cy="993986"/>
        </a:xfrm>
        <a:custGeom>
          <a:avLst/>
          <a:gdLst/>
          <a:ahLst/>
          <a:cxnLst/>
          <a:rect l="0" t="0" r="0" b="0"/>
          <a:pathLst>
            <a:path>
              <a:moveTo>
                <a:pt x="0" y="0"/>
              </a:moveTo>
              <a:lnTo>
                <a:pt x="0" y="993986"/>
              </a:lnTo>
              <a:lnTo>
                <a:pt x="152481" y="993986"/>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A61A027-D95E-498A-BD35-D88A4F02F588}">
      <dsp:nvSpPr>
        <dsp:cNvPr id="0" name=""/>
        <dsp:cNvSpPr/>
      </dsp:nvSpPr>
      <dsp:spPr>
        <a:xfrm>
          <a:off x="3723885" y="1339689"/>
          <a:ext cx="1190372" cy="547521"/>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itchFamily="34" charset="0"/>
            </a:rPr>
            <a:t>Procure </a:t>
          </a:r>
          <a:r>
            <a:rPr lang="en-US" sz="1000" b="1" kern="1200" dirty="0">
              <a:latin typeface="Arial Narrow" pitchFamily="34" charset="0"/>
            </a:rPr>
            <a:t>supplies </a:t>
          </a:r>
          <a:endParaRPr lang="pl-PL" sz="1000" b="1" kern="1200" dirty="0">
            <a:latin typeface="Arial Narrow" pitchFamily="34" charset="0"/>
          </a:endParaRPr>
        </a:p>
      </dsp:txBody>
      <dsp:txXfrm>
        <a:off x="3723885" y="1339689"/>
        <a:ext cx="1190372" cy="547521"/>
      </dsp:txXfrm>
    </dsp:sp>
    <dsp:sp modelId="{6615EF48-8A81-4DC5-A232-EBBF83B5CAB7}">
      <dsp:nvSpPr>
        <dsp:cNvPr id="0" name=""/>
        <dsp:cNvSpPr/>
      </dsp:nvSpPr>
      <dsp:spPr>
        <a:xfrm>
          <a:off x="3571403" y="619463"/>
          <a:ext cx="166608" cy="1685464"/>
        </a:xfrm>
        <a:custGeom>
          <a:avLst/>
          <a:gdLst/>
          <a:ahLst/>
          <a:cxnLst/>
          <a:rect l="0" t="0" r="0" b="0"/>
          <a:pathLst>
            <a:path>
              <a:moveTo>
                <a:pt x="0" y="0"/>
              </a:moveTo>
              <a:lnTo>
                <a:pt x="0" y="1685464"/>
              </a:lnTo>
              <a:lnTo>
                <a:pt x="166608" y="1685464"/>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A3786A5-2AAF-4F41-A7EC-89965D17BC37}">
      <dsp:nvSpPr>
        <dsp:cNvPr id="0" name=""/>
        <dsp:cNvSpPr/>
      </dsp:nvSpPr>
      <dsp:spPr>
        <a:xfrm>
          <a:off x="3738012" y="1992170"/>
          <a:ext cx="1240196" cy="625515"/>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itchFamily="34" charset="0"/>
            </a:rPr>
            <a:t>Manage </a:t>
          </a:r>
          <a:r>
            <a:rPr lang="en-US" sz="1000" b="1" kern="1200" dirty="0">
              <a:latin typeface="Arial Narrow" pitchFamily="34" charset="0"/>
            </a:rPr>
            <a:t>physical resources </a:t>
          </a:r>
          <a:endParaRPr lang="pl-PL" sz="1000" b="1" kern="1200" dirty="0">
            <a:latin typeface="Arial Narrow" pitchFamily="34" charset="0"/>
          </a:endParaRPr>
        </a:p>
      </dsp:txBody>
      <dsp:txXfrm>
        <a:off x="3738012" y="1992170"/>
        <a:ext cx="1240196" cy="625515"/>
      </dsp:txXfrm>
    </dsp:sp>
    <dsp:sp modelId="{F180C83E-FBAF-4200-AD6B-92A49B0BF30B}">
      <dsp:nvSpPr>
        <dsp:cNvPr id="0" name=""/>
        <dsp:cNvSpPr/>
      </dsp:nvSpPr>
      <dsp:spPr>
        <a:xfrm>
          <a:off x="3571403" y="619463"/>
          <a:ext cx="152481" cy="2341008"/>
        </a:xfrm>
        <a:custGeom>
          <a:avLst/>
          <a:gdLst/>
          <a:ahLst/>
          <a:cxnLst/>
          <a:rect l="0" t="0" r="0" b="0"/>
          <a:pathLst>
            <a:path>
              <a:moveTo>
                <a:pt x="0" y="0"/>
              </a:moveTo>
              <a:lnTo>
                <a:pt x="0" y="2341008"/>
              </a:lnTo>
              <a:lnTo>
                <a:pt x="152481" y="2341008"/>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050969-5BDE-41EA-8B6E-4F3B5DB627BA}">
      <dsp:nvSpPr>
        <dsp:cNvPr id="0" name=""/>
        <dsp:cNvSpPr/>
      </dsp:nvSpPr>
      <dsp:spPr>
        <a:xfrm>
          <a:off x="3723885" y="2713847"/>
          <a:ext cx="1250772" cy="493250"/>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itchFamily="34" charset="0"/>
            </a:rPr>
            <a:t>Manage </a:t>
          </a:r>
          <a:r>
            <a:rPr lang="en-US" sz="1000" b="1" kern="1200" dirty="0">
              <a:latin typeface="Arial Narrow" pitchFamily="34" charset="0"/>
            </a:rPr>
            <a:t>the environmental impact of work activities </a:t>
          </a:r>
          <a:endParaRPr lang="pl-PL" sz="1000" b="1" kern="1200" dirty="0">
            <a:latin typeface="Arial Narrow" pitchFamily="34" charset="0"/>
          </a:endParaRPr>
        </a:p>
      </dsp:txBody>
      <dsp:txXfrm>
        <a:off x="3723885" y="2713847"/>
        <a:ext cx="1250772" cy="493250"/>
      </dsp:txXfrm>
    </dsp:sp>
    <dsp:sp modelId="{6F543052-EA47-4979-A97C-ED3106DD2B12}">
      <dsp:nvSpPr>
        <dsp:cNvPr id="0" name=""/>
        <dsp:cNvSpPr/>
      </dsp:nvSpPr>
      <dsp:spPr>
        <a:xfrm>
          <a:off x="5214704" y="7302"/>
          <a:ext cx="1505087" cy="626314"/>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i="0" kern="1200" dirty="0"/>
            <a:t>Management activities in business</a:t>
          </a:r>
          <a:endParaRPr lang="pl-PL" sz="1200" i="0" kern="1200" dirty="0"/>
        </a:p>
      </dsp:txBody>
      <dsp:txXfrm>
        <a:off x="5214704" y="7302"/>
        <a:ext cx="1505087" cy="626314"/>
      </dsp:txXfrm>
    </dsp:sp>
    <dsp:sp modelId="{F0DE10CB-B00D-4322-A9A8-13F956C9C526}">
      <dsp:nvSpPr>
        <dsp:cNvPr id="0" name=""/>
        <dsp:cNvSpPr/>
      </dsp:nvSpPr>
      <dsp:spPr>
        <a:xfrm>
          <a:off x="5319492" y="633616"/>
          <a:ext cx="91440" cy="308802"/>
        </a:xfrm>
        <a:custGeom>
          <a:avLst/>
          <a:gdLst/>
          <a:ahLst/>
          <a:cxnLst/>
          <a:rect l="0" t="0" r="0" b="0"/>
          <a:pathLst>
            <a:path>
              <a:moveTo>
                <a:pt x="45720" y="0"/>
              </a:moveTo>
              <a:lnTo>
                <a:pt x="45720" y="308802"/>
              </a:lnTo>
              <a:lnTo>
                <a:pt x="111769" y="308802"/>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3AF7125-D891-4E05-B105-6E68595BCDB7}">
      <dsp:nvSpPr>
        <dsp:cNvPr id="0" name=""/>
        <dsp:cNvSpPr/>
      </dsp:nvSpPr>
      <dsp:spPr>
        <a:xfrm>
          <a:off x="5431262" y="735316"/>
          <a:ext cx="1280315" cy="414204"/>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itchFamily="34" charset="0"/>
            </a:rPr>
            <a:t>Manage </a:t>
          </a:r>
          <a:r>
            <a:rPr lang="en-US" sz="1000" b="1" kern="1200" dirty="0">
              <a:latin typeface="Arial Narrow" pitchFamily="34" charset="0"/>
            </a:rPr>
            <a:t>a tendering process  </a:t>
          </a:r>
          <a:endParaRPr lang="pl-PL" sz="1000" b="1" kern="1200" dirty="0">
            <a:latin typeface="Arial Narrow" pitchFamily="34" charset="0"/>
          </a:endParaRPr>
        </a:p>
      </dsp:txBody>
      <dsp:txXfrm>
        <a:off x="5431262" y="735316"/>
        <a:ext cx="1280315" cy="414204"/>
      </dsp:txXfrm>
    </dsp:sp>
    <dsp:sp modelId="{A06C98CE-F76C-4D2F-8135-A8E29D2830F2}">
      <dsp:nvSpPr>
        <dsp:cNvPr id="0" name=""/>
        <dsp:cNvSpPr/>
      </dsp:nvSpPr>
      <dsp:spPr>
        <a:xfrm>
          <a:off x="5365212" y="633616"/>
          <a:ext cx="93307" cy="938684"/>
        </a:xfrm>
        <a:custGeom>
          <a:avLst/>
          <a:gdLst/>
          <a:ahLst/>
          <a:cxnLst/>
          <a:rect l="0" t="0" r="0" b="0"/>
          <a:pathLst>
            <a:path>
              <a:moveTo>
                <a:pt x="0" y="0"/>
              </a:moveTo>
              <a:lnTo>
                <a:pt x="0" y="938684"/>
              </a:lnTo>
              <a:lnTo>
                <a:pt x="93307" y="938684"/>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7430E49-CF36-43B2-B124-482A888AC5B9}">
      <dsp:nvSpPr>
        <dsp:cNvPr id="0" name=""/>
        <dsp:cNvSpPr/>
      </dsp:nvSpPr>
      <dsp:spPr>
        <a:xfrm>
          <a:off x="5458519" y="1265059"/>
          <a:ext cx="1257534" cy="614481"/>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itchFamily="34" charset="0"/>
            </a:rPr>
            <a:t>Plan </a:t>
          </a:r>
          <a:r>
            <a:rPr lang="en-US" sz="1000" b="1" kern="1200" dirty="0">
              <a:latin typeface="Arial Narrow" pitchFamily="34" charset="0"/>
            </a:rPr>
            <a:t>and manage a project  </a:t>
          </a:r>
          <a:endParaRPr lang="pl-PL" sz="1000" b="1" kern="1200" dirty="0">
            <a:latin typeface="Arial Narrow" pitchFamily="34" charset="0"/>
          </a:endParaRPr>
        </a:p>
      </dsp:txBody>
      <dsp:txXfrm>
        <a:off x="5458519" y="1265059"/>
        <a:ext cx="1257534" cy="614481"/>
      </dsp:txXfrm>
    </dsp:sp>
    <dsp:sp modelId="{7E2FDB81-CCCC-41EA-B733-4DCA67D23A26}">
      <dsp:nvSpPr>
        <dsp:cNvPr id="0" name=""/>
        <dsp:cNvSpPr/>
      </dsp:nvSpPr>
      <dsp:spPr>
        <a:xfrm>
          <a:off x="5319492" y="633616"/>
          <a:ext cx="91440" cy="1540705"/>
        </a:xfrm>
        <a:custGeom>
          <a:avLst/>
          <a:gdLst/>
          <a:ahLst/>
          <a:cxnLst/>
          <a:rect l="0" t="0" r="0" b="0"/>
          <a:pathLst>
            <a:path>
              <a:moveTo>
                <a:pt x="45720" y="0"/>
              </a:moveTo>
              <a:lnTo>
                <a:pt x="45720" y="1540705"/>
              </a:lnTo>
              <a:lnTo>
                <a:pt x="111769" y="1540705"/>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FED117-6C54-4854-A22F-39FED386A09B}">
      <dsp:nvSpPr>
        <dsp:cNvPr id="0" name=""/>
        <dsp:cNvSpPr/>
      </dsp:nvSpPr>
      <dsp:spPr>
        <a:xfrm>
          <a:off x="5431262" y="1950511"/>
          <a:ext cx="1281711" cy="447619"/>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lvl="0" algn="ctr" defTabSz="400050">
            <a:lnSpc>
              <a:spcPct val="90000"/>
            </a:lnSpc>
            <a:spcBef>
              <a:spcPct val="0"/>
            </a:spcBef>
            <a:spcAft>
              <a:spcPct val="35000"/>
            </a:spcAft>
          </a:pPr>
          <a:r>
            <a:rPr lang="pl-PL" sz="900" b="1" kern="1200" dirty="0" smtClean="0"/>
            <a:t>D</a:t>
          </a:r>
          <a:r>
            <a:rPr lang="en-US" sz="1000" b="1" kern="1200" dirty="0" err="1" smtClean="0"/>
            <a:t>evelop</a:t>
          </a:r>
          <a:r>
            <a:rPr lang="en-US" sz="1000" b="1" kern="1200" dirty="0" smtClean="0"/>
            <a:t> </a:t>
          </a:r>
          <a:r>
            <a:rPr lang="en-US" sz="1000" b="1" kern="1200" dirty="0"/>
            <a:t>and implement marketing plans</a:t>
          </a:r>
          <a:r>
            <a:rPr lang="en-US" sz="1000" kern="1200" dirty="0"/>
            <a:t> </a:t>
          </a:r>
          <a:r>
            <a:rPr lang="en-US" sz="1000" b="1" kern="1200" dirty="0"/>
            <a:t> </a:t>
          </a:r>
          <a:endParaRPr lang="pl-PL" sz="1000" b="1" kern="1200" dirty="0"/>
        </a:p>
      </dsp:txBody>
      <dsp:txXfrm>
        <a:off x="5431262" y="1950511"/>
        <a:ext cx="1281711" cy="447619"/>
      </dsp:txXfrm>
    </dsp:sp>
    <dsp:sp modelId="{B4DC3A49-76E6-4540-B5A6-393548D27EA8}">
      <dsp:nvSpPr>
        <dsp:cNvPr id="0" name=""/>
        <dsp:cNvSpPr/>
      </dsp:nvSpPr>
      <dsp:spPr>
        <a:xfrm>
          <a:off x="5319492" y="633616"/>
          <a:ext cx="91440" cy="2081579"/>
        </a:xfrm>
        <a:custGeom>
          <a:avLst/>
          <a:gdLst/>
          <a:ahLst/>
          <a:cxnLst/>
          <a:rect l="0" t="0" r="0" b="0"/>
          <a:pathLst>
            <a:path>
              <a:moveTo>
                <a:pt x="45720" y="0"/>
              </a:moveTo>
              <a:lnTo>
                <a:pt x="45720" y="2081579"/>
              </a:lnTo>
              <a:lnTo>
                <a:pt x="111769" y="2081579"/>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ED5145A-1F4B-4514-8986-F74D3028B90E}">
      <dsp:nvSpPr>
        <dsp:cNvPr id="0" name=""/>
        <dsp:cNvSpPr/>
      </dsp:nvSpPr>
      <dsp:spPr>
        <a:xfrm>
          <a:off x="5431262" y="2491385"/>
          <a:ext cx="1281711" cy="447619"/>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err="1" smtClean="0">
              <a:latin typeface="Arial Narrow" pitchFamily="34" charset="0"/>
            </a:rPr>
            <a:t>Analyse</a:t>
          </a:r>
          <a:r>
            <a:rPr lang="en-US" sz="1000" b="1" kern="1200" dirty="0" smtClean="0">
              <a:latin typeface="Arial Narrow" pitchFamily="34" charset="0"/>
            </a:rPr>
            <a:t> </a:t>
          </a:r>
          <a:r>
            <a:rPr lang="en-US" sz="1000" b="1" kern="1200" dirty="0">
              <a:latin typeface="Arial Narrow" pitchFamily="34" charset="0"/>
            </a:rPr>
            <a:t>the market in which your </a:t>
          </a:r>
          <a:r>
            <a:rPr lang="en-US" sz="1000" b="1" kern="1200" dirty="0" err="1">
              <a:latin typeface="Arial Narrow" pitchFamily="34" charset="0"/>
            </a:rPr>
            <a:t>organisation</a:t>
          </a:r>
          <a:r>
            <a:rPr lang="en-US" sz="1000" b="1" kern="1200" dirty="0">
              <a:latin typeface="Arial Narrow" pitchFamily="34" charset="0"/>
            </a:rPr>
            <a:t> operates  </a:t>
          </a:r>
          <a:endParaRPr lang="pl-PL" sz="1000" b="1" kern="1200" dirty="0">
            <a:latin typeface="Arial Narrow" pitchFamily="34" charset="0"/>
          </a:endParaRPr>
        </a:p>
      </dsp:txBody>
      <dsp:txXfrm>
        <a:off x="5431262" y="2491385"/>
        <a:ext cx="1281711" cy="447619"/>
      </dsp:txXfrm>
    </dsp:sp>
    <dsp:sp modelId="{13841C91-6DA9-44DF-BC31-03F6C1836A68}">
      <dsp:nvSpPr>
        <dsp:cNvPr id="0" name=""/>
        <dsp:cNvSpPr/>
      </dsp:nvSpPr>
      <dsp:spPr>
        <a:xfrm>
          <a:off x="5319492" y="633616"/>
          <a:ext cx="91440" cy="2622453"/>
        </a:xfrm>
        <a:custGeom>
          <a:avLst/>
          <a:gdLst/>
          <a:ahLst/>
          <a:cxnLst/>
          <a:rect l="0" t="0" r="0" b="0"/>
          <a:pathLst>
            <a:path>
              <a:moveTo>
                <a:pt x="45720" y="0"/>
              </a:moveTo>
              <a:lnTo>
                <a:pt x="45720" y="2622453"/>
              </a:lnTo>
              <a:lnTo>
                <a:pt x="111769" y="2622453"/>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8917CC-3B68-48C5-86F6-5B66253F7B57}">
      <dsp:nvSpPr>
        <dsp:cNvPr id="0" name=""/>
        <dsp:cNvSpPr/>
      </dsp:nvSpPr>
      <dsp:spPr>
        <a:xfrm>
          <a:off x="5431262" y="3032260"/>
          <a:ext cx="1281711" cy="447619"/>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pl-PL" sz="1000" b="1" kern="1200" dirty="0" smtClean="0"/>
            <a:t>Ma</a:t>
          </a:r>
          <a:r>
            <a:rPr lang="en-US" sz="1000" b="1" kern="1200" dirty="0" err="1" smtClean="0"/>
            <a:t>nage</a:t>
          </a:r>
          <a:r>
            <a:rPr lang="en-US" sz="1000" b="1" kern="1200" dirty="0" smtClean="0"/>
            <a:t> </a:t>
          </a:r>
          <a:r>
            <a:rPr lang="en-US" sz="1000" b="1" kern="1200" dirty="0"/>
            <a:t>the achievement of customer satisfaction  </a:t>
          </a:r>
          <a:endParaRPr lang="pl-PL" sz="1000" b="1" kern="1200" dirty="0"/>
        </a:p>
      </dsp:txBody>
      <dsp:txXfrm>
        <a:off x="5431262" y="3032260"/>
        <a:ext cx="1281711" cy="447619"/>
      </dsp:txXfrm>
    </dsp:sp>
    <dsp:sp modelId="{6BAF795B-CD19-43CB-AB6C-929E4C606FF3}">
      <dsp:nvSpPr>
        <dsp:cNvPr id="0" name=""/>
        <dsp:cNvSpPr/>
      </dsp:nvSpPr>
      <dsp:spPr>
        <a:xfrm>
          <a:off x="6826632" y="7302"/>
          <a:ext cx="1409952" cy="626314"/>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i="0" kern="1200" dirty="0"/>
            <a:t>Management activities in business</a:t>
          </a:r>
          <a:endParaRPr lang="pl-PL" sz="1200" i="0" kern="1200" dirty="0"/>
        </a:p>
      </dsp:txBody>
      <dsp:txXfrm>
        <a:off x="6826632" y="7302"/>
        <a:ext cx="1409952" cy="626314"/>
      </dsp:txXfrm>
    </dsp:sp>
    <dsp:sp modelId="{BBE3A532-4B75-4265-A717-C76FAC12457A}">
      <dsp:nvSpPr>
        <dsp:cNvPr id="0" name=""/>
        <dsp:cNvSpPr/>
      </dsp:nvSpPr>
      <dsp:spPr>
        <a:xfrm>
          <a:off x="6967627" y="633616"/>
          <a:ext cx="136205" cy="457532"/>
        </a:xfrm>
        <a:custGeom>
          <a:avLst/>
          <a:gdLst/>
          <a:ahLst/>
          <a:cxnLst/>
          <a:rect l="0" t="0" r="0" b="0"/>
          <a:pathLst>
            <a:path>
              <a:moveTo>
                <a:pt x="0" y="0"/>
              </a:moveTo>
              <a:lnTo>
                <a:pt x="0" y="457532"/>
              </a:lnTo>
              <a:lnTo>
                <a:pt x="136205" y="457532"/>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7DA8A2D-C0BC-48A6-B660-E9F3858F0153}">
      <dsp:nvSpPr>
        <dsp:cNvPr id="0" name=""/>
        <dsp:cNvSpPr/>
      </dsp:nvSpPr>
      <dsp:spPr>
        <a:xfrm>
          <a:off x="7103832" y="760349"/>
          <a:ext cx="1049831" cy="661597"/>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itchFamily="34" charset="0"/>
            </a:rPr>
            <a:t>Ensure </a:t>
          </a:r>
          <a:r>
            <a:rPr lang="en-US" sz="1000" b="1" kern="1200" dirty="0">
              <a:latin typeface="Arial Narrow" pitchFamily="34" charset="0"/>
            </a:rPr>
            <a:t>compliance with legal, regulatory, ethical and social requirements </a:t>
          </a:r>
          <a:endParaRPr lang="pl-PL" sz="1000" b="1" kern="1200" dirty="0">
            <a:latin typeface="Arial Narrow" pitchFamily="34" charset="0"/>
          </a:endParaRPr>
        </a:p>
      </dsp:txBody>
      <dsp:txXfrm>
        <a:off x="7103832" y="760349"/>
        <a:ext cx="1049831" cy="661597"/>
      </dsp:txXfrm>
    </dsp:sp>
    <dsp:sp modelId="{010BB8A0-70CE-4EC6-AB32-E3C8649E819E}">
      <dsp:nvSpPr>
        <dsp:cNvPr id="0" name=""/>
        <dsp:cNvSpPr/>
      </dsp:nvSpPr>
      <dsp:spPr>
        <a:xfrm>
          <a:off x="6967627" y="633616"/>
          <a:ext cx="136205" cy="1124091"/>
        </a:xfrm>
        <a:custGeom>
          <a:avLst/>
          <a:gdLst/>
          <a:ahLst/>
          <a:cxnLst/>
          <a:rect l="0" t="0" r="0" b="0"/>
          <a:pathLst>
            <a:path>
              <a:moveTo>
                <a:pt x="0" y="0"/>
              </a:moveTo>
              <a:lnTo>
                <a:pt x="0" y="1124091"/>
              </a:lnTo>
              <a:lnTo>
                <a:pt x="136205" y="1124091"/>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1FD5618-29B7-400A-B40D-2B9D60EF68C1}">
      <dsp:nvSpPr>
        <dsp:cNvPr id="0" name=""/>
        <dsp:cNvSpPr/>
      </dsp:nvSpPr>
      <dsp:spPr>
        <a:xfrm>
          <a:off x="7103832" y="1515202"/>
          <a:ext cx="1049831" cy="485010"/>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itchFamily="34" charset="0"/>
            </a:rPr>
            <a:t>Know </a:t>
          </a:r>
          <a:r>
            <a:rPr lang="en-US" sz="1000" b="1" kern="1200" dirty="0">
              <a:latin typeface="Arial Narrow" pitchFamily="34" charset="0"/>
            </a:rPr>
            <a:t>how to follow disciplinary procedures</a:t>
          </a:r>
          <a:r>
            <a:rPr lang="en-US" sz="1000" kern="1200" dirty="0">
              <a:latin typeface="Arial Narrow" pitchFamily="34" charset="0"/>
            </a:rPr>
            <a:t> </a:t>
          </a:r>
          <a:endParaRPr lang="pl-PL" sz="1000" kern="1200" dirty="0">
            <a:latin typeface="Arial Narrow" pitchFamily="34" charset="0"/>
          </a:endParaRPr>
        </a:p>
      </dsp:txBody>
      <dsp:txXfrm>
        <a:off x="7103832" y="1515202"/>
        <a:ext cx="1049831" cy="485010"/>
      </dsp:txXfrm>
    </dsp:sp>
    <dsp:sp modelId="{38DAD031-E8CE-4410-880A-4A28E9D1C387}">
      <dsp:nvSpPr>
        <dsp:cNvPr id="0" name=""/>
        <dsp:cNvSpPr/>
      </dsp:nvSpPr>
      <dsp:spPr>
        <a:xfrm>
          <a:off x="6967627" y="633616"/>
          <a:ext cx="136205" cy="1740138"/>
        </a:xfrm>
        <a:custGeom>
          <a:avLst/>
          <a:gdLst/>
          <a:ahLst/>
          <a:cxnLst/>
          <a:rect l="0" t="0" r="0" b="0"/>
          <a:pathLst>
            <a:path>
              <a:moveTo>
                <a:pt x="0" y="0"/>
              </a:moveTo>
              <a:lnTo>
                <a:pt x="0" y="1740138"/>
              </a:lnTo>
              <a:lnTo>
                <a:pt x="136205" y="1740138"/>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0E39022-ECB4-4D73-B764-0050C73DF435}">
      <dsp:nvSpPr>
        <dsp:cNvPr id="0" name=""/>
        <dsp:cNvSpPr/>
      </dsp:nvSpPr>
      <dsp:spPr>
        <a:xfrm>
          <a:off x="7103832" y="2093467"/>
          <a:ext cx="1049831" cy="560573"/>
        </a:xfrm>
        <a:prstGeom prst="roundRect">
          <a:avLst>
            <a:gd name="adj" fmla="val 10000"/>
          </a:avLst>
        </a:prstGeom>
        <a:solidFill>
          <a:schemeClr val="accent5">
            <a:alpha val="90000"/>
            <a:tint val="4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smtClean="0">
              <a:latin typeface="Arial Narrow" pitchFamily="34" charset="0"/>
            </a:rPr>
            <a:t>Managing </a:t>
          </a:r>
          <a:r>
            <a:rPr lang="en-US" sz="1000" b="1" kern="1200" dirty="0">
              <a:latin typeface="Arial Narrow" pitchFamily="34" charset="0"/>
            </a:rPr>
            <a:t>grievance procedures </a:t>
          </a:r>
          <a:endParaRPr lang="pl-PL" sz="1000" b="1" kern="1200" dirty="0">
            <a:latin typeface="Arial Narrow" pitchFamily="34" charset="0"/>
          </a:endParaRPr>
        </a:p>
      </dsp:txBody>
      <dsp:txXfrm>
        <a:off x="7103832" y="2093467"/>
        <a:ext cx="1049831" cy="560573"/>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FC2821-20DC-4322-B04C-CD0EA3D2F880}">
      <dsp:nvSpPr>
        <dsp:cNvPr id="0" name=""/>
        <dsp:cNvSpPr/>
      </dsp:nvSpPr>
      <dsp:spPr>
        <a:xfrm>
          <a:off x="324713" y="69"/>
          <a:ext cx="1660709" cy="485097"/>
        </a:xfrm>
        <a:prstGeom prst="roundRect">
          <a:avLst>
            <a:gd name="adj" fmla="val 10000"/>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pl-PL" sz="1400" b="1" kern="1200" dirty="0" err="1">
              <a:latin typeface="Arial Narrow" pitchFamily="34" charset="0"/>
            </a:rPr>
            <a:t>Preparation</a:t>
          </a:r>
          <a:r>
            <a:rPr lang="pl-PL" sz="1400" b="1" kern="1200" dirty="0">
              <a:latin typeface="Arial Narrow" pitchFamily="34" charset="0"/>
            </a:rPr>
            <a:t> for </a:t>
          </a:r>
          <a:r>
            <a:rPr lang="pl-PL" sz="1400" b="1" kern="1200" dirty="0" err="1">
              <a:latin typeface="Arial Narrow" pitchFamily="34" charset="0"/>
            </a:rPr>
            <a:t>Welding</a:t>
          </a:r>
          <a:endParaRPr lang="pl-PL" sz="1400" b="1" kern="1200" dirty="0">
            <a:latin typeface="Arial Narrow" pitchFamily="34" charset="0"/>
          </a:endParaRPr>
        </a:p>
      </dsp:txBody>
      <dsp:txXfrm>
        <a:off x="324713" y="69"/>
        <a:ext cx="1660709" cy="485097"/>
      </dsp:txXfrm>
    </dsp:sp>
    <dsp:sp modelId="{898A2DCB-A5FB-4662-B6FE-E4CFE355F7D2}">
      <dsp:nvSpPr>
        <dsp:cNvPr id="0" name=""/>
        <dsp:cNvSpPr/>
      </dsp:nvSpPr>
      <dsp:spPr>
        <a:xfrm>
          <a:off x="490784" y="485166"/>
          <a:ext cx="357324" cy="277882"/>
        </a:xfrm>
        <a:custGeom>
          <a:avLst/>
          <a:gdLst/>
          <a:ahLst/>
          <a:cxnLst/>
          <a:rect l="0" t="0" r="0" b="0"/>
          <a:pathLst>
            <a:path>
              <a:moveTo>
                <a:pt x="0" y="0"/>
              </a:moveTo>
              <a:lnTo>
                <a:pt x="0" y="277882"/>
              </a:lnTo>
              <a:lnTo>
                <a:pt x="357324" y="277882"/>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DA6A84F-317E-4D5B-8F0C-88D050CCB969}">
      <dsp:nvSpPr>
        <dsp:cNvPr id="0" name=""/>
        <dsp:cNvSpPr/>
      </dsp:nvSpPr>
      <dsp:spPr>
        <a:xfrm>
          <a:off x="848109" y="545253"/>
          <a:ext cx="1094620" cy="435589"/>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US" sz="1100" b="1" kern="1200" dirty="0">
              <a:latin typeface="Arial Narrow" pitchFamily="34" charset="0"/>
            </a:rPr>
            <a:t>Interpret technical drawing</a:t>
          </a:r>
          <a:endParaRPr lang="pl-PL" sz="1100" b="1" kern="1200" dirty="0">
            <a:latin typeface="Arial Narrow" pitchFamily="34" charset="0"/>
          </a:endParaRPr>
        </a:p>
      </dsp:txBody>
      <dsp:txXfrm>
        <a:off x="848109" y="545253"/>
        <a:ext cx="1094620" cy="435589"/>
      </dsp:txXfrm>
    </dsp:sp>
    <dsp:sp modelId="{77EBE3E9-D34C-4889-84AF-109905EBEE8B}">
      <dsp:nvSpPr>
        <dsp:cNvPr id="0" name=""/>
        <dsp:cNvSpPr/>
      </dsp:nvSpPr>
      <dsp:spPr>
        <a:xfrm>
          <a:off x="490784" y="485166"/>
          <a:ext cx="301305" cy="786466"/>
        </a:xfrm>
        <a:custGeom>
          <a:avLst/>
          <a:gdLst/>
          <a:ahLst/>
          <a:cxnLst/>
          <a:rect l="0" t="0" r="0" b="0"/>
          <a:pathLst>
            <a:path>
              <a:moveTo>
                <a:pt x="0" y="0"/>
              </a:moveTo>
              <a:lnTo>
                <a:pt x="0" y="786466"/>
              </a:lnTo>
              <a:lnTo>
                <a:pt x="301305" y="786466"/>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2E2C261-0821-4DDB-AC2B-126C6097938F}">
      <dsp:nvSpPr>
        <dsp:cNvPr id="0" name=""/>
        <dsp:cNvSpPr/>
      </dsp:nvSpPr>
      <dsp:spPr>
        <a:xfrm>
          <a:off x="792090" y="1080119"/>
          <a:ext cx="1132737" cy="383027"/>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US" sz="1100" b="1" kern="1200" dirty="0">
              <a:latin typeface="Arial Narrow" pitchFamily="34" charset="0"/>
            </a:rPr>
            <a:t>Interpret technical specifications and manuals</a:t>
          </a:r>
          <a:endParaRPr lang="pl-PL" sz="1100" b="1" kern="1200" dirty="0">
            <a:latin typeface="Arial Narrow" pitchFamily="34" charset="0"/>
          </a:endParaRPr>
        </a:p>
      </dsp:txBody>
      <dsp:txXfrm>
        <a:off x="792090" y="1080119"/>
        <a:ext cx="1132737" cy="383027"/>
      </dsp:txXfrm>
    </dsp:sp>
    <dsp:sp modelId="{235FD3EE-1404-4A65-BC66-183F33A1CA6C}">
      <dsp:nvSpPr>
        <dsp:cNvPr id="0" name=""/>
        <dsp:cNvSpPr/>
      </dsp:nvSpPr>
      <dsp:spPr>
        <a:xfrm>
          <a:off x="490784" y="485166"/>
          <a:ext cx="363037" cy="1279158"/>
        </a:xfrm>
        <a:custGeom>
          <a:avLst/>
          <a:gdLst/>
          <a:ahLst/>
          <a:cxnLst/>
          <a:rect l="0" t="0" r="0" b="0"/>
          <a:pathLst>
            <a:path>
              <a:moveTo>
                <a:pt x="0" y="0"/>
              </a:moveTo>
              <a:lnTo>
                <a:pt x="0" y="1279158"/>
              </a:lnTo>
              <a:lnTo>
                <a:pt x="363037" y="1279158"/>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7133CC9-083F-439F-82A6-9B2242DD30CA}">
      <dsp:nvSpPr>
        <dsp:cNvPr id="0" name=""/>
        <dsp:cNvSpPr/>
      </dsp:nvSpPr>
      <dsp:spPr>
        <a:xfrm>
          <a:off x="853822" y="1505497"/>
          <a:ext cx="1087915" cy="517655"/>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US" sz="1100" b="1" kern="1200" dirty="0">
              <a:latin typeface="Arial Narrow" pitchFamily="34" charset="0"/>
            </a:rPr>
            <a:t>Perform engineering measurements</a:t>
          </a:r>
          <a:endParaRPr lang="pl-PL" sz="1100" b="1" kern="1200" dirty="0">
            <a:latin typeface="Arial Narrow" pitchFamily="34" charset="0"/>
          </a:endParaRPr>
        </a:p>
      </dsp:txBody>
      <dsp:txXfrm>
        <a:off x="853822" y="1505497"/>
        <a:ext cx="1087915" cy="517655"/>
      </dsp:txXfrm>
    </dsp:sp>
    <dsp:sp modelId="{B5A905CB-AC97-4D0B-A057-992CF8BDFB71}">
      <dsp:nvSpPr>
        <dsp:cNvPr id="0" name=""/>
        <dsp:cNvSpPr/>
      </dsp:nvSpPr>
      <dsp:spPr>
        <a:xfrm>
          <a:off x="490784" y="485166"/>
          <a:ext cx="357324" cy="1796501"/>
        </a:xfrm>
        <a:custGeom>
          <a:avLst/>
          <a:gdLst/>
          <a:ahLst/>
          <a:cxnLst/>
          <a:rect l="0" t="0" r="0" b="0"/>
          <a:pathLst>
            <a:path>
              <a:moveTo>
                <a:pt x="0" y="0"/>
              </a:moveTo>
              <a:lnTo>
                <a:pt x="0" y="1796501"/>
              </a:lnTo>
              <a:lnTo>
                <a:pt x="357324" y="1796501"/>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C7B617C-8A07-4091-BB93-4D3DCD3B9C35}">
      <dsp:nvSpPr>
        <dsp:cNvPr id="0" name=""/>
        <dsp:cNvSpPr/>
      </dsp:nvSpPr>
      <dsp:spPr>
        <a:xfrm>
          <a:off x="848109" y="2091786"/>
          <a:ext cx="1083305" cy="379761"/>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US" sz="1100" b="1" kern="1200" dirty="0">
              <a:latin typeface="Arial Narrow" pitchFamily="34" charset="0"/>
            </a:rPr>
            <a:t>Perform computations</a:t>
          </a:r>
          <a:endParaRPr lang="pl-PL" sz="1100" b="1" kern="1200" dirty="0">
            <a:latin typeface="Arial Narrow" pitchFamily="34" charset="0"/>
          </a:endParaRPr>
        </a:p>
      </dsp:txBody>
      <dsp:txXfrm>
        <a:off x="848109" y="2091786"/>
        <a:ext cx="1083305" cy="379761"/>
      </dsp:txXfrm>
    </dsp:sp>
    <dsp:sp modelId="{214F0863-00C2-4C51-BB09-D9C73D342DA6}">
      <dsp:nvSpPr>
        <dsp:cNvPr id="0" name=""/>
        <dsp:cNvSpPr/>
      </dsp:nvSpPr>
      <dsp:spPr>
        <a:xfrm>
          <a:off x="490784" y="485166"/>
          <a:ext cx="357324" cy="2321647"/>
        </a:xfrm>
        <a:custGeom>
          <a:avLst/>
          <a:gdLst/>
          <a:ahLst/>
          <a:cxnLst/>
          <a:rect l="0" t="0" r="0" b="0"/>
          <a:pathLst>
            <a:path>
              <a:moveTo>
                <a:pt x="0" y="0"/>
              </a:moveTo>
              <a:lnTo>
                <a:pt x="0" y="2321647"/>
              </a:lnTo>
              <a:lnTo>
                <a:pt x="357324" y="2321647"/>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EF26487-CB86-421A-A1B9-54B8D6F2E823}">
      <dsp:nvSpPr>
        <dsp:cNvPr id="0" name=""/>
        <dsp:cNvSpPr/>
      </dsp:nvSpPr>
      <dsp:spPr>
        <a:xfrm>
          <a:off x="848109" y="2557217"/>
          <a:ext cx="995314" cy="499193"/>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US" sz="1100" b="1" kern="1200" dirty="0">
              <a:latin typeface="Arial Narrow" pitchFamily="34" charset="0"/>
            </a:rPr>
            <a:t>Use hand tools</a:t>
          </a:r>
          <a:endParaRPr lang="pl-PL" sz="1100" b="1" kern="1200" dirty="0">
            <a:latin typeface="Arial Narrow" pitchFamily="34" charset="0"/>
          </a:endParaRPr>
        </a:p>
      </dsp:txBody>
      <dsp:txXfrm>
        <a:off x="848109" y="2557217"/>
        <a:ext cx="995314" cy="499193"/>
      </dsp:txXfrm>
    </dsp:sp>
    <dsp:sp modelId="{7DFCE162-1B33-4FA2-828F-DF1A27C20A94}">
      <dsp:nvSpPr>
        <dsp:cNvPr id="0" name=""/>
        <dsp:cNvSpPr/>
      </dsp:nvSpPr>
      <dsp:spPr>
        <a:xfrm>
          <a:off x="490784" y="485166"/>
          <a:ext cx="357324" cy="2937958"/>
        </a:xfrm>
        <a:custGeom>
          <a:avLst/>
          <a:gdLst/>
          <a:ahLst/>
          <a:cxnLst/>
          <a:rect l="0" t="0" r="0" b="0"/>
          <a:pathLst>
            <a:path>
              <a:moveTo>
                <a:pt x="0" y="0"/>
              </a:moveTo>
              <a:lnTo>
                <a:pt x="0" y="2937958"/>
              </a:lnTo>
              <a:lnTo>
                <a:pt x="357324" y="2937958"/>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1CE980-F872-45ED-90E8-F9354DA1103E}">
      <dsp:nvSpPr>
        <dsp:cNvPr id="0" name=""/>
        <dsp:cNvSpPr/>
      </dsp:nvSpPr>
      <dsp:spPr>
        <a:xfrm>
          <a:off x="848109" y="3115796"/>
          <a:ext cx="995314" cy="614655"/>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US" sz="1100" b="1" kern="1200" dirty="0">
              <a:latin typeface="Arial Narrow" pitchFamily="34" charset="0"/>
            </a:rPr>
            <a:t>Use power tools/hand held operations</a:t>
          </a:r>
          <a:endParaRPr lang="pl-PL" sz="1100" b="1" kern="1200" dirty="0">
            <a:latin typeface="Arial Narrow" pitchFamily="34" charset="0"/>
          </a:endParaRPr>
        </a:p>
      </dsp:txBody>
      <dsp:txXfrm>
        <a:off x="848109" y="3115796"/>
        <a:ext cx="995314" cy="614655"/>
      </dsp:txXfrm>
    </dsp:sp>
    <dsp:sp modelId="{42133F39-00B6-4400-ADC2-C47AD0C002F2}">
      <dsp:nvSpPr>
        <dsp:cNvPr id="0" name=""/>
        <dsp:cNvSpPr/>
      </dsp:nvSpPr>
      <dsp:spPr>
        <a:xfrm>
          <a:off x="2295450" y="770"/>
          <a:ext cx="1816198" cy="484151"/>
        </a:xfrm>
        <a:prstGeom prst="roundRect">
          <a:avLst>
            <a:gd name="adj" fmla="val 10000"/>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n-US" sz="1400" b="1" kern="1200" dirty="0">
              <a:latin typeface="Arial Narrow" pitchFamily="34" charset="0"/>
            </a:rPr>
            <a:t>Quality Assurance and Continuous Improvement </a:t>
          </a:r>
          <a:endParaRPr lang="pl-PL" sz="1400" b="1" kern="1200" dirty="0">
            <a:latin typeface="Arial Narrow" pitchFamily="34" charset="0"/>
          </a:endParaRPr>
        </a:p>
      </dsp:txBody>
      <dsp:txXfrm>
        <a:off x="2295450" y="770"/>
        <a:ext cx="1816198" cy="484151"/>
      </dsp:txXfrm>
    </dsp:sp>
    <dsp:sp modelId="{DBF4B2FB-F3D8-4FFE-A314-A691D295582C}">
      <dsp:nvSpPr>
        <dsp:cNvPr id="0" name=""/>
        <dsp:cNvSpPr/>
      </dsp:nvSpPr>
      <dsp:spPr>
        <a:xfrm>
          <a:off x="2477070" y="484921"/>
          <a:ext cx="177336" cy="280057"/>
        </a:xfrm>
        <a:custGeom>
          <a:avLst/>
          <a:gdLst/>
          <a:ahLst/>
          <a:cxnLst/>
          <a:rect l="0" t="0" r="0" b="0"/>
          <a:pathLst>
            <a:path>
              <a:moveTo>
                <a:pt x="0" y="0"/>
              </a:moveTo>
              <a:lnTo>
                <a:pt x="0" y="280057"/>
              </a:lnTo>
              <a:lnTo>
                <a:pt x="177336" y="280057"/>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C54FD41-3C68-4E49-B871-85DDE82C6B87}">
      <dsp:nvSpPr>
        <dsp:cNvPr id="0" name=""/>
        <dsp:cNvSpPr/>
      </dsp:nvSpPr>
      <dsp:spPr>
        <a:xfrm>
          <a:off x="2654407" y="540023"/>
          <a:ext cx="1415802" cy="449911"/>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US" sz="1100" b="1" kern="1200" dirty="0">
              <a:latin typeface="Arial Narrow" pitchFamily="34" charset="0"/>
            </a:rPr>
            <a:t>Select welding processes</a:t>
          </a:r>
          <a:endParaRPr lang="pl-PL" sz="1100" b="1" kern="1200" dirty="0">
            <a:latin typeface="Arial Narrow" pitchFamily="34" charset="0"/>
          </a:endParaRPr>
        </a:p>
      </dsp:txBody>
      <dsp:txXfrm>
        <a:off x="2654407" y="540023"/>
        <a:ext cx="1415802" cy="449911"/>
      </dsp:txXfrm>
    </dsp:sp>
    <dsp:sp modelId="{A5CA966E-F5AF-4648-BD90-A48DDF2EBDD9}">
      <dsp:nvSpPr>
        <dsp:cNvPr id="0" name=""/>
        <dsp:cNvSpPr/>
      </dsp:nvSpPr>
      <dsp:spPr>
        <a:xfrm>
          <a:off x="2477070" y="484921"/>
          <a:ext cx="181619" cy="819578"/>
        </a:xfrm>
        <a:custGeom>
          <a:avLst/>
          <a:gdLst/>
          <a:ahLst/>
          <a:cxnLst/>
          <a:rect l="0" t="0" r="0" b="0"/>
          <a:pathLst>
            <a:path>
              <a:moveTo>
                <a:pt x="0" y="0"/>
              </a:moveTo>
              <a:lnTo>
                <a:pt x="0" y="819578"/>
              </a:lnTo>
              <a:lnTo>
                <a:pt x="181619" y="819578"/>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872986-CC92-43F1-B0CA-1DB38380708C}">
      <dsp:nvSpPr>
        <dsp:cNvPr id="0" name=""/>
        <dsp:cNvSpPr/>
      </dsp:nvSpPr>
      <dsp:spPr>
        <a:xfrm>
          <a:off x="2658690" y="1053606"/>
          <a:ext cx="1368616" cy="501787"/>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US" sz="1100" b="1" kern="1200" dirty="0">
              <a:latin typeface="Arial Narrow" pitchFamily="34" charset="0"/>
            </a:rPr>
            <a:t>Apply welding principles</a:t>
          </a:r>
          <a:endParaRPr lang="pl-PL" sz="1100" b="1" kern="1200" dirty="0">
            <a:latin typeface="Arial Narrow" pitchFamily="34" charset="0"/>
          </a:endParaRPr>
        </a:p>
      </dsp:txBody>
      <dsp:txXfrm>
        <a:off x="2658690" y="1053606"/>
        <a:ext cx="1368616" cy="501787"/>
      </dsp:txXfrm>
    </dsp:sp>
    <dsp:sp modelId="{19B7DB9E-B38A-4903-9540-2040994D817E}">
      <dsp:nvSpPr>
        <dsp:cNvPr id="0" name=""/>
        <dsp:cNvSpPr/>
      </dsp:nvSpPr>
      <dsp:spPr>
        <a:xfrm>
          <a:off x="2477070" y="484921"/>
          <a:ext cx="181619" cy="1476091"/>
        </a:xfrm>
        <a:custGeom>
          <a:avLst/>
          <a:gdLst/>
          <a:ahLst/>
          <a:cxnLst/>
          <a:rect l="0" t="0" r="0" b="0"/>
          <a:pathLst>
            <a:path>
              <a:moveTo>
                <a:pt x="0" y="0"/>
              </a:moveTo>
              <a:lnTo>
                <a:pt x="0" y="1476091"/>
              </a:lnTo>
              <a:lnTo>
                <a:pt x="181619" y="1476091"/>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1115B0-26C6-4F39-9F40-B421C63D7F31}">
      <dsp:nvSpPr>
        <dsp:cNvPr id="0" name=""/>
        <dsp:cNvSpPr/>
      </dsp:nvSpPr>
      <dsp:spPr>
        <a:xfrm>
          <a:off x="2658690" y="1614780"/>
          <a:ext cx="1393150" cy="692465"/>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US" sz="1100" b="1" kern="1200" dirty="0">
              <a:latin typeface="Arial Narrow" pitchFamily="34" charset="0"/>
            </a:rPr>
            <a:t>Monitor quality of production welding/fabrications</a:t>
          </a:r>
          <a:endParaRPr lang="pl-PL" sz="1100" b="1" kern="1200" dirty="0">
            <a:latin typeface="Arial Narrow" pitchFamily="34" charset="0"/>
          </a:endParaRPr>
        </a:p>
      </dsp:txBody>
      <dsp:txXfrm>
        <a:off x="2658690" y="1614780"/>
        <a:ext cx="1393150" cy="692465"/>
      </dsp:txXfrm>
    </dsp:sp>
    <dsp:sp modelId="{A49B4D96-89CA-412E-9A33-DE3EE89796BC}">
      <dsp:nvSpPr>
        <dsp:cNvPr id="0" name=""/>
        <dsp:cNvSpPr/>
      </dsp:nvSpPr>
      <dsp:spPr>
        <a:xfrm>
          <a:off x="4230422" y="770"/>
          <a:ext cx="1610953" cy="453738"/>
        </a:xfrm>
        <a:prstGeom prst="roundRect">
          <a:avLst>
            <a:gd name="adj" fmla="val 10000"/>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pl-PL" sz="1400" b="1" kern="1200" dirty="0" err="1">
              <a:latin typeface="Arial Narrow" pitchFamily="34" charset="0"/>
            </a:rPr>
            <a:t>Welding</a:t>
          </a:r>
          <a:r>
            <a:rPr lang="pl-PL" sz="1400" b="1" kern="1200" dirty="0">
              <a:latin typeface="Arial Narrow" pitchFamily="34" charset="0"/>
            </a:rPr>
            <a:t> Technologie</a:t>
          </a:r>
          <a:r>
            <a:rPr lang="pl-PL" sz="1100" b="1" kern="1200" dirty="0"/>
            <a:t>s</a:t>
          </a:r>
          <a:endParaRPr lang="pl-PL" sz="1100" kern="1200" dirty="0"/>
        </a:p>
      </dsp:txBody>
      <dsp:txXfrm>
        <a:off x="4230422" y="770"/>
        <a:ext cx="1610953" cy="453738"/>
      </dsp:txXfrm>
    </dsp:sp>
    <dsp:sp modelId="{31EE45B8-3745-42CD-9184-3680B8EC0C8B}">
      <dsp:nvSpPr>
        <dsp:cNvPr id="0" name=""/>
        <dsp:cNvSpPr/>
      </dsp:nvSpPr>
      <dsp:spPr>
        <a:xfrm>
          <a:off x="4391518" y="454508"/>
          <a:ext cx="161095" cy="338460"/>
        </a:xfrm>
        <a:custGeom>
          <a:avLst/>
          <a:gdLst/>
          <a:ahLst/>
          <a:cxnLst/>
          <a:rect l="0" t="0" r="0" b="0"/>
          <a:pathLst>
            <a:path>
              <a:moveTo>
                <a:pt x="0" y="0"/>
              </a:moveTo>
              <a:lnTo>
                <a:pt x="0" y="338460"/>
              </a:lnTo>
              <a:lnTo>
                <a:pt x="161095" y="338460"/>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B27A3B0-1EA1-4A4C-A48E-1970608BA429}">
      <dsp:nvSpPr>
        <dsp:cNvPr id="0" name=""/>
        <dsp:cNvSpPr/>
      </dsp:nvSpPr>
      <dsp:spPr>
        <a:xfrm>
          <a:off x="4552613" y="513895"/>
          <a:ext cx="1322984" cy="558147"/>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US" sz="1100" b="1" kern="1200" dirty="0">
              <a:latin typeface="Arial Narrow" pitchFamily="34" charset="0"/>
            </a:rPr>
            <a:t>Weld materials by the manual metal arc process</a:t>
          </a:r>
          <a:endParaRPr lang="pl-PL" sz="1100" b="1" kern="1200" dirty="0">
            <a:latin typeface="Arial Narrow" pitchFamily="34" charset="0"/>
          </a:endParaRPr>
        </a:p>
      </dsp:txBody>
      <dsp:txXfrm>
        <a:off x="4552613" y="513895"/>
        <a:ext cx="1322984" cy="558147"/>
      </dsp:txXfrm>
    </dsp:sp>
    <dsp:sp modelId="{86949256-CF18-4BD6-B1EC-96A85980DF71}">
      <dsp:nvSpPr>
        <dsp:cNvPr id="0" name=""/>
        <dsp:cNvSpPr/>
      </dsp:nvSpPr>
      <dsp:spPr>
        <a:xfrm>
          <a:off x="4391518" y="454508"/>
          <a:ext cx="161095" cy="933668"/>
        </a:xfrm>
        <a:custGeom>
          <a:avLst/>
          <a:gdLst/>
          <a:ahLst/>
          <a:cxnLst/>
          <a:rect l="0" t="0" r="0" b="0"/>
          <a:pathLst>
            <a:path>
              <a:moveTo>
                <a:pt x="0" y="0"/>
              </a:moveTo>
              <a:lnTo>
                <a:pt x="0" y="933668"/>
              </a:lnTo>
              <a:lnTo>
                <a:pt x="161095" y="933668"/>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A61A027-D95E-498A-BD35-D88A4F02F588}">
      <dsp:nvSpPr>
        <dsp:cNvPr id="0" name=""/>
        <dsp:cNvSpPr/>
      </dsp:nvSpPr>
      <dsp:spPr>
        <a:xfrm>
          <a:off x="4552613" y="1122124"/>
          <a:ext cx="1279534" cy="532105"/>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US" sz="1100" b="1" kern="1200" dirty="0">
              <a:latin typeface="Arial Narrow" pitchFamily="34" charset="0"/>
            </a:rPr>
            <a:t>Weld materials by the manual </a:t>
          </a:r>
          <a:r>
            <a:rPr lang="en-US" sz="1100" b="1" kern="1200" dirty="0" err="1">
              <a:latin typeface="Arial Narrow" pitchFamily="34" charset="0"/>
            </a:rPr>
            <a:t>mig</a:t>
          </a:r>
          <a:r>
            <a:rPr lang="en-US" sz="1100" b="1" kern="1200" dirty="0">
              <a:latin typeface="Arial Narrow" pitchFamily="34" charset="0"/>
            </a:rPr>
            <a:t>/</a:t>
          </a:r>
          <a:r>
            <a:rPr lang="en-US" sz="1100" b="1" kern="1200" dirty="0" err="1">
              <a:latin typeface="Arial Narrow" pitchFamily="34" charset="0"/>
            </a:rPr>
            <a:t>mag</a:t>
          </a:r>
          <a:r>
            <a:rPr lang="en-US" sz="1100" b="1" kern="1200" dirty="0">
              <a:latin typeface="Arial Narrow" pitchFamily="34" charset="0"/>
            </a:rPr>
            <a:t> and other continuou</a:t>
          </a:r>
          <a:r>
            <a:rPr lang="en-US" sz="600" b="1" kern="1200" dirty="0"/>
            <a:t>s wire processes</a:t>
          </a:r>
          <a:endParaRPr lang="pl-PL" sz="600" b="1" kern="1200" dirty="0"/>
        </a:p>
      </dsp:txBody>
      <dsp:txXfrm>
        <a:off x="4552613" y="1122124"/>
        <a:ext cx="1279534" cy="532105"/>
      </dsp:txXfrm>
    </dsp:sp>
    <dsp:sp modelId="{6615EF48-8A81-4DC5-A232-EBBF83B5CAB7}">
      <dsp:nvSpPr>
        <dsp:cNvPr id="0" name=""/>
        <dsp:cNvSpPr/>
      </dsp:nvSpPr>
      <dsp:spPr>
        <a:xfrm>
          <a:off x="4391518" y="454508"/>
          <a:ext cx="170091" cy="1503785"/>
        </a:xfrm>
        <a:custGeom>
          <a:avLst/>
          <a:gdLst/>
          <a:ahLst/>
          <a:cxnLst/>
          <a:rect l="0" t="0" r="0" b="0"/>
          <a:pathLst>
            <a:path>
              <a:moveTo>
                <a:pt x="0" y="0"/>
              </a:moveTo>
              <a:lnTo>
                <a:pt x="0" y="1503785"/>
              </a:lnTo>
              <a:lnTo>
                <a:pt x="170091" y="1503785"/>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A3786A5-2AAF-4F41-A7EC-89965D17BC37}">
      <dsp:nvSpPr>
        <dsp:cNvPr id="0" name=""/>
        <dsp:cNvSpPr/>
      </dsp:nvSpPr>
      <dsp:spPr>
        <a:xfrm>
          <a:off x="4561609" y="1721070"/>
          <a:ext cx="1275440" cy="474445"/>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US" sz="1100" b="1" kern="1200" dirty="0">
              <a:latin typeface="Arial Narrow" pitchFamily="34" charset="0"/>
            </a:rPr>
            <a:t>Weld materials by the manual TIG and Plasma Arc welding process</a:t>
          </a:r>
          <a:endParaRPr lang="pl-PL" sz="1100" b="1" kern="1200" dirty="0">
            <a:latin typeface="Arial Narrow" pitchFamily="34" charset="0"/>
          </a:endParaRPr>
        </a:p>
      </dsp:txBody>
      <dsp:txXfrm>
        <a:off x="4561609" y="1721070"/>
        <a:ext cx="1275440" cy="474445"/>
      </dsp:txXfrm>
    </dsp:sp>
    <dsp:sp modelId="{F180C83E-FBAF-4200-AD6B-92A49B0BF30B}">
      <dsp:nvSpPr>
        <dsp:cNvPr id="0" name=""/>
        <dsp:cNvSpPr/>
      </dsp:nvSpPr>
      <dsp:spPr>
        <a:xfrm>
          <a:off x="4391518" y="454508"/>
          <a:ext cx="161095" cy="2084348"/>
        </a:xfrm>
        <a:custGeom>
          <a:avLst/>
          <a:gdLst/>
          <a:ahLst/>
          <a:cxnLst/>
          <a:rect l="0" t="0" r="0" b="0"/>
          <a:pathLst>
            <a:path>
              <a:moveTo>
                <a:pt x="0" y="0"/>
              </a:moveTo>
              <a:lnTo>
                <a:pt x="0" y="2084348"/>
              </a:lnTo>
              <a:lnTo>
                <a:pt x="161095" y="2084348"/>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050969-5BDE-41EA-8B6E-4F3B5DB627BA}">
      <dsp:nvSpPr>
        <dsp:cNvPr id="0" name=""/>
        <dsp:cNvSpPr/>
      </dsp:nvSpPr>
      <dsp:spPr>
        <a:xfrm>
          <a:off x="4552613" y="2256753"/>
          <a:ext cx="1321019" cy="564207"/>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US" sz="1100" b="1" kern="1200" dirty="0" smtClean="0">
              <a:latin typeface="Arial Narrow" pitchFamily="34" charset="0"/>
            </a:rPr>
            <a:t>gas </a:t>
          </a:r>
          <a:r>
            <a:rPr lang="en-US" sz="1100" b="1" kern="1200" dirty="0">
              <a:latin typeface="Arial Narrow" pitchFamily="34" charset="0"/>
            </a:rPr>
            <a:t>welding </a:t>
          </a:r>
          <a:r>
            <a:rPr lang="en-US" sz="1100" b="1" kern="1200" dirty="0" err="1" smtClean="0">
              <a:latin typeface="Arial Narrow" pitchFamily="34" charset="0"/>
            </a:rPr>
            <a:t>proceWeld</a:t>
          </a:r>
          <a:r>
            <a:rPr lang="en-US" sz="1100" b="1" kern="1200" dirty="0" smtClean="0">
              <a:latin typeface="Arial Narrow" pitchFamily="34" charset="0"/>
            </a:rPr>
            <a:t> materials by the manual </a:t>
          </a:r>
          <a:r>
            <a:rPr lang="en-US" sz="1100" b="1" kern="1200" dirty="0" err="1" smtClean="0">
              <a:latin typeface="Arial Narrow" pitchFamily="34" charset="0"/>
            </a:rPr>
            <a:t>ss</a:t>
          </a:r>
          <a:endParaRPr lang="pl-PL" sz="1100" b="1" kern="1200" dirty="0">
            <a:latin typeface="Arial Narrow" pitchFamily="34" charset="0"/>
          </a:endParaRPr>
        </a:p>
      </dsp:txBody>
      <dsp:txXfrm>
        <a:off x="4552613" y="2256753"/>
        <a:ext cx="1321019" cy="564207"/>
      </dsp:txXfrm>
    </dsp:sp>
    <dsp:sp modelId="{DABF8AA0-85EB-4B8D-ACCB-6653798F77EA}">
      <dsp:nvSpPr>
        <dsp:cNvPr id="0" name=""/>
        <dsp:cNvSpPr/>
      </dsp:nvSpPr>
      <dsp:spPr>
        <a:xfrm>
          <a:off x="4391518" y="454508"/>
          <a:ext cx="161095" cy="2674669"/>
        </a:xfrm>
        <a:custGeom>
          <a:avLst/>
          <a:gdLst/>
          <a:ahLst/>
          <a:cxnLst/>
          <a:rect l="0" t="0" r="0" b="0"/>
          <a:pathLst>
            <a:path>
              <a:moveTo>
                <a:pt x="0" y="0"/>
              </a:moveTo>
              <a:lnTo>
                <a:pt x="0" y="2674669"/>
              </a:lnTo>
              <a:lnTo>
                <a:pt x="161095" y="2674669"/>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EB33318-F0C7-42F3-A060-C0C01CAA1541}">
      <dsp:nvSpPr>
        <dsp:cNvPr id="0" name=""/>
        <dsp:cNvSpPr/>
      </dsp:nvSpPr>
      <dsp:spPr>
        <a:xfrm>
          <a:off x="4552613" y="2889652"/>
          <a:ext cx="1325405" cy="479051"/>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US" sz="1100" b="1" kern="1200" dirty="0">
              <a:latin typeface="Arial Narrow" pitchFamily="34" charset="0"/>
            </a:rPr>
            <a:t>Weld using powder flame spraying</a:t>
          </a:r>
          <a:endParaRPr lang="pl-PL" sz="1100" b="1" kern="1200" dirty="0">
            <a:latin typeface="Arial Narrow" pitchFamily="34" charset="0"/>
          </a:endParaRPr>
        </a:p>
      </dsp:txBody>
      <dsp:txXfrm>
        <a:off x="4552613" y="2889652"/>
        <a:ext cx="1325405" cy="479051"/>
      </dsp:txXfrm>
    </dsp:sp>
    <dsp:sp modelId="{294FEFA4-DA24-4AF7-AA87-21181329DD7A}">
      <dsp:nvSpPr>
        <dsp:cNvPr id="0" name=""/>
        <dsp:cNvSpPr/>
      </dsp:nvSpPr>
      <dsp:spPr>
        <a:xfrm>
          <a:off x="4391518" y="454508"/>
          <a:ext cx="161095" cy="3225438"/>
        </a:xfrm>
        <a:custGeom>
          <a:avLst/>
          <a:gdLst/>
          <a:ahLst/>
          <a:cxnLst/>
          <a:rect l="0" t="0" r="0" b="0"/>
          <a:pathLst>
            <a:path>
              <a:moveTo>
                <a:pt x="0" y="0"/>
              </a:moveTo>
              <a:lnTo>
                <a:pt x="0" y="3225438"/>
              </a:lnTo>
              <a:lnTo>
                <a:pt x="161095" y="3225438"/>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578025-82FB-4BDA-AD6B-CAFA3B22FA33}">
      <dsp:nvSpPr>
        <dsp:cNvPr id="0" name=""/>
        <dsp:cNvSpPr/>
      </dsp:nvSpPr>
      <dsp:spPr>
        <a:xfrm>
          <a:off x="4552613" y="3428090"/>
          <a:ext cx="1240614" cy="503713"/>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US" sz="1100" b="1" kern="1200" dirty="0" err="1" smtClean="0">
              <a:latin typeface="Arial Narrow" pitchFamily="34" charset="0"/>
            </a:rPr>
            <a:t>elding</a:t>
          </a:r>
          <a:r>
            <a:rPr lang="en-US" sz="1100" b="1" kern="1200" dirty="0" smtClean="0">
              <a:latin typeface="Arial Narrow" pitchFamily="34" charset="0"/>
            </a:rPr>
            <a:t> </a:t>
          </a:r>
          <a:r>
            <a:rPr lang="en-US" sz="1100" b="1" kern="1200" dirty="0" err="1" smtClean="0">
              <a:latin typeface="Arial Narrow" pitchFamily="34" charset="0"/>
            </a:rPr>
            <a:t>pWeld</a:t>
          </a:r>
          <a:r>
            <a:rPr lang="en-US" sz="1100" b="1" kern="1200" dirty="0" smtClean="0">
              <a:latin typeface="Arial Narrow" pitchFamily="34" charset="0"/>
            </a:rPr>
            <a:t> using flux core arc </a:t>
          </a:r>
          <a:r>
            <a:rPr lang="en-US" sz="1100" b="1" kern="1200" dirty="0" err="1" smtClean="0">
              <a:latin typeface="Arial Narrow" pitchFamily="34" charset="0"/>
            </a:rPr>
            <a:t>wrocess</a:t>
          </a:r>
          <a:endParaRPr lang="pl-PL" sz="1100" b="1" kern="1200" dirty="0">
            <a:latin typeface="Arial Narrow" pitchFamily="34" charset="0"/>
          </a:endParaRPr>
        </a:p>
      </dsp:txBody>
      <dsp:txXfrm>
        <a:off x="4552613" y="3428090"/>
        <a:ext cx="1240614" cy="503713"/>
      </dsp:txXfrm>
    </dsp:sp>
    <dsp:sp modelId="{96CBF1E3-4D34-453C-BADA-39CA8E293F2C}">
      <dsp:nvSpPr>
        <dsp:cNvPr id="0" name=""/>
        <dsp:cNvSpPr/>
      </dsp:nvSpPr>
      <dsp:spPr>
        <a:xfrm>
          <a:off x="4391518" y="454508"/>
          <a:ext cx="161095" cy="3688338"/>
        </a:xfrm>
        <a:custGeom>
          <a:avLst/>
          <a:gdLst/>
          <a:ahLst/>
          <a:cxnLst/>
          <a:rect l="0" t="0" r="0" b="0"/>
          <a:pathLst>
            <a:path>
              <a:moveTo>
                <a:pt x="0" y="0"/>
              </a:moveTo>
              <a:lnTo>
                <a:pt x="0" y="3688338"/>
              </a:lnTo>
              <a:lnTo>
                <a:pt x="161095" y="3688338"/>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DEF7197-E2E4-41C3-A76F-BF071C1972C6}">
      <dsp:nvSpPr>
        <dsp:cNvPr id="0" name=""/>
        <dsp:cNvSpPr/>
      </dsp:nvSpPr>
      <dsp:spPr>
        <a:xfrm>
          <a:off x="4552613" y="3981886"/>
          <a:ext cx="1255266" cy="321921"/>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US" sz="1100" b="1" kern="1200" dirty="0">
              <a:latin typeface="Arial Narrow" pitchFamily="34" charset="0"/>
            </a:rPr>
            <a:t>Join plastics using manual welding processes</a:t>
          </a:r>
          <a:endParaRPr lang="pl-PL" sz="1100" b="1" kern="1200" dirty="0">
            <a:latin typeface="Arial Narrow" pitchFamily="34" charset="0"/>
          </a:endParaRPr>
        </a:p>
      </dsp:txBody>
      <dsp:txXfrm>
        <a:off x="4552613" y="3981886"/>
        <a:ext cx="1255266" cy="321921"/>
      </dsp:txXfrm>
    </dsp:sp>
    <dsp:sp modelId="{6F543052-EA47-4979-A97C-ED3106DD2B12}">
      <dsp:nvSpPr>
        <dsp:cNvPr id="0" name=""/>
        <dsp:cNvSpPr/>
      </dsp:nvSpPr>
      <dsp:spPr>
        <a:xfrm>
          <a:off x="5960149" y="770"/>
          <a:ext cx="1760854" cy="450103"/>
        </a:xfrm>
        <a:prstGeom prst="roundRect">
          <a:avLst>
            <a:gd name="adj" fmla="val 10000"/>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pl-PL" sz="1400" b="1" kern="1200" dirty="0" err="1">
              <a:latin typeface="Arial Narrow" pitchFamily="34" charset="0"/>
            </a:rPr>
            <a:t>Fabrication</a:t>
          </a:r>
          <a:r>
            <a:rPr lang="pl-PL" sz="1400" b="1" kern="1200" dirty="0">
              <a:latin typeface="Arial Narrow" pitchFamily="34" charset="0"/>
            </a:rPr>
            <a:t> and </a:t>
          </a:r>
          <a:r>
            <a:rPr lang="en-US" sz="1400" b="1" kern="1200" dirty="0">
              <a:latin typeface="Arial Narrow" pitchFamily="34" charset="0"/>
            </a:rPr>
            <a:t>Welding </a:t>
          </a:r>
          <a:endParaRPr lang="pl-PL" sz="1400" kern="1200" dirty="0">
            <a:latin typeface="Arial Narrow" pitchFamily="34" charset="0"/>
          </a:endParaRPr>
        </a:p>
      </dsp:txBody>
      <dsp:txXfrm>
        <a:off x="5960149" y="770"/>
        <a:ext cx="1760854" cy="450103"/>
      </dsp:txXfrm>
    </dsp:sp>
    <dsp:sp modelId="{F0DE10CB-B00D-4322-A9A8-13F956C9C526}">
      <dsp:nvSpPr>
        <dsp:cNvPr id="0" name=""/>
        <dsp:cNvSpPr/>
      </dsp:nvSpPr>
      <dsp:spPr>
        <a:xfrm>
          <a:off x="6136234" y="450874"/>
          <a:ext cx="176085" cy="319676"/>
        </a:xfrm>
        <a:custGeom>
          <a:avLst/>
          <a:gdLst/>
          <a:ahLst/>
          <a:cxnLst/>
          <a:rect l="0" t="0" r="0" b="0"/>
          <a:pathLst>
            <a:path>
              <a:moveTo>
                <a:pt x="0" y="0"/>
              </a:moveTo>
              <a:lnTo>
                <a:pt x="0" y="319676"/>
              </a:lnTo>
              <a:lnTo>
                <a:pt x="176085" y="319676"/>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3AF7125-D891-4E05-B105-6E68595BCDB7}">
      <dsp:nvSpPr>
        <dsp:cNvPr id="0" name=""/>
        <dsp:cNvSpPr/>
      </dsp:nvSpPr>
      <dsp:spPr>
        <a:xfrm>
          <a:off x="6312320" y="510260"/>
          <a:ext cx="1313326" cy="520579"/>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US" sz="1100" b="1" kern="1200" dirty="0">
              <a:latin typeface="Arial Narrow" pitchFamily="34" charset="0"/>
            </a:rPr>
            <a:t>Weld materials with </a:t>
          </a:r>
          <a:r>
            <a:rPr lang="en-US" sz="1100" b="1" kern="1200" dirty="0" err="1">
              <a:latin typeface="Arial Narrow" pitchFamily="34" charset="0"/>
            </a:rPr>
            <a:t>mechanised</a:t>
          </a:r>
          <a:r>
            <a:rPr lang="en-US" sz="1100" b="1" kern="1200" dirty="0">
              <a:latin typeface="Arial Narrow" pitchFamily="34" charset="0"/>
            </a:rPr>
            <a:t> arc welding equipment</a:t>
          </a:r>
          <a:endParaRPr lang="pl-PL" sz="1100" b="1" kern="1200" dirty="0">
            <a:latin typeface="Arial Narrow" pitchFamily="34" charset="0"/>
          </a:endParaRPr>
        </a:p>
      </dsp:txBody>
      <dsp:txXfrm>
        <a:off x="6312320" y="510260"/>
        <a:ext cx="1313326" cy="520579"/>
      </dsp:txXfrm>
    </dsp:sp>
    <dsp:sp modelId="{A06C98CE-F76C-4D2F-8135-A8E29D2830F2}">
      <dsp:nvSpPr>
        <dsp:cNvPr id="0" name=""/>
        <dsp:cNvSpPr/>
      </dsp:nvSpPr>
      <dsp:spPr>
        <a:xfrm>
          <a:off x="6136234" y="450874"/>
          <a:ext cx="193443" cy="952047"/>
        </a:xfrm>
        <a:custGeom>
          <a:avLst/>
          <a:gdLst/>
          <a:ahLst/>
          <a:cxnLst/>
          <a:rect l="0" t="0" r="0" b="0"/>
          <a:pathLst>
            <a:path>
              <a:moveTo>
                <a:pt x="0" y="0"/>
              </a:moveTo>
              <a:lnTo>
                <a:pt x="0" y="952047"/>
              </a:lnTo>
              <a:lnTo>
                <a:pt x="193443" y="952047"/>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7430E49-CF36-43B2-B124-482A888AC5B9}">
      <dsp:nvSpPr>
        <dsp:cNvPr id="0" name=""/>
        <dsp:cNvSpPr/>
      </dsp:nvSpPr>
      <dsp:spPr>
        <a:xfrm>
          <a:off x="6329678" y="1104418"/>
          <a:ext cx="1298819" cy="597007"/>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US" sz="1100" b="1" kern="1200" dirty="0">
              <a:latin typeface="Arial Narrow" pitchFamily="34" charset="0"/>
            </a:rPr>
            <a:t>Weld materials using resistance spot, seam and projection welding machines</a:t>
          </a:r>
          <a:endParaRPr lang="pl-PL" sz="1100" b="1" kern="1200" dirty="0">
            <a:latin typeface="Arial Narrow" pitchFamily="34" charset="0"/>
          </a:endParaRPr>
        </a:p>
      </dsp:txBody>
      <dsp:txXfrm>
        <a:off x="6329678" y="1104418"/>
        <a:ext cx="1298819" cy="597007"/>
      </dsp:txXfrm>
    </dsp:sp>
    <dsp:sp modelId="{7E2FDB81-CCCC-41EA-B733-4DCA67D23A26}">
      <dsp:nvSpPr>
        <dsp:cNvPr id="0" name=""/>
        <dsp:cNvSpPr/>
      </dsp:nvSpPr>
      <dsp:spPr>
        <a:xfrm>
          <a:off x="6136234" y="450874"/>
          <a:ext cx="176085" cy="1489452"/>
        </a:xfrm>
        <a:custGeom>
          <a:avLst/>
          <a:gdLst/>
          <a:ahLst/>
          <a:cxnLst/>
          <a:rect l="0" t="0" r="0" b="0"/>
          <a:pathLst>
            <a:path>
              <a:moveTo>
                <a:pt x="0" y="0"/>
              </a:moveTo>
              <a:lnTo>
                <a:pt x="0" y="1489452"/>
              </a:lnTo>
              <a:lnTo>
                <a:pt x="176085" y="1489452"/>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FED117-6C54-4854-A22F-39FED386A09B}">
      <dsp:nvSpPr>
        <dsp:cNvPr id="0" name=""/>
        <dsp:cNvSpPr/>
      </dsp:nvSpPr>
      <dsp:spPr>
        <a:xfrm>
          <a:off x="6312320" y="1746621"/>
          <a:ext cx="1314219" cy="387410"/>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US" sz="1100" b="1" kern="1200" dirty="0">
              <a:latin typeface="Arial Narrow" pitchFamily="34" charset="0"/>
            </a:rPr>
            <a:t>Perform manual heating and thermal cutting</a:t>
          </a:r>
          <a:endParaRPr lang="pl-PL" sz="1100" b="1" kern="1200" dirty="0">
            <a:latin typeface="Arial Narrow" pitchFamily="34" charset="0"/>
          </a:endParaRPr>
        </a:p>
      </dsp:txBody>
      <dsp:txXfrm>
        <a:off x="6312320" y="1746621"/>
        <a:ext cx="1314219" cy="387410"/>
      </dsp:txXfrm>
    </dsp:sp>
    <dsp:sp modelId="{E1F87FEE-C0D3-48EB-9D38-D16C33941AB2}">
      <dsp:nvSpPr>
        <dsp:cNvPr id="0" name=""/>
        <dsp:cNvSpPr/>
      </dsp:nvSpPr>
      <dsp:spPr>
        <a:xfrm>
          <a:off x="6136234" y="450874"/>
          <a:ext cx="176085" cy="1885070"/>
        </a:xfrm>
        <a:custGeom>
          <a:avLst/>
          <a:gdLst/>
          <a:ahLst/>
          <a:cxnLst/>
          <a:rect l="0" t="0" r="0" b="0"/>
          <a:pathLst>
            <a:path>
              <a:moveTo>
                <a:pt x="0" y="0"/>
              </a:moveTo>
              <a:lnTo>
                <a:pt x="0" y="1885070"/>
              </a:lnTo>
              <a:lnTo>
                <a:pt x="176085" y="1885070"/>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FD437CF-FC6B-4A22-B7A9-58CBD289497A}">
      <dsp:nvSpPr>
        <dsp:cNvPr id="0" name=""/>
        <dsp:cNvSpPr/>
      </dsp:nvSpPr>
      <dsp:spPr>
        <a:xfrm>
          <a:off x="6312320" y="2193418"/>
          <a:ext cx="1326576" cy="285051"/>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US" sz="1100" b="1" kern="1200" dirty="0">
              <a:latin typeface="Arial Narrow" pitchFamily="34" charset="0"/>
            </a:rPr>
            <a:t>Perform geometric developme</a:t>
          </a:r>
          <a:r>
            <a:rPr lang="en-US" sz="600" b="1" kern="1200" dirty="0"/>
            <a:t>nt</a:t>
          </a:r>
          <a:endParaRPr lang="pl-PL" sz="600" b="1" kern="1200" dirty="0"/>
        </a:p>
      </dsp:txBody>
      <dsp:txXfrm>
        <a:off x="6312320" y="2193418"/>
        <a:ext cx="1326576" cy="285051"/>
      </dsp:txXfrm>
    </dsp:sp>
    <dsp:sp modelId="{9C0B28BF-E907-4AFA-BBF8-4F04622912C0}">
      <dsp:nvSpPr>
        <dsp:cNvPr id="0" name=""/>
        <dsp:cNvSpPr/>
      </dsp:nvSpPr>
      <dsp:spPr>
        <a:xfrm>
          <a:off x="6136234" y="450874"/>
          <a:ext cx="176085" cy="2350124"/>
        </a:xfrm>
        <a:custGeom>
          <a:avLst/>
          <a:gdLst/>
          <a:ahLst/>
          <a:cxnLst/>
          <a:rect l="0" t="0" r="0" b="0"/>
          <a:pathLst>
            <a:path>
              <a:moveTo>
                <a:pt x="0" y="0"/>
              </a:moveTo>
              <a:lnTo>
                <a:pt x="0" y="2350124"/>
              </a:lnTo>
              <a:lnTo>
                <a:pt x="176085" y="2350124"/>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90A5EA-C899-4FCD-BCF7-5FFFCF3CCA07}">
      <dsp:nvSpPr>
        <dsp:cNvPr id="0" name=""/>
        <dsp:cNvSpPr/>
      </dsp:nvSpPr>
      <dsp:spPr>
        <a:xfrm>
          <a:off x="6312320" y="2537857"/>
          <a:ext cx="1214682" cy="526282"/>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a:latin typeface="Arial Narrow" pitchFamily="34" charset="0"/>
            </a:rPr>
            <a:t>Apply fabrication, forming and shaping techniques</a:t>
          </a:r>
          <a:endParaRPr lang="pl-PL" sz="1000" b="1" kern="1200" dirty="0">
            <a:latin typeface="Arial Narrow" pitchFamily="34" charset="0"/>
          </a:endParaRPr>
        </a:p>
      </dsp:txBody>
      <dsp:txXfrm>
        <a:off x="6312320" y="2537857"/>
        <a:ext cx="1214682" cy="526282"/>
      </dsp:txXfrm>
    </dsp:sp>
    <dsp:sp modelId="{3BF2BBA2-A12B-4698-A03E-784A041BE7CE}">
      <dsp:nvSpPr>
        <dsp:cNvPr id="0" name=""/>
        <dsp:cNvSpPr/>
      </dsp:nvSpPr>
      <dsp:spPr>
        <a:xfrm>
          <a:off x="6136234" y="450874"/>
          <a:ext cx="176085" cy="2837176"/>
        </a:xfrm>
        <a:custGeom>
          <a:avLst/>
          <a:gdLst/>
          <a:ahLst/>
          <a:cxnLst/>
          <a:rect l="0" t="0" r="0" b="0"/>
          <a:pathLst>
            <a:path>
              <a:moveTo>
                <a:pt x="0" y="0"/>
              </a:moveTo>
              <a:lnTo>
                <a:pt x="0" y="2837176"/>
              </a:lnTo>
              <a:lnTo>
                <a:pt x="176085" y="2837176"/>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84114B8-7691-4EB4-8614-987084B3205F}">
      <dsp:nvSpPr>
        <dsp:cNvPr id="0" name=""/>
        <dsp:cNvSpPr/>
      </dsp:nvSpPr>
      <dsp:spPr>
        <a:xfrm>
          <a:off x="6312320" y="3123526"/>
          <a:ext cx="1162988" cy="329047"/>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a:latin typeface="Arial Narrow" pitchFamily="34" charset="0"/>
            </a:rPr>
            <a:t>Produce fillet welded joints u</a:t>
          </a:r>
          <a:r>
            <a:rPr lang="en-US" sz="1100" b="1" kern="1200" dirty="0">
              <a:latin typeface="Arial Narrow" pitchFamily="34" charset="0"/>
            </a:rPr>
            <a:t>sing a </a:t>
          </a:r>
          <a:r>
            <a:rPr lang="en-US" sz="1100" b="0" kern="1200" dirty="0">
              <a:latin typeface="Arial Narrow" pitchFamily="34" charset="0"/>
            </a:rPr>
            <a:t>manual welding process</a:t>
          </a:r>
          <a:endParaRPr lang="pl-PL" sz="1100" b="0" kern="1200" dirty="0">
            <a:latin typeface="Arial Narrow" pitchFamily="34" charset="0"/>
          </a:endParaRPr>
        </a:p>
      </dsp:txBody>
      <dsp:txXfrm>
        <a:off x="6312320" y="3123526"/>
        <a:ext cx="1162988" cy="329047"/>
      </dsp:txXfrm>
    </dsp:sp>
    <dsp:sp modelId="{6BA8F1B5-8EB9-4EF4-94F4-CEE39C7334C9}">
      <dsp:nvSpPr>
        <dsp:cNvPr id="0" name=""/>
        <dsp:cNvSpPr/>
      </dsp:nvSpPr>
      <dsp:spPr>
        <a:xfrm>
          <a:off x="6136234" y="450874"/>
          <a:ext cx="176085" cy="3228774"/>
        </a:xfrm>
        <a:custGeom>
          <a:avLst/>
          <a:gdLst/>
          <a:ahLst/>
          <a:cxnLst/>
          <a:rect l="0" t="0" r="0" b="0"/>
          <a:pathLst>
            <a:path>
              <a:moveTo>
                <a:pt x="0" y="0"/>
              </a:moveTo>
              <a:lnTo>
                <a:pt x="0" y="3228774"/>
              </a:lnTo>
              <a:lnTo>
                <a:pt x="176085" y="3228774"/>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D484A27-778B-4539-AD29-3DE799699353}">
      <dsp:nvSpPr>
        <dsp:cNvPr id="0" name=""/>
        <dsp:cNvSpPr/>
      </dsp:nvSpPr>
      <dsp:spPr>
        <a:xfrm>
          <a:off x="6312320" y="3511961"/>
          <a:ext cx="1212789" cy="335375"/>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b="1" kern="1200" dirty="0">
              <a:latin typeface="Arial Narrow" pitchFamily="34" charset="0"/>
            </a:rPr>
            <a:t>Weld Plate using Multiple Manual Arc Welding Processes</a:t>
          </a:r>
          <a:endParaRPr lang="pl-PL" sz="1000" b="1" kern="1200" dirty="0">
            <a:latin typeface="Arial Narrow" pitchFamily="34" charset="0"/>
          </a:endParaRPr>
        </a:p>
      </dsp:txBody>
      <dsp:txXfrm>
        <a:off x="6312320" y="3511961"/>
        <a:ext cx="1212789" cy="335375"/>
      </dsp:txXfrm>
    </dsp:sp>
    <dsp:sp modelId="{DE97B264-2A27-4BFC-AC68-4BE0D49A37C7}">
      <dsp:nvSpPr>
        <dsp:cNvPr id="0" name=""/>
        <dsp:cNvSpPr/>
      </dsp:nvSpPr>
      <dsp:spPr>
        <a:xfrm>
          <a:off x="6136234" y="450874"/>
          <a:ext cx="176085" cy="3770354"/>
        </a:xfrm>
        <a:custGeom>
          <a:avLst/>
          <a:gdLst/>
          <a:ahLst/>
          <a:cxnLst/>
          <a:rect l="0" t="0" r="0" b="0"/>
          <a:pathLst>
            <a:path>
              <a:moveTo>
                <a:pt x="0" y="0"/>
              </a:moveTo>
              <a:lnTo>
                <a:pt x="0" y="3770354"/>
              </a:lnTo>
              <a:lnTo>
                <a:pt x="176085" y="3770354"/>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B5C8B9D-8568-454A-85F9-561E16A0F45D}">
      <dsp:nvSpPr>
        <dsp:cNvPr id="0" name=""/>
        <dsp:cNvSpPr/>
      </dsp:nvSpPr>
      <dsp:spPr>
        <a:xfrm>
          <a:off x="6312320" y="3906723"/>
          <a:ext cx="1236950" cy="629010"/>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US" sz="1100" b="1" kern="1200" dirty="0">
              <a:latin typeface="Arial Narrow" pitchFamily="34" charset="0"/>
            </a:rPr>
            <a:t>Weld pipe/tube using multiple manual arc welding processes</a:t>
          </a:r>
          <a:endParaRPr lang="pl-PL" sz="1100" b="1" kern="1200" dirty="0">
            <a:latin typeface="Arial Narrow" pitchFamily="34" charset="0"/>
          </a:endParaRPr>
        </a:p>
      </dsp:txBody>
      <dsp:txXfrm>
        <a:off x="6312320" y="3906723"/>
        <a:ext cx="1236950" cy="629010"/>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6BEB11-D345-48D6-A970-544607925860}">
      <dsp:nvSpPr>
        <dsp:cNvPr id="0" name=""/>
        <dsp:cNvSpPr/>
      </dsp:nvSpPr>
      <dsp:spPr>
        <a:xfrm>
          <a:off x="695360" y="1175"/>
          <a:ext cx="2498199" cy="663552"/>
        </a:xfrm>
        <a:prstGeom prst="roundRect">
          <a:avLst>
            <a:gd name="adj" fmla="val 10000"/>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n-US" sz="1400" b="1" kern="1200" dirty="0">
              <a:latin typeface="Arial Narrow" pitchFamily="34" charset="0"/>
            </a:rPr>
            <a:t>Health, Safety, Security and Environment</a:t>
          </a:r>
          <a:endParaRPr lang="pl-PL" sz="1400" kern="1200" dirty="0">
            <a:latin typeface="Arial Narrow" pitchFamily="34" charset="0"/>
          </a:endParaRPr>
        </a:p>
      </dsp:txBody>
      <dsp:txXfrm>
        <a:off x="695360" y="1175"/>
        <a:ext cx="2498199" cy="663552"/>
      </dsp:txXfrm>
    </dsp:sp>
    <dsp:sp modelId="{EAAE7341-32DD-4276-8AD8-CCF71F9B5C67}">
      <dsp:nvSpPr>
        <dsp:cNvPr id="0" name=""/>
        <dsp:cNvSpPr/>
      </dsp:nvSpPr>
      <dsp:spPr>
        <a:xfrm>
          <a:off x="945180" y="664727"/>
          <a:ext cx="249819" cy="437831"/>
        </a:xfrm>
        <a:custGeom>
          <a:avLst/>
          <a:gdLst/>
          <a:ahLst/>
          <a:cxnLst/>
          <a:rect l="0" t="0" r="0" b="0"/>
          <a:pathLst>
            <a:path>
              <a:moveTo>
                <a:pt x="0" y="0"/>
              </a:moveTo>
              <a:lnTo>
                <a:pt x="0" y="437831"/>
              </a:lnTo>
              <a:lnTo>
                <a:pt x="249819" y="437831"/>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183C1E2-9326-4491-8B1B-B8F31B17C646}">
      <dsp:nvSpPr>
        <dsp:cNvPr id="0" name=""/>
        <dsp:cNvSpPr/>
      </dsp:nvSpPr>
      <dsp:spPr>
        <a:xfrm>
          <a:off x="1195000" y="751576"/>
          <a:ext cx="1727906" cy="701963"/>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latin typeface="Arial Narrow" pitchFamily="34" charset="0"/>
            </a:rPr>
            <a:t>Ensure your own actions reduce risks to health and safety</a:t>
          </a:r>
          <a:endParaRPr lang="pl-PL" sz="1200" b="1" kern="1200" dirty="0">
            <a:latin typeface="Arial Narrow" pitchFamily="34" charset="0"/>
          </a:endParaRPr>
        </a:p>
      </dsp:txBody>
      <dsp:txXfrm>
        <a:off x="1195000" y="751576"/>
        <a:ext cx="1727906" cy="701963"/>
      </dsp:txXfrm>
    </dsp:sp>
    <dsp:sp modelId="{B8B57FA4-B0FD-4A75-86F9-AE556BD157EE}">
      <dsp:nvSpPr>
        <dsp:cNvPr id="0" name=""/>
        <dsp:cNvSpPr/>
      </dsp:nvSpPr>
      <dsp:spPr>
        <a:xfrm>
          <a:off x="945180" y="664727"/>
          <a:ext cx="249819" cy="1206491"/>
        </a:xfrm>
        <a:custGeom>
          <a:avLst/>
          <a:gdLst/>
          <a:ahLst/>
          <a:cxnLst/>
          <a:rect l="0" t="0" r="0" b="0"/>
          <a:pathLst>
            <a:path>
              <a:moveTo>
                <a:pt x="0" y="0"/>
              </a:moveTo>
              <a:lnTo>
                <a:pt x="0" y="1206491"/>
              </a:lnTo>
              <a:lnTo>
                <a:pt x="249819" y="1206491"/>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D03FA95-57D9-4B95-8939-9CFA55F92D3E}">
      <dsp:nvSpPr>
        <dsp:cNvPr id="0" name=""/>
        <dsp:cNvSpPr/>
      </dsp:nvSpPr>
      <dsp:spPr>
        <a:xfrm>
          <a:off x="1195000" y="1540389"/>
          <a:ext cx="1723243" cy="661658"/>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latin typeface="Arial Narrow" pitchFamily="34" charset="0"/>
            </a:rPr>
            <a:t>Apply safe welding practices</a:t>
          </a:r>
          <a:endParaRPr lang="pl-PL" sz="1200" b="1" kern="1200" dirty="0">
            <a:latin typeface="Arial Narrow" pitchFamily="34" charset="0"/>
          </a:endParaRPr>
        </a:p>
      </dsp:txBody>
      <dsp:txXfrm>
        <a:off x="1195000" y="1540389"/>
        <a:ext cx="1723243" cy="661658"/>
      </dsp:txXfrm>
    </dsp:sp>
    <dsp:sp modelId="{1079F9B4-DAC2-4165-91FD-03481A37F2AC}">
      <dsp:nvSpPr>
        <dsp:cNvPr id="0" name=""/>
        <dsp:cNvSpPr/>
      </dsp:nvSpPr>
      <dsp:spPr>
        <a:xfrm>
          <a:off x="945180" y="664727"/>
          <a:ext cx="249819" cy="2010544"/>
        </a:xfrm>
        <a:custGeom>
          <a:avLst/>
          <a:gdLst/>
          <a:ahLst/>
          <a:cxnLst/>
          <a:rect l="0" t="0" r="0" b="0"/>
          <a:pathLst>
            <a:path>
              <a:moveTo>
                <a:pt x="0" y="0"/>
              </a:moveTo>
              <a:lnTo>
                <a:pt x="0" y="2010544"/>
              </a:lnTo>
              <a:lnTo>
                <a:pt x="249819" y="2010544"/>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4C73BC-0386-44F5-9EB2-5574D9E2C83F}">
      <dsp:nvSpPr>
        <dsp:cNvPr id="0" name=""/>
        <dsp:cNvSpPr/>
      </dsp:nvSpPr>
      <dsp:spPr>
        <a:xfrm>
          <a:off x="1195000" y="2288897"/>
          <a:ext cx="1741441" cy="772749"/>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latin typeface="Arial Narrow" pitchFamily="34" charset="0"/>
            </a:rPr>
            <a:t>Participate in environmentally sustainable work practices</a:t>
          </a:r>
          <a:endParaRPr lang="pl-PL" sz="1200" b="1" kern="1200" dirty="0">
            <a:latin typeface="Arial Narrow" pitchFamily="34" charset="0"/>
          </a:endParaRPr>
        </a:p>
      </dsp:txBody>
      <dsp:txXfrm>
        <a:off x="1195000" y="2288897"/>
        <a:ext cx="1741441" cy="772749"/>
      </dsp:txXfrm>
    </dsp:sp>
    <dsp:sp modelId="{65ADF1BA-AEF3-48DC-86B6-4D0467C8031A}">
      <dsp:nvSpPr>
        <dsp:cNvPr id="0" name=""/>
        <dsp:cNvSpPr/>
      </dsp:nvSpPr>
      <dsp:spPr>
        <a:xfrm>
          <a:off x="3367257" y="1175"/>
          <a:ext cx="2098296" cy="640988"/>
        </a:xfrm>
        <a:prstGeom prst="roundRect">
          <a:avLst>
            <a:gd name="adj" fmla="val 10000"/>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n-US" sz="1400" b="1" kern="1200" dirty="0">
              <a:latin typeface="Arial Narrow" pitchFamily="34" charset="0"/>
            </a:rPr>
            <a:t>Working with others</a:t>
          </a:r>
          <a:endParaRPr lang="pl-PL" sz="1400" kern="1200" dirty="0">
            <a:latin typeface="Arial Narrow" pitchFamily="34" charset="0"/>
          </a:endParaRPr>
        </a:p>
      </dsp:txBody>
      <dsp:txXfrm>
        <a:off x="3367257" y="1175"/>
        <a:ext cx="2098296" cy="640988"/>
      </dsp:txXfrm>
    </dsp:sp>
    <dsp:sp modelId="{1AC8DA1A-A670-4550-A6A2-C9CA224391C1}">
      <dsp:nvSpPr>
        <dsp:cNvPr id="0" name=""/>
        <dsp:cNvSpPr/>
      </dsp:nvSpPr>
      <dsp:spPr>
        <a:xfrm>
          <a:off x="3577087" y="642163"/>
          <a:ext cx="209829" cy="287469"/>
        </a:xfrm>
        <a:custGeom>
          <a:avLst/>
          <a:gdLst/>
          <a:ahLst/>
          <a:cxnLst/>
          <a:rect l="0" t="0" r="0" b="0"/>
          <a:pathLst>
            <a:path>
              <a:moveTo>
                <a:pt x="0" y="0"/>
              </a:moveTo>
              <a:lnTo>
                <a:pt x="0" y="287469"/>
              </a:lnTo>
              <a:lnTo>
                <a:pt x="209829" y="287469"/>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8FCBA13-FEA2-4F08-B1C1-FF4355F346A9}">
      <dsp:nvSpPr>
        <dsp:cNvPr id="0" name=""/>
        <dsp:cNvSpPr/>
      </dsp:nvSpPr>
      <dsp:spPr>
        <a:xfrm>
          <a:off x="3786917" y="729013"/>
          <a:ext cx="1542180" cy="401239"/>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latin typeface="Arial Narrow" pitchFamily="34" charset="0"/>
            </a:rPr>
            <a:t>Use and communicate technical information</a:t>
          </a:r>
          <a:endParaRPr lang="pl-PL" sz="1200" b="1" kern="1200" baseline="0" dirty="0">
            <a:latin typeface="Arial Narrow" pitchFamily="34" charset="0"/>
          </a:endParaRPr>
        </a:p>
      </dsp:txBody>
      <dsp:txXfrm>
        <a:off x="3786917" y="729013"/>
        <a:ext cx="1542180" cy="401239"/>
      </dsp:txXfrm>
    </dsp:sp>
    <dsp:sp modelId="{2AF54F59-CED7-4DEE-89E3-C1F19C67A9C9}">
      <dsp:nvSpPr>
        <dsp:cNvPr id="0" name=""/>
        <dsp:cNvSpPr/>
      </dsp:nvSpPr>
      <dsp:spPr>
        <a:xfrm>
          <a:off x="3577087" y="642163"/>
          <a:ext cx="209829" cy="862634"/>
        </a:xfrm>
        <a:custGeom>
          <a:avLst/>
          <a:gdLst/>
          <a:ahLst/>
          <a:cxnLst/>
          <a:rect l="0" t="0" r="0" b="0"/>
          <a:pathLst>
            <a:path>
              <a:moveTo>
                <a:pt x="0" y="0"/>
              </a:moveTo>
              <a:lnTo>
                <a:pt x="0" y="862634"/>
              </a:lnTo>
              <a:lnTo>
                <a:pt x="209829" y="862634"/>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12882F3-9DE5-48FD-ABAF-E6FB87D03F7A}">
      <dsp:nvSpPr>
        <dsp:cNvPr id="0" name=""/>
        <dsp:cNvSpPr/>
      </dsp:nvSpPr>
      <dsp:spPr>
        <a:xfrm>
          <a:off x="3786917" y="1217101"/>
          <a:ext cx="1545253" cy="575393"/>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latin typeface="Arial Narrow" pitchFamily="34" charset="0"/>
            </a:rPr>
            <a:t>Work with others in a manufacturing, engineering or related environment</a:t>
          </a:r>
          <a:endParaRPr lang="pl-PL" sz="1200" b="1" kern="1200" dirty="0">
            <a:latin typeface="Arial Narrow" pitchFamily="34" charset="0"/>
          </a:endParaRPr>
        </a:p>
      </dsp:txBody>
      <dsp:txXfrm>
        <a:off x="3786917" y="1217101"/>
        <a:ext cx="1545253" cy="575393"/>
      </dsp:txXfrm>
    </dsp:sp>
    <dsp:sp modelId="{0C1BC157-7336-429A-951B-B8106B0C7F2F}">
      <dsp:nvSpPr>
        <dsp:cNvPr id="0" name=""/>
        <dsp:cNvSpPr/>
      </dsp:nvSpPr>
      <dsp:spPr>
        <a:xfrm>
          <a:off x="3577087" y="642163"/>
          <a:ext cx="209829" cy="1478640"/>
        </a:xfrm>
        <a:custGeom>
          <a:avLst/>
          <a:gdLst/>
          <a:ahLst/>
          <a:cxnLst/>
          <a:rect l="0" t="0" r="0" b="0"/>
          <a:pathLst>
            <a:path>
              <a:moveTo>
                <a:pt x="0" y="0"/>
              </a:moveTo>
              <a:lnTo>
                <a:pt x="0" y="1478640"/>
              </a:lnTo>
              <a:lnTo>
                <a:pt x="209829" y="1478640"/>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9D0E2C-66DD-4907-B9E8-05EF779B0846}">
      <dsp:nvSpPr>
        <dsp:cNvPr id="0" name=""/>
        <dsp:cNvSpPr/>
      </dsp:nvSpPr>
      <dsp:spPr>
        <a:xfrm>
          <a:off x="3786917" y="1879344"/>
          <a:ext cx="1541012" cy="482919"/>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latin typeface="Arial Narrow" pitchFamily="34" charset="0"/>
            </a:rPr>
            <a:t>Assist in the provision of on-the-job training</a:t>
          </a:r>
          <a:endParaRPr lang="pl-PL" sz="1200" b="1" kern="1200" dirty="0">
            <a:latin typeface="Arial Narrow" pitchFamily="34" charset="0"/>
          </a:endParaRPr>
        </a:p>
      </dsp:txBody>
      <dsp:txXfrm>
        <a:off x="3786917" y="1879344"/>
        <a:ext cx="1541012" cy="482919"/>
      </dsp:txXfrm>
    </dsp:sp>
    <dsp:sp modelId="{227FD322-7B34-4243-8B1C-CF046117EB35}">
      <dsp:nvSpPr>
        <dsp:cNvPr id="0" name=""/>
        <dsp:cNvSpPr/>
      </dsp:nvSpPr>
      <dsp:spPr>
        <a:xfrm>
          <a:off x="3577087" y="642163"/>
          <a:ext cx="209829" cy="2048409"/>
        </a:xfrm>
        <a:custGeom>
          <a:avLst/>
          <a:gdLst/>
          <a:ahLst/>
          <a:cxnLst/>
          <a:rect l="0" t="0" r="0" b="0"/>
          <a:pathLst>
            <a:path>
              <a:moveTo>
                <a:pt x="0" y="0"/>
              </a:moveTo>
              <a:lnTo>
                <a:pt x="0" y="2048409"/>
              </a:lnTo>
              <a:lnTo>
                <a:pt x="209829" y="2048409"/>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240874D-0FB7-42FC-8B4F-14F6BC9E9B0B}">
      <dsp:nvSpPr>
        <dsp:cNvPr id="0" name=""/>
        <dsp:cNvSpPr/>
      </dsp:nvSpPr>
      <dsp:spPr>
        <a:xfrm>
          <a:off x="3786917" y="2449113"/>
          <a:ext cx="1541012" cy="482919"/>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latin typeface="Arial Narrow" pitchFamily="34" charset="0"/>
            </a:rPr>
            <a:t>Work as a member of a team</a:t>
          </a:r>
          <a:endParaRPr lang="pl-PL" sz="1200" kern="1200" dirty="0">
            <a:latin typeface="Arial Narrow" pitchFamily="34" charset="0"/>
          </a:endParaRPr>
        </a:p>
      </dsp:txBody>
      <dsp:txXfrm>
        <a:off x="3786917" y="2449113"/>
        <a:ext cx="1541012" cy="482919"/>
      </dsp:txXfrm>
    </dsp:sp>
    <dsp:sp modelId="{C6393D1F-4DC9-4A34-A4EA-AC562F3C6CCD}">
      <dsp:nvSpPr>
        <dsp:cNvPr id="0" name=""/>
        <dsp:cNvSpPr/>
      </dsp:nvSpPr>
      <dsp:spPr>
        <a:xfrm>
          <a:off x="3577087" y="642163"/>
          <a:ext cx="209829" cy="2759578"/>
        </a:xfrm>
        <a:custGeom>
          <a:avLst/>
          <a:gdLst/>
          <a:ahLst/>
          <a:cxnLst/>
          <a:rect l="0" t="0" r="0" b="0"/>
          <a:pathLst>
            <a:path>
              <a:moveTo>
                <a:pt x="0" y="0"/>
              </a:moveTo>
              <a:lnTo>
                <a:pt x="0" y="2759578"/>
              </a:lnTo>
              <a:lnTo>
                <a:pt x="209829" y="2759578"/>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3FF6DC8-B347-49E2-B554-055277432596}">
      <dsp:nvSpPr>
        <dsp:cNvPr id="0" name=""/>
        <dsp:cNvSpPr/>
      </dsp:nvSpPr>
      <dsp:spPr>
        <a:xfrm>
          <a:off x="3786917" y="3018881"/>
          <a:ext cx="1451912" cy="765721"/>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latin typeface="Arial Narrow" pitchFamily="34" charset="0"/>
            </a:rPr>
            <a:t>Plan and supervise the work of others</a:t>
          </a:r>
          <a:endParaRPr lang="pl-PL" sz="1200" kern="1200" dirty="0">
            <a:latin typeface="Arial Narrow" pitchFamily="34" charset="0"/>
          </a:endParaRPr>
        </a:p>
      </dsp:txBody>
      <dsp:txXfrm>
        <a:off x="3786917" y="3018881"/>
        <a:ext cx="1451912" cy="765721"/>
      </dsp:txXfrm>
    </dsp:sp>
    <dsp:sp modelId="{4DEE2445-C91A-4C9F-B1F9-E49528F8B99B}">
      <dsp:nvSpPr>
        <dsp:cNvPr id="0" name=""/>
        <dsp:cNvSpPr/>
      </dsp:nvSpPr>
      <dsp:spPr>
        <a:xfrm>
          <a:off x="5639253" y="1175"/>
          <a:ext cx="1902358" cy="637031"/>
        </a:xfrm>
        <a:prstGeom prst="roundRect">
          <a:avLst>
            <a:gd name="adj" fmla="val 10000"/>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pl-PL" sz="1400" b="1" kern="1200" dirty="0" err="1">
              <a:latin typeface="Arial Narrow" pitchFamily="34" charset="0"/>
            </a:rPr>
            <a:t>Support</a:t>
          </a:r>
          <a:r>
            <a:rPr lang="pl-PL" sz="1400" b="1" kern="1200" dirty="0">
              <a:latin typeface="Arial Narrow" pitchFamily="34" charset="0"/>
            </a:rPr>
            <a:t>/</a:t>
          </a:r>
          <a:r>
            <a:rPr lang="pl-PL" sz="1400" b="1" kern="1200" dirty="0" err="1">
              <a:latin typeface="Arial Narrow" pitchFamily="34" charset="0"/>
            </a:rPr>
            <a:t>Self</a:t>
          </a:r>
          <a:r>
            <a:rPr lang="pl-PL" sz="1400" b="1" kern="1200" dirty="0">
              <a:latin typeface="Arial Narrow" pitchFamily="34" charset="0"/>
            </a:rPr>
            <a:t> Management</a:t>
          </a:r>
        </a:p>
      </dsp:txBody>
      <dsp:txXfrm>
        <a:off x="5639253" y="1175"/>
        <a:ext cx="1902358" cy="637031"/>
      </dsp:txXfrm>
    </dsp:sp>
    <dsp:sp modelId="{C86AA0F9-48F5-482A-9B67-DBBB647C89EB}">
      <dsp:nvSpPr>
        <dsp:cNvPr id="0" name=""/>
        <dsp:cNvSpPr/>
      </dsp:nvSpPr>
      <dsp:spPr>
        <a:xfrm>
          <a:off x="5829489" y="638207"/>
          <a:ext cx="190235" cy="332180"/>
        </a:xfrm>
        <a:custGeom>
          <a:avLst/>
          <a:gdLst/>
          <a:ahLst/>
          <a:cxnLst/>
          <a:rect l="0" t="0" r="0" b="0"/>
          <a:pathLst>
            <a:path>
              <a:moveTo>
                <a:pt x="0" y="0"/>
              </a:moveTo>
              <a:lnTo>
                <a:pt x="0" y="332180"/>
              </a:lnTo>
              <a:lnTo>
                <a:pt x="190235" y="332180"/>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6E94BA8-E172-4001-BDD6-0F228D95ADFC}">
      <dsp:nvSpPr>
        <dsp:cNvPr id="0" name=""/>
        <dsp:cNvSpPr/>
      </dsp:nvSpPr>
      <dsp:spPr>
        <a:xfrm>
          <a:off x="6019724" y="725056"/>
          <a:ext cx="1468693" cy="490663"/>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latin typeface="Arial Narrow" pitchFamily="34" charset="0"/>
            </a:rPr>
            <a:t>Monitor expenditure for your area of responsibilit</a:t>
          </a:r>
          <a:r>
            <a:rPr lang="en-US" sz="1000" b="1" kern="1200" dirty="0"/>
            <a:t>y</a:t>
          </a:r>
          <a:endParaRPr lang="pl-PL" sz="1000" kern="1200" dirty="0"/>
        </a:p>
      </dsp:txBody>
      <dsp:txXfrm>
        <a:off x="6019724" y="725056"/>
        <a:ext cx="1468693" cy="490663"/>
      </dsp:txXfrm>
    </dsp:sp>
    <dsp:sp modelId="{DD280CC1-103F-4337-B812-92329AE29AE3}">
      <dsp:nvSpPr>
        <dsp:cNvPr id="0" name=""/>
        <dsp:cNvSpPr/>
      </dsp:nvSpPr>
      <dsp:spPr>
        <a:xfrm>
          <a:off x="5829489" y="638207"/>
          <a:ext cx="190235" cy="909693"/>
        </a:xfrm>
        <a:custGeom>
          <a:avLst/>
          <a:gdLst/>
          <a:ahLst/>
          <a:cxnLst/>
          <a:rect l="0" t="0" r="0" b="0"/>
          <a:pathLst>
            <a:path>
              <a:moveTo>
                <a:pt x="0" y="0"/>
              </a:moveTo>
              <a:lnTo>
                <a:pt x="0" y="909693"/>
              </a:lnTo>
              <a:lnTo>
                <a:pt x="190235" y="909693"/>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18CDFC1-F802-4977-8574-3109466AAA5C}">
      <dsp:nvSpPr>
        <dsp:cNvPr id="0" name=""/>
        <dsp:cNvSpPr/>
      </dsp:nvSpPr>
      <dsp:spPr>
        <a:xfrm>
          <a:off x="6019724" y="1302568"/>
          <a:ext cx="1468693" cy="490663"/>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latin typeface="Arial Narrow" pitchFamily="34" charset="0"/>
            </a:rPr>
            <a:t>Source and purchase material-parts for installation or service jobs</a:t>
          </a:r>
          <a:endParaRPr lang="pl-PL" sz="1200" kern="1200" dirty="0">
            <a:latin typeface="Arial Narrow" pitchFamily="34" charset="0"/>
          </a:endParaRPr>
        </a:p>
      </dsp:txBody>
      <dsp:txXfrm>
        <a:off x="6019724" y="1302568"/>
        <a:ext cx="1468693" cy="490663"/>
      </dsp:txXfrm>
    </dsp:sp>
    <dsp:sp modelId="{C02CB39F-365C-4982-B08D-887B095C71F8}">
      <dsp:nvSpPr>
        <dsp:cNvPr id="0" name=""/>
        <dsp:cNvSpPr/>
      </dsp:nvSpPr>
      <dsp:spPr>
        <a:xfrm>
          <a:off x="5829489" y="638207"/>
          <a:ext cx="190235" cy="1487205"/>
        </a:xfrm>
        <a:custGeom>
          <a:avLst/>
          <a:gdLst/>
          <a:ahLst/>
          <a:cxnLst/>
          <a:rect l="0" t="0" r="0" b="0"/>
          <a:pathLst>
            <a:path>
              <a:moveTo>
                <a:pt x="0" y="0"/>
              </a:moveTo>
              <a:lnTo>
                <a:pt x="0" y="1487205"/>
              </a:lnTo>
              <a:lnTo>
                <a:pt x="190235" y="1487205"/>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26E49B3-A45F-4CD1-B4FF-E350CEDBDE1A}">
      <dsp:nvSpPr>
        <dsp:cNvPr id="0" name=""/>
        <dsp:cNvSpPr/>
      </dsp:nvSpPr>
      <dsp:spPr>
        <a:xfrm>
          <a:off x="6019724" y="1880080"/>
          <a:ext cx="1385356" cy="490663"/>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latin typeface="Arial Narrow" pitchFamily="34" charset="0"/>
            </a:rPr>
            <a:t>Use computer applications relevant to a workplace</a:t>
          </a:r>
          <a:endParaRPr lang="pl-PL" sz="1200" kern="1200" dirty="0">
            <a:latin typeface="Arial Narrow" pitchFamily="34" charset="0"/>
          </a:endParaRPr>
        </a:p>
      </dsp:txBody>
      <dsp:txXfrm>
        <a:off x="6019724" y="1880080"/>
        <a:ext cx="1385356" cy="490663"/>
      </dsp:txXfrm>
    </dsp:sp>
    <dsp:sp modelId="{8C170A9B-420F-4A2C-87C9-1EBD381E49F1}">
      <dsp:nvSpPr>
        <dsp:cNvPr id="0" name=""/>
        <dsp:cNvSpPr/>
      </dsp:nvSpPr>
      <dsp:spPr>
        <a:xfrm>
          <a:off x="5829489" y="638207"/>
          <a:ext cx="190235" cy="2064717"/>
        </a:xfrm>
        <a:custGeom>
          <a:avLst/>
          <a:gdLst/>
          <a:ahLst/>
          <a:cxnLst/>
          <a:rect l="0" t="0" r="0" b="0"/>
          <a:pathLst>
            <a:path>
              <a:moveTo>
                <a:pt x="0" y="0"/>
              </a:moveTo>
              <a:lnTo>
                <a:pt x="0" y="2064717"/>
              </a:lnTo>
              <a:lnTo>
                <a:pt x="190235" y="2064717"/>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9450327-A2BD-46FD-9942-33C3E269E74B}">
      <dsp:nvSpPr>
        <dsp:cNvPr id="0" name=""/>
        <dsp:cNvSpPr/>
      </dsp:nvSpPr>
      <dsp:spPr>
        <a:xfrm>
          <a:off x="6019724" y="2457593"/>
          <a:ext cx="1302276" cy="490663"/>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latin typeface="Arial Narrow" pitchFamily="34" charset="0"/>
            </a:rPr>
            <a:t>Maintain documentation</a:t>
          </a:r>
          <a:endParaRPr lang="pl-PL" sz="1200" kern="1200" dirty="0">
            <a:latin typeface="Arial Narrow" pitchFamily="34" charset="0"/>
          </a:endParaRPr>
        </a:p>
      </dsp:txBody>
      <dsp:txXfrm>
        <a:off x="6019724" y="2457593"/>
        <a:ext cx="1302276" cy="490663"/>
      </dsp:txXfrm>
    </dsp:sp>
    <dsp:sp modelId="{1A14ED7B-584C-4C0A-8DAE-B3054685C5C0}">
      <dsp:nvSpPr>
        <dsp:cNvPr id="0" name=""/>
        <dsp:cNvSpPr/>
      </dsp:nvSpPr>
      <dsp:spPr>
        <a:xfrm>
          <a:off x="5829489" y="638207"/>
          <a:ext cx="190235" cy="2642229"/>
        </a:xfrm>
        <a:custGeom>
          <a:avLst/>
          <a:gdLst/>
          <a:ahLst/>
          <a:cxnLst/>
          <a:rect l="0" t="0" r="0" b="0"/>
          <a:pathLst>
            <a:path>
              <a:moveTo>
                <a:pt x="0" y="0"/>
              </a:moveTo>
              <a:lnTo>
                <a:pt x="0" y="2642229"/>
              </a:lnTo>
              <a:lnTo>
                <a:pt x="190235" y="2642229"/>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CB915B-205D-457D-9381-C32490F28326}">
      <dsp:nvSpPr>
        <dsp:cNvPr id="0" name=""/>
        <dsp:cNvSpPr/>
      </dsp:nvSpPr>
      <dsp:spPr>
        <a:xfrm>
          <a:off x="6019724" y="3035105"/>
          <a:ext cx="1302281" cy="490663"/>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latin typeface="Arial Narrow" pitchFamily="34" charset="0"/>
            </a:rPr>
            <a:t>Deliver a service to customers</a:t>
          </a:r>
          <a:endParaRPr lang="pl-PL" sz="1200" kern="1200" dirty="0">
            <a:latin typeface="Arial Narrow" pitchFamily="34" charset="0"/>
          </a:endParaRPr>
        </a:p>
      </dsp:txBody>
      <dsp:txXfrm>
        <a:off x="6019724" y="3035105"/>
        <a:ext cx="1302281" cy="490663"/>
      </dsp:txXfrm>
    </dsp:sp>
    <dsp:sp modelId="{64E32A7D-A248-4213-90D9-B51C8863D688}">
      <dsp:nvSpPr>
        <dsp:cNvPr id="0" name=""/>
        <dsp:cNvSpPr/>
      </dsp:nvSpPr>
      <dsp:spPr>
        <a:xfrm>
          <a:off x="5829489" y="638207"/>
          <a:ext cx="195677" cy="3219742"/>
        </a:xfrm>
        <a:custGeom>
          <a:avLst/>
          <a:gdLst/>
          <a:ahLst/>
          <a:cxnLst/>
          <a:rect l="0" t="0" r="0" b="0"/>
          <a:pathLst>
            <a:path>
              <a:moveTo>
                <a:pt x="0" y="0"/>
              </a:moveTo>
              <a:lnTo>
                <a:pt x="0" y="3219742"/>
              </a:lnTo>
              <a:lnTo>
                <a:pt x="195677" y="3219742"/>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6D01B64-C97D-4733-A53F-EE4B589CFE5E}">
      <dsp:nvSpPr>
        <dsp:cNvPr id="0" name=""/>
        <dsp:cNvSpPr/>
      </dsp:nvSpPr>
      <dsp:spPr>
        <a:xfrm>
          <a:off x="6025166" y="3612617"/>
          <a:ext cx="1385356" cy="490663"/>
        </a:xfrm>
        <a:prstGeom prst="roundRect">
          <a:avLst>
            <a:gd name="adj" fmla="val 10000"/>
          </a:avLst>
        </a:prstGeom>
        <a:solidFill>
          <a:schemeClr val="accent6">
            <a:alpha val="90000"/>
            <a:tint val="4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en-US" sz="1200" b="1" kern="1200" dirty="0">
              <a:latin typeface="Arial Narrow" pitchFamily="34" charset="0"/>
            </a:rPr>
            <a:t>Provide quotations for installation or service jobs</a:t>
          </a:r>
          <a:endParaRPr lang="pl-PL" sz="1200" kern="1200" dirty="0">
            <a:latin typeface="Arial Narrow" pitchFamily="34" charset="0"/>
          </a:endParaRPr>
        </a:p>
      </dsp:txBody>
      <dsp:txXfrm>
        <a:off x="6025166" y="3612617"/>
        <a:ext cx="1385356" cy="49066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378645-BB9D-4D69-89A7-3D14F91F20AB}">
      <dsp:nvSpPr>
        <dsp:cNvPr id="0" name=""/>
        <dsp:cNvSpPr/>
      </dsp:nvSpPr>
      <dsp:spPr>
        <a:xfrm>
          <a:off x="0" y="747082"/>
          <a:ext cx="5256583" cy="3285364"/>
        </a:xfrm>
        <a:prstGeom prst="swooshArrow">
          <a:avLst>
            <a:gd name="adj1" fmla="val 25000"/>
            <a:gd name="adj2" fmla="val 25000"/>
          </a:avLst>
        </a:prstGeom>
        <a:solidFill>
          <a:schemeClr val="bg1">
            <a:lumMod val="85000"/>
            <a:alpha val="71000"/>
          </a:schemeClr>
        </a:solidFill>
        <a:ln>
          <a:noFill/>
        </a:ln>
        <a:effectLst>
          <a:glow rad="101600">
            <a:schemeClr val="bg1">
              <a:lumMod val="85000"/>
              <a:alpha val="40000"/>
            </a:schemeClr>
          </a:glow>
        </a:effectLst>
      </dsp:spPr>
      <dsp:style>
        <a:lnRef idx="0">
          <a:scrgbClr r="0" g="0" b="0"/>
        </a:lnRef>
        <a:fillRef idx="1">
          <a:scrgbClr r="0" g="0" b="0"/>
        </a:fillRef>
        <a:effectRef idx="0">
          <a:scrgbClr r="0" g="0" b="0"/>
        </a:effectRef>
        <a:fontRef idx="minor"/>
      </dsp:style>
    </dsp:sp>
    <dsp:sp modelId="{29A2C562-390A-46DC-A675-A1E63F0B0EE7}">
      <dsp:nvSpPr>
        <dsp:cNvPr id="0" name=""/>
        <dsp:cNvSpPr/>
      </dsp:nvSpPr>
      <dsp:spPr>
        <a:xfrm>
          <a:off x="667586" y="2641099"/>
          <a:ext cx="136671" cy="136671"/>
        </a:xfrm>
        <a:prstGeom prst="ellipse">
          <a:avLst/>
        </a:prstGeom>
        <a:solidFill>
          <a:schemeClr val="accent2">
            <a:lumMod val="75000"/>
            <a:alpha val="47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1BDF9B1-3DF8-4964-A673-A80F339F0DD1}">
      <dsp:nvSpPr>
        <dsp:cNvPr id="0" name=""/>
        <dsp:cNvSpPr/>
      </dsp:nvSpPr>
      <dsp:spPr>
        <a:xfrm>
          <a:off x="735921" y="2709435"/>
          <a:ext cx="1224784" cy="9494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419" tIns="0" rIns="0" bIns="0" numCol="1" spcCol="1270" anchor="t" anchorCtr="0">
          <a:noAutofit/>
        </a:bodyPr>
        <a:lstStyle/>
        <a:p>
          <a:pPr lvl="0" algn="l" defTabSz="800100">
            <a:lnSpc>
              <a:spcPct val="90000"/>
            </a:lnSpc>
            <a:spcBef>
              <a:spcPct val="0"/>
            </a:spcBef>
            <a:spcAft>
              <a:spcPct val="35000"/>
            </a:spcAft>
          </a:pPr>
          <a:r>
            <a:rPr lang="en-US" sz="1800" b="1" kern="1200" dirty="0" smtClean="0">
              <a:solidFill>
                <a:schemeClr val="tx1"/>
              </a:solidFill>
            </a:rPr>
            <a:t>Capabilities</a:t>
          </a:r>
          <a:r>
            <a:rPr lang="en-US" sz="1800" kern="1200" dirty="0" smtClean="0"/>
            <a:t> </a:t>
          </a:r>
          <a:endParaRPr lang="en-GB" sz="1800" kern="1200" dirty="0"/>
        </a:p>
      </dsp:txBody>
      <dsp:txXfrm>
        <a:off x="735921" y="2709435"/>
        <a:ext cx="1224784" cy="949470"/>
      </dsp:txXfrm>
    </dsp:sp>
    <dsp:sp modelId="{252674E2-070D-4C60-9E50-268DF6E6A80C}">
      <dsp:nvSpPr>
        <dsp:cNvPr id="0" name=""/>
        <dsp:cNvSpPr/>
      </dsp:nvSpPr>
      <dsp:spPr>
        <a:xfrm>
          <a:off x="1873972" y="1748137"/>
          <a:ext cx="247059" cy="247059"/>
        </a:xfrm>
        <a:prstGeom prst="ellipse">
          <a:avLst/>
        </a:prstGeom>
        <a:solidFill>
          <a:srgbClr val="00B050">
            <a:alpha val="46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F64117F-41EF-4BFB-8502-5D1498E8D282}">
      <dsp:nvSpPr>
        <dsp:cNvPr id="0" name=""/>
        <dsp:cNvSpPr/>
      </dsp:nvSpPr>
      <dsp:spPr>
        <a:xfrm>
          <a:off x="1997501" y="1871667"/>
          <a:ext cx="1261580" cy="17872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0912" tIns="0" rIns="0" bIns="0" numCol="1" spcCol="1270" anchor="t" anchorCtr="0">
          <a:noAutofit/>
        </a:bodyPr>
        <a:lstStyle/>
        <a:p>
          <a:pPr lvl="0" algn="l" defTabSz="800100">
            <a:lnSpc>
              <a:spcPct val="90000"/>
            </a:lnSpc>
            <a:spcBef>
              <a:spcPct val="0"/>
            </a:spcBef>
            <a:spcAft>
              <a:spcPct val="35000"/>
            </a:spcAft>
          </a:pPr>
          <a:r>
            <a:rPr lang="en-US" sz="1800" b="1" kern="1200" dirty="0" smtClean="0"/>
            <a:t>Behaviors</a:t>
          </a:r>
          <a:endParaRPr lang="en-GB" sz="1800" b="1" kern="1200" dirty="0"/>
        </a:p>
      </dsp:txBody>
      <dsp:txXfrm>
        <a:off x="1997501" y="1871667"/>
        <a:ext cx="1261580" cy="1787238"/>
      </dsp:txXfrm>
    </dsp:sp>
    <dsp:sp modelId="{D33E7632-CEB9-4A4B-A5ED-2A8C382FE0F2}">
      <dsp:nvSpPr>
        <dsp:cNvPr id="0" name=""/>
        <dsp:cNvSpPr/>
      </dsp:nvSpPr>
      <dsp:spPr>
        <a:xfrm>
          <a:off x="3324789" y="1204738"/>
          <a:ext cx="341677" cy="341677"/>
        </a:xfrm>
        <a:prstGeom prst="ellipse">
          <a:avLst/>
        </a:prstGeom>
        <a:solidFill>
          <a:schemeClr val="accent1">
            <a:hueOff val="0"/>
            <a:satOff val="0"/>
            <a:lumOff val="0"/>
            <a:alpha val="48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62A0395-12B3-4B1C-974C-02A7686D32EE}">
      <dsp:nvSpPr>
        <dsp:cNvPr id="0" name=""/>
        <dsp:cNvSpPr/>
      </dsp:nvSpPr>
      <dsp:spPr>
        <a:xfrm>
          <a:off x="3495628" y="1375577"/>
          <a:ext cx="1261580" cy="2283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1048" tIns="0" rIns="0" bIns="0" numCol="1" spcCol="1270" anchor="t" anchorCtr="0">
          <a:noAutofit/>
        </a:bodyPr>
        <a:lstStyle/>
        <a:p>
          <a:pPr lvl="0" algn="l" defTabSz="800100">
            <a:lnSpc>
              <a:spcPct val="90000"/>
            </a:lnSpc>
            <a:spcBef>
              <a:spcPct val="0"/>
            </a:spcBef>
            <a:spcAft>
              <a:spcPct val="35000"/>
            </a:spcAft>
          </a:pPr>
          <a:r>
            <a:rPr lang="en-US" sz="1800" b="1" kern="1200" dirty="0" smtClean="0">
              <a:solidFill>
                <a:schemeClr val="tx1"/>
              </a:solidFill>
            </a:rPr>
            <a:t>Outputs</a:t>
          </a:r>
          <a:endParaRPr lang="en-GB" sz="1800" b="1" kern="1200" dirty="0">
            <a:solidFill>
              <a:schemeClr val="tx1"/>
            </a:solidFill>
          </a:endParaRPr>
        </a:p>
      </dsp:txBody>
      <dsp:txXfrm>
        <a:off x="3495628" y="1375577"/>
        <a:ext cx="1261580" cy="228332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3748B6-C17B-4230-ACF2-16DD9FACD1EB}">
      <dsp:nvSpPr>
        <dsp:cNvPr id="0" name=""/>
        <dsp:cNvSpPr/>
      </dsp:nvSpPr>
      <dsp:spPr>
        <a:xfrm>
          <a:off x="1426730" y="2844316"/>
          <a:ext cx="306439" cy="2708862"/>
        </a:xfrm>
        <a:custGeom>
          <a:avLst/>
          <a:gdLst/>
          <a:ahLst/>
          <a:cxnLst/>
          <a:rect l="0" t="0" r="0" b="0"/>
          <a:pathLst>
            <a:path>
              <a:moveTo>
                <a:pt x="0" y="0"/>
              </a:moveTo>
              <a:lnTo>
                <a:pt x="153219" y="0"/>
              </a:lnTo>
              <a:lnTo>
                <a:pt x="153219" y="2708862"/>
              </a:lnTo>
              <a:lnTo>
                <a:pt x="306439" y="270886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00050">
            <a:lnSpc>
              <a:spcPct val="90000"/>
            </a:lnSpc>
            <a:spcBef>
              <a:spcPct val="0"/>
            </a:spcBef>
            <a:spcAft>
              <a:spcPct val="35000"/>
            </a:spcAft>
          </a:pPr>
          <a:endParaRPr lang="en-GB" sz="900" kern="1200"/>
        </a:p>
      </dsp:txBody>
      <dsp:txXfrm>
        <a:off x="1511797" y="4130593"/>
        <a:ext cx="136306" cy="136306"/>
      </dsp:txXfrm>
    </dsp:sp>
    <dsp:sp modelId="{7C5779D8-FA1F-4634-BB2B-47A478E0AC76}">
      <dsp:nvSpPr>
        <dsp:cNvPr id="0" name=""/>
        <dsp:cNvSpPr/>
      </dsp:nvSpPr>
      <dsp:spPr>
        <a:xfrm>
          <a:off x="1426730" y="2844316"/>
          <a:ext cx="306439" cy="1912761"/>
        </a:xfrm>
        <a:custGeom>
          <a:avLst/>
          <a:gdLst/>
          <a:ahLst/>
          <a:cxnLst/>
          <a:rect l="0" t="0" r="0" b="0"/>
          <a:pathLst>
            <a:path>
              <a:moveTo>
                <a:pt x="0" y="0"/>
              </a:moveTo>
              <a:lnTo>
                <a:pt x="153219" y="0"/>
              </a:lnTo>
              <a:lnTo>
                <a:pt x="153219" y="1912761"/>
              </a:lnTo>
              <a:lnTo>
                <a:pt x="306439" y="191276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GB" sz="600" kern="1200"/>
        </a:p>
      </dsp:txBody>
      <dsp:txXfrm>
        <a:off x="1531521" y="3752267"/>
        <a:ext cx="96857" cy="96857"/>
      </dsp:txXfrm>
    </dsp:sp>
    <dsp:sp modelId="{845E26C1-D9D2-46E4-872F-F2F83783FBD0}">
      <dsp:nvSpPr>
        <dsp:cNvPr id="0" name=""/>
        <dsp:cNvSpPr/>
      </dsp:nvSpPr>
      <dsp:spPr>
        <a:xfrm>
          <a:off x="1426730" y="2844316"/>
          <a:ext cx="306439" cy="841933"/>
        </a:xfrm>
        <a:custGeom>
          <a:avLst/>
          <a:gdLst/>
          <a:ahLst/>
          <a:cxnLst/>
          <a:rect l="0" t="0" r="0" b="0"/>
          <a:pathLst>
            <a:path>
              <a:moveTo>
                <a:pt x="0" y="0"/>
              </a:moveTo>
              <a:lnTo>
                <a:pt x="153219" y="0"/>
              </a:lnTo>
              <a:lnTo>
                <a:pt x="153219" y="841933"/>
              </a:lnTo>
              <a:lnTo>
                <a:pt x="306439" y="8419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1557551" y="3242883"/>
        <a:ext cx="44798" cy="44798"/>
      </dsp:txXfrm>
    </dsp:sp>
    <dsp:sp modelId="{6AE8B17D-3926-4A5E-80E1-46FF3041F651}">
      <dsp:nvSpPr>
        <dsp:cNvPr id="0" name=""/>
        <dsp:cNvSpPr/>
      </dsp:nvSpPr>
      <dsp:spPr>
        <a:xfrm>
          <a:off x="1426730" y="2720699"/>
          <a:ext cx="306439" cy="91440"/>
        </a:xfrm>
        <a:custGeom>
          <a:avLst/>
          <a:gdLst/>
          <a:ahLst/>
          <a:cxnLst/>
          <a:rect l="0" t="0" r="0" b="0"/>
          <a:pathLst>
            <a:path>
              <a:moveTo>
                <a:pt x="0" y="123616"/>
              </a:moveTo>
              <a:lnTo>
                <a:pt x="153219" y="123616"/>
              </a:lnTo>
              <a:lnTo>
                <a:pt x="153219" y="45720"/>
              </a:lnTo>
              <a:lnTo>
                <a:pt x="306439" y="457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1572045" y="2758514"/>
        <a:ext cx="15809" cy="15809"/>
      </dsp:txXfrm>
    </dsp:sp>
    <dsp:sp modelId="{3E9AFF62-C875-4709-8ADC-FDF64B00687A}">
      <dsp:nvSpPr>
        <dsp:cNvPr id="0" name=""/>
        <dsp:cNvSpPr/>
      </dsp:nvSpPr>
      <dsp:spPr>
        <a:xfrm>
          <a:off x="1426730" y="1723347"/>
          <a:ext cx="306439" cy="1120968"/>
        </a:xfrm>
        <a:custGeom>
          <a:avLst/>
          <a:gdLst/>
          <a:ahLst/>
          <a:cxnLst/>
          <a:rect l="0" t="0" r="0" b="0"/>
          <a:pathLst>
            <a:path>
              <a:moveTo>
                <a:pt x="0" y="1120968"/>
              </a:moveTo>
              <a:lnTo>
                <a:pt x="153219" y="1120968"/>
              </a:lnTo>
              <a:lnTo>
                <a:pt x="153219" y="0"/>
              </a:lnTo>
              <a:lnTo>
                <a:pt x="306439"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1550898" y="2254779"/>
        <a:ext cx="58104" cy="58104"/>
      </dsp:txXfrm>
    </dsp:sp>
    <dsp:sp modelId="{9455D069-59AA-4E8A-AB18-C56B70CFFF0F}">
      <dsp:nvSpPr>
        <dsp:cNvPr id="0" name=""/>
        <dsp:cNvSpPr/>
      </dsp:nvSpPr>
      <dsp:spPr>
        <a:xfrm>
          <a:off x="1426730" y="540003"/>
          <a:ext cx="306439" cy="2304312"/>
        </a:xfrm>
        <a:custGeom>
          <a:avLst/>
          <a:gdLst/>
          <a:ahLst/>
          <a:cxnLst/>
          <a:rect l="0" t="0" r="0" b="0"/>
          <a:pathLst>
            <a:path>
              <a:moveTo>
                <a:pt x="0" y="2304312"/>
              </a:moveTo>
              <a:lnTo>
                <a:pt x="153219" y="2304312"/>
              </a:lnTo>
              <a:lnTo>
                <a:pt x="153219" y="0"/>
              </a:lnTo>
              <a:lnTo>
                <a:pt x="306439"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n-GB" sz="800" kern="1200"/>
        </a:p>
      </dsp:txBody>
      <dsp:txXfrm>
        <a:off x="1521835" y="1634044"/>
        <a:ext cx="116229" cy="116229"/>
      </dsp:txXfrm>
    </dsp:sp>
    <dsp:sp modelId="{5712A2CA-06A5-4031-A983-224530D2ED6D}">
      <dsp:nvSpPr>
        <dsp:cNvPr id="0" name=""/>
        <dsp:cNvSpPr/>
      </dsp:nvSpPr>
      <dsp:spPr>
        <a:xfrm rot="16200000">
          <a:off x="-1922260" y="2255013"/>
          <a:ext cx="5519377" cy="1178605"/>
        </a:xfrm>
        <a:prstGeom prst="rect">
          <a:avLst/>
        </a:prstGeom>
        <a:solidFill>
          <a:schemeClr val="accent2">
            <a:lumMod val="40000"/>
            <a:lumOff val="60000"/>
            <a:alpha val="67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en-GB" sz="3900" b="1" kern="1200" dirty="0" smtClean="0">
              <a:solidFill>
                <a:srgbClr val="002060"/>
              </a:solidFill>
            </a:rPr>
            <a:t>PROFESSIONAL VALUES &amp; ATTRIBUTES</a:t>
          </a:r>
          <a:endParaRPr lang="en-GB" sz="3900" b="1" kern="1200" dirty="0">
            <a:solidFill>
              <a:srgbClr val="002060"/>
            </a:solidFill>
          </a:endParaRPr>
        </a:p>
      </dsp:txBody>
      <dsp:txXfrm>
        <a:off x="-1922260" y="2255013"/>
        <a:ext cx="5519377" cy="1178605"/>
      </dsp:txXfrm>
    </dsp:sp>
    <dsp:sp modelId="{5F0E80C4-D62B-425D-A97A-090A011E2A02}">
      <dsp:nvSpPr>
        <dsp:cNvPr id="0" name=""/>
        <dsp:cNvSpPr/>
      </dsp:nvSpPr>
      <dsp:spPr>
        <a:xfrm>
          <a:off x="1733170" y="3432"/>
          <a:ext cx="6121082" cy="107314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GB" sz="2000" kern="1200" dirty="0" smtClean="0"/>
            <a:t>Reflect on what works best in their teaching and learning to meet the diverse needs of learners</a:t>
          </a:r>
          <a:endParaRPr lang="en-GB" sz="2000" kern="1200" dirty="0"/>
        </a:p>
      </dsp:txBody>
      <dsp:txXfrm>
        <a:off x="1733170" y="3432"/>
        <a:ext cx="6121082" cy="1073140"/>
      </dsp:txXfrm>
    </dsp:sp>
    <dsp:sp modelId="{74B990CA-2C5C-4447-81BD-CAB6A24C57CD}">
      <dsp:nvSpPr>
        <dsp:cNvPr id="0" name=""/>
        <dsp:cNvSpPr/>
      </dsp:nvSpPr>
      <dsp:spPr>
        <a:xfrm>
          <a:off x="1733170" y="1193356"/>
          <a:ext cx="6078763" cy="105998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GB" sz="1800" kern="1200" dirty="0" smtClean="0"/>
            <a:t>Evaluate and challenge their practice, values and beliefs</a:t>
          </a:r>
          <a:endParaRPr lang="en-GB" sz="1800" kern="1200" dirty="0"/>
        </a:p>
      </dsp:txBody>
      <dsp:txXfrm>
        <a:off x="1733170" y="1193356"/>
        <a:ext cx="6078763" cy="1059981"/>
      </dsp:txXfrm>
    </dsp:sp>
    <dsp:sp modelId="{A18FBB74-BF60-4DF0-946E-732A1CF68D64}">
      <dsp:nvSpPr>
        <dsp:cNvPr id="0" name=""/>
        <dsp:cNvSpPr/>
      </dsp:nvSpPr>
      <dsp:spPr>
        <a:xfrm>
          <a:off x="1733170" y="2370121"/>
          <a:ext cx="6133876" cy="79259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GB" sz="2000" kern="1200" dirty="0" smtClean="0"/>
            <a:t>Inspire, motivate and raise aspirations of learners through their enthusiasm and knowledge</a:t>
          </a:r>
          <a:endParaRPr lang="en-GB" sz="2000" kern="1200" dirty="0"/>
        </a:p>
      </dsp:txBody>
      <dsp:txXfrm>
        <a:off x="1733170" y="2370121"/>
        <a:ext cx="6133876" cy="792594"/>
      </dsp:txXfrm>
    </dsp:sp>
    <dsp:sp modelId="{B4910F14-65C7-4090-9D04-0693AD704951}">
      <dsp:nvSpPr>
        <dsp:cNvPr id="0" name=""/>
        <dsp:cNvSpPr/>
      </dsp:nvSpPr>
      <dsp:spPr>
        <a:xfrm>
          <a:off x="1733170" y="3279499"/>
          <a:ext cx="6185297" cy="81349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GB" sz="1800" kern="1200" dirty="0" smtClean="0"/>
            <a:t>Be creative and innovative in selecting and adapting strategies to help learners to learn</a:t>
          </a:r>
          <a:endParaRPr lang="en-GB" sz="1800" kern="1200" dirty="0"/>
        </a:p>
      </dsp:txBody>
      <dsp:txXfrm>
        <a:off x="1733170" y="3279499"/>
        <a:ext cx="6185297" cy="813498"/>
      </dsp:txXfrm>
    </dsp:sp>
    <dsp:sp modelId="{8712530B-5AD8-4F59-9FBC-95E9C6708892}">
      <dsp:nvSpPr>
        <dsp:cNvPr id="0" name=""/>
        <dsp:cNvSpPr/>
      </dsp:nvSpPr>
      <dsp:spPr>
        <a:xfrm>
          <a:off x="1733170" y="4209781"/>
          <a:ext cx="6227616" cy="109459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GB" sz="2000" kern="1200" dirty="0" smtClean="0"/>
            <a:t>Value and promote social and cultural diversity, equality of opportunity and inclusion</a:t>
          </a:r>
          <a:endParaRPr lang="en-GB" sz="2000" kern="1200" dirty="0"/>
        </a:p>
      </dsp:txBody>
      <dsp:txXfrm>
        <a:off x="1733170" y="4209781"/>
        <a:ext cx="6227616" cy="1094591"/>
      </dsp:txXfrm>
    </dsp:sp>
    <dsp:sp modelId="{BCD442D8-6EF3-4B80-9555-C266BE2FEF5B}">
      <dsp:nvSpPr>
        <dsp:cNvPr id="0" name=""/>
        <dsp:cNvSpPr/>
      </dsp:nvSpPr>
      <dsp:spPr>
        <a:xfrm>
          <a:off x="1733170" y="5421156"/>
          <a:ext cx="1532197" cy="26404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kern="1200" dirty="0" smtClean="0"/>
            <a:t>…….</a:t>
          </a:r>
          <a:endParaRPr lang="en-GB" sz="1700" kern="1200" dirty="0"/>
        </a:p>
      </dsp:txBody>
      <dsp:txXfrm>
        <a:off x="1733170" y="5421156"/>
        <a:ext cx="1532197" cy="26404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3748B6-C17B-4230-ACF2-16DD9FACD1EB}">
      <dsp:nvSpPr>
        <dsp:cNvPr id="0" name=""/>
        <dsp:cNvSpPr/>
      </dsp:nvSpPr>
      <dsp:spPr>
        <a:xfrm>
          <a:off x="1426730" y="2844316"/>
          <a:ext cx="306439" cy="2708862"/>
        </a:xfrm>
        <a:custGeom>
          <a:avLst/>
          <a:gdLst/>
          <a:ahLst/>
          <a:cxnLst/>
          <a:rect l="0" t="0" r="0" b="0"/>
          <a:pathLst>
            <a:path>
              <a:moveTo>
                <a:pt x="0" y="0"/>
              </a:moveTo>
              <a:lnTo>
                <a:pt x="153219" y="0"/>
              </a:lnTo>
              <a:lnTo>
                <a:pt x="153219" y="2708862"/>
              </a:lnTo>
              <a:lnTo>
                <a:pt x="306439" y="270886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00050">
            <a:lnSpc>
              <a:spcPct val="90000"/>
            </a:lnSpc>
            <a:spcBef>
              <a:spcPct val="0"/>
            </a:spcBef>
            <a:spcAft>
              <a:spcPct val="35000"/>
            </a:spcAft>
          </a:pPr>
          <a:endParaRPr lang="en-GB" sz="900" kern="1200"/>
        </a:p>
      </dsp:txBody>
      <dsp:txXfrm>
        <a:off x="1511797" y="4130593"/>
        <a:ext cx="136306" cy="136306"/>
      </dsp:txXfrm>
    </dsp:sp>
    <dsp:sp modelId="{7C5779D8-FA1F-4634-BB2B-47A478E0AC76}">
      <dsp:nvSpPr>
        <dsp:cNvPr id="0" name=""/>
        <dsp:cNvSpPr/>
      </dsp:nvSpPr>
      <dsp:spPr>
        <a:xfrm>
          <a:off x="1426730" y="2844316"/>
          <a:ext cx="306439" cy="1912761"/>
        </a:xfrm>
        <a:custGeom>
          <a:avLst/>
          <a:gdLst/>
          <a:ahLst/>
          <a:cxnLst/>
          <a:rect l="0" t="0" r="0" b="0"/>
          <a:pathLst>
            <a:path>
              <a:moveTo>
                <a:pt x="0" y="0"/>
              </a:moveTo>
              <a:lnTo>
                <a:pt x="153219" y="0"/>
              </a:lnTo>
              <a:lnTo>
                <a:pt x="153219" y="1912761"/>
              </a:lnTo>
              <a:lnTo>
                <a:pt x="306439" y="191276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GB" sz="600" kern="1200"/>
        </a:p>
      </dsp:txBody>
      <dsp:txXfrm>
        <a:off x="1531521" y="3752267"/>
        <a:ext cx="96857" cy="96857"/>
      </dsp:txXfrm>
    </dsp:sp>
    <dsp:sp modelId="{845E26C1-D9D2-46E4-872F-F2F83783FBD0}">
      <dsp:nvSpPr>
        <dsp:cNvPr id="0" name=""/>
        <dsp:cNvSpPr/>
      </dsp:nvSpPr>
      <dsp:spPr>
        <a:xfrm>
          <a:off x="1426730" y="2844316"/>
          <a:ext cx="306439" cy="841933"/>
        </a:xfrm>
        <a:custGeom>
          <a:avLst/>
          <a:gdLst/>
          <a:ahLst/>
          <a:cxnLst/>
          <a:rect l="0" t="0" r="0" b="0"/>
          <a:pathLst>
            <a:path>
              <a:moveTo>
                <a:pt x="0" y="0"/>
              </a:moveTo>
              <a:lnTo>
                <a:pt x="153219" y="0"/>
              </a:lnTo>
              <a:lnTo>
                <a:pt x="153219" y="841933"/>
              </a:lnTo>
              <a:lnTo>
                <a:pt x="306439" y="8419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1557551" y="3242883"/>
        <a:ext cx="44798" cy="44798"/>
      </dsp:txXfrm>
    </dsp:sp>
    <dsp:sp modelId="{6AE8B17D-3926-4A5E-80E1-46FF3041F651}">
      <dsp:nvSpPr>
        <dsp:cNvPr id="0" name=""/>
        <dsp:cNvSpPr/>
      </dsp:nvSpPr>
      <dsp:spPr>
        <a:xfrm>
          <a:off x="1426730" y="2720699"/>
          <a:ext cx="306439" cy="91440"/>
        </a:xfrm>
        <a:custGeom>
          <a:avLst/>
          <a:gdLst/>
          <a:ahLst/>
          <a:cxnLst/>
          <a:rect l="0" t="0" r="0" b="0"/>
          <a:pathLst>
            <a:path>
              <a:moveTo>
                <a:pt x="0" y="123616"/>
              </a:moveTo>
              <a:lnTo>
                <a:pt x="153219" y="123616"/>
              </a:lnTo>
              <a:lnTo>
                <a:pt x="153219" y="45720"/>
              </a:lnTo>
              <a:lnTo>
                <a:pt x="306439" y="457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1572045" y="2758514"/>
        <a:ext cx="15809" cy="15809"/>
      </dsp:txXfrm>
    </dsp:sp>
    <dsp:sp modelId="{3E9AFF62-C875-4709-8ADC-FDF64B00687A}">
      <dsp:nvSpPr>
        <dsp:cNvPr id="0" name=""/>
        <dsp:cNvSpPr/>
      </dsp:nvSpPr>
      <dsp:spPr>
        <a:xfrm>
          <a:off x="1426730" y="1723347"/>
          <a:ext cx="306439" cy="1120968"/>
        </a:xfrm>
        <a:custGeom>
          <a:avLst/>
          <a:gdLst/>
          <a:ahLst/>
          <a:cxnLst/>
          <a:rect l="0" t="0" r="0" b="0"/>
          <a:pathLst>
            <a:path>
              <a:moveTo>
                <a:pt x="0" y="1120968"/>
              </a:moveTo>
              <a:lnTo>
                <a:pt x="153219" y="1120968"/>
              </a:lnTo>
              <a:lnTo>
                <a:pt x="153219" y="0"/>
              </a:lnTo>
              <a:lnTo>
                <a:pt x="306439"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1550898" y="2254779"/>
        <a:ext cx="58104" cy="58104"/>
      </dsp:txXfrm>
    </dsp:sp>
    <dsp:sp modelId="{9455D069-59AA-4E8A-AB18-C56B70CFFF0F}">
      <dsp:nvSpPr>
        <dsp:cNvPr id="0" name=""/>
        <dsp:cNvSpPr/>
      </dsp:nvSpPr>
      <dsp:spPr>
        <a:xfrm>
          <a:off x="1426730" y="540003"/>
          <a:ext cx="306439" cy="2304312"/>
        </a:xfrm>
        <a:custGeom>
          <a:avLst/>
          <a:gdLst/>
          <a:ahLst/>
          <a:cxnLst/>
          <a:rect l="0" t="0" r="0" b="0"/>
          <a:pathLst>
            <a:path>
              <a:moveTo>
                <a:pt x="0" y="2304312"/>
              </a:moveTo>
              <a:lnTo>
                <a:pt x="153219" y="2304312"/>
              </a:lnTo>
              <a:lnTo>
                <a:pt x="153219" y="0"/>
              </a:lnTo>
              <a:lnTo>
                <a:pt x="306439"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n-GB" sz="800" kern="1200"/>
        </a:p>
      </dsp:txBody>
      <dsp:txXfrm>
        <a:off x="1521835" y="1634044"/>
        <a:ext cx="116229" cy="116229"/>
      </dsp:txXfrm>
    </dsp:sp>
    <dsp:sp modelId="{5712A2CA-06A5-4031-A983-224530D2ED6D}">
      <dsp:nvSpPr>
        <dsp:cNvPr id="0" name=""/>
        <dsp:cNvSpPr/>
      </dsp:nvSpPr>
      <dsp:spPr>
        <a:xfrm rot="16200000">
          <a:off x="-1922260" y="2255013"/>
          <a:ext cx="5519377" cy="1178605"/>
        </a:xfrm>
        <a:prstGeom prst="rect">
          <a:avLst/>
        </a:prstGeom>
        <a:solidFill>
          <a:srgbClr val="99FFCC">
            <a:alpha val="67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en-GB" sz="3300" b="1" kern="1200" dirty="0" smtClean="0">
              <a:solidFill>
                <a:srgbClr val="002060"/>
              </a:solidFill>
            </a:rPr>
            <a:t>PROFESSIONAL KNOWLEDGE</a:t>
          </a:r>
        </a:p>
        <a:p>
          <a:pPr lvl="0" algn="ctr" defTabSz="1466850">
            <a:lnSpc>
              <a:spcPct val="90000"/>
            </a:lnSpc>
            <a:spcBef>
              <a:spcPct val="0"/>
            </a:spcBef>
            <a:spcAft>
              <a:spcPct val="35000"/>
            </a:spcAft>
          </a:pPr>
          <a:r>
            <a:rPr lang="en-GB" sz="3300" b="1" kern="1200" dirty="0" smtClean="0">
              <a:solidFill>
                <a:srgbClr val="002060"/>
              </a:solidFill>
            </a:rPr>
            <a:t>&amp; UNDERSTANDING</a:t>
          </a:r>
          <a:endParaRPr lang="en-GB" sz="3300" b="1" kern="1200" dirty="0">
            <a:solidFill>
              <a:srgbClr val="002060"/>
            </a:solidFill>
          </a:endParaRPr>
        </a:p>
      </dsp:txBody>
      <dsp:txXfrm>
        <a:off x="-1922260" y="2255013"/>
        <a:ext cx="5519377" cy="1178605"/>
      </dsp:txXfrm>
    </dsp:sp>
    <dsp:sp modelId="{5F0E80C4-D62B-425D-A97A-090A011E2A02}">
      <dsp:nvSpPr>
        <dsp:cNvPr id="0" name=""/>
        <dsp:cNvSpPr/>
      </dsp:nvSpPr>
      <dsp:spPr>
        <a:xfrm>
          <a:off x="1733170" y="3432"/>
          <a:ext cx="6121082" cy="107314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GB" sz="2000" kern="1200" dirty="0" smtClean="0"/>
            <a:t>Maintain and update knowledge of their subject and/or vocational area</a:t>
          </a:r>
          <a:endParaRPr lang="en-GB" sz="2000" kern="1200" dirty="0"/>
        </a:p>
      </dsp:txBody>
      <dsp:txXfrm>
        <a:off x="1733170" y="3432"/>
        <a:ext cx="6121082" cy="1073140"/>
      </dsp:txXfrm>
    </dsp:sp>
    <dsp:sp modelId="{74B990CA-2C5C-4447-81BD-CAB6A24C57CD}">
      <dsp:nvSpPr>
        <dsp:cNvPr id="0" name=""/>
        <dsp:cNvSpPr/>
      </dsp:nvSpPr>
      <dsp:spPr>
        <a:xfrm>
          <a:off x="1733170" y="1193356"/>
          <a:ext cx="6078763" cy="105998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GB" sz="1800" kern="1200" dirty="0" smtClean="0"/>
            <a:t>Maintain and update their knowledge of educational research to develop evidence-based practice</a:t>
          </a:r>
          <a:endParaRPr lang="en-GB" sz="1800" kern="1200" dirty="0"/>
        </a:p>
      </dsp:txBody>
      <dsp:txXfrm>
        <a:off x="1733170" y="1193356"/>
        <a:ext cx="6078763" cy="1059981"/>
      </dsp:txXfrm>
    </dsp:sp>
    <dsp:sp modelId="{A18FBB74-BF60-4DF0-946E-732A1CF68D64}">
      <dsp:nvSpPr>
        <dsp:cNvPr id="0" name=""/>
        <dsp:cNvSpPr/>
      </dsp:nvSpPr>
      <dsp:spPr>
        <a:xfrm>
          <a:off x="1733170" y="2370121"/>
          <a:ext cx="6133876" cy="79259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GB" sz="2000" kern="1200" dirty="0" smtClean="0"/>
            <a:t>Apply theoretical understanding of effective practice in teaching, learning and assessment drawing on research and other evidence</a:t>
          </a:r>
          <a:endParaRPr lang="en-GB" sz="2000" kern="1200" dirty="0"/>
        </a:p>
      </dsp:txBody>
      <dsp:txXfrm>
        <a:off x="1733170" y="2370121"/>
        <a:ext cx="6133876" cy="792594"/>
      </dsp:txXfrm>
    </dsp:sp>
    <dsp:sp modelId="{B4910F14-65C7-4090-9D04-0693AD704951}">
      <dsp:nvSpPr>
        <dsp:cNvPr id="0" name=""/>
        <dsp:cNvSpPr/>
      </dsp:nvSpPr>
      <dsp:spPr>
        <a:xfrm>
          <a:off x="1733170" y="3279499"/>
          <a:ext cx="6185297" cy="81349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GB" sz="1800" kern="1200" dirty="0" smtClean="0"/>
            <a:t>Evaluate their practice with others and assess its impact on learning</a:t>
          </a:r>
          <a:endParaRPr lang="en-GB" sz="1800" kern="1200" dirty="0"/>
        </a:p>
      </dsp:txBody>
      <dsp:txXfrm>
        <a:off x="1733170" y="3279499"/>
        <a:ext cx="6185297" cy="813498"/>
      </dsp:txXfrm>
    </dsp:sp>
    <dsp:sp modelId="{8712530B-5AD8-4F59-9FBC-95E9C6708892}">
      <dsp:nvSpPr>
        <dsp:cNvPr id="0" name=""/>
        <dsp:cNvSpPr/>
      </dsp:nvSpPr>
      <dsp:spPr>
        <a:xfrm>
          <a:off x="1733170" y="4209781"/>
          <a:ext cx="6227616" cy="109459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GB" sz="2000" kern="1200" dirty="0" smtClean="0"/>
            <a:t>Understand the teaching and professional role and their responsibilities</a:t>
          </a:r>
          <a:endParaRPr lang="en-GB" sz="2000" kern="1200" dirty="0"/>
        </a:p>
      </dsp:txBody>
      <dsp:txXfrm>
        <a:off x="1733170" y="4209781"/>
        <a:ext cx="6227616" cy="1094591"/>
      </dsp:txXfrm>
    </dsp:sp>
    <dsp:sp modelId="{BCD442D8-6EF3-4B80-9555-C266BE2FEF5B}">
      <dsp:nvSpPr>
        <dsp:cNvPr id="0" name=""/>
        <dsp:cNvSpPr/>
      </dsp:nvSpPr>
      <dsp:spPr>
        <a:xfrm>
          <a:off x="1733170" y="5421156"/>
          <a:ext cx="1532197" cy="26404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kern="1200" dirty="0" smtClean="0"/>
            <a:t>…….</a:t>
          </a:r>
          <a:endParaRPr lang="en-GB" sz="1700" kern="1200" dirty="0"/>
        </a:p>
      </dsp:txBody>
      <dsp:txXfrm>
        <a:off x="1733170" y="5421156"/>
        <a:ext cx="1532197" cy="26404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3748B6-C17B-4230-ACF2-16DD9FACD1EB}">
      <dsp:nvSpPr>
        <dsp:cNvPr id="0" name=""/>
        <dsp:cNvSpPr/>
      </dsp:nvSpPr>
      <dsp:spPr>
        <a:xfrm>
          <a:off x="1426730" y="2844316"/>
          <a:ext cx="306439" cy="2708862"/>
        </a:xfrm>
        <a:custGeom>
          <a:avLst/>
          <a:gdLst/>
          <a:ahLst/>
          <a:cxnLst/>
          <a:rect l="0" t="0" r="0" b="0"/>
          <a:pathLst>
            <a:path>
              <a:moveTo>
                <a:pt x="0" y="0"/>
              </a:moveTo>
              <a:lnTo>
                <a:pt x="153219" y="0"/>
              </a:lnTo>
              <a:lnTo>
                <a:pt x="153219" y="2708862"/>
              </a:lnTo>
              <a:lnTo>
                <a:pt x="306439" y="270886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00050">
            <a:lnSpc>
              <a:spcPct val="90000"/>
            </a:lnSpc>
            <a:spcBef>
              <a:spcPct val="0"/>
            </a:spcBef>
            <a:spcAft>
              <a:spcPct val="35000"/>
            </a:spcAft>
          </a:pPr>
          <a:endParaRPr lang="en-GB" sz="900" kern="1200"/>
        </a:p>
      </dsp:txBody>
      <dsp:txXfrm>
        <a:off x="1511797" y="4130593"/>
        <a:ext cx="136306" cy="136306"/>
      </dsp:txXfrm>
    </dsp:sp>
    <dsp:sp modelId="{7C5779D8-FA1F-4634-BB2B-47A478E0AC76}">
      <dsp:nvSpPr>
        <dsp:cNvPr id="0" name=""/>
        <dsp:cNvSpPr/>
      </dsp:nvSpPr>
      <dsp:spPr>
        <a:xfrm>
          <a:off x="1426730" y="2844316"/>
          <a:ext cx="306439" cy="1912761"/>
        </a:xfrm>
        <a:custGeom>
          <a:avLst/>
          <a:gdLst/>
          <a:ahLst/>
          <a:cxnLst/>
          <a:rect l="0" t="0" r="0" b="0"/>
          <a:pathLst>
            <a:path>
              <a:moveTo>
                <a:pt x="0" y="0"/>
              </a:moveTo>
              <a:lnTo>
                <a:pt x="153219" y="0"/>
              </a:lnTo>
              <a:lnTo>
                <a:pt x="153219" y="1912761"/>
              </a:lnTo>
              <a:lnTo>
                <a:pt x="306439" y="191276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GB" sz="600" kern="1200"/>
        </a:p>
      </dsp:txBody>
      <dsp:txXfrm>
        <a:off x="1531521" y="3752267"/>
        <a:ext cx="96857" cy="96857"/>
      </dsp:txXfrm>
    </dsp:sp>
    <dsp:sp modelId="{845E26C1-D9D2-46E4-872F-F2F83783FBD0}">
      <dsp:nvSpPr>
        <dsp:cNvPr id="0" name=""/>
        <dsp:cNvSpPr/>
      </dsp:nvSpPr>
      <dsp:spPr>
        <a:xfrm>
          <a:off x="1426730" y="2844316"/>
          <a:ext cx="306439" cy="841933"/>
        </a:xfrm>
        <a:custGeom>
          <a:avLst/>
          <a:gdLst/>
          <a:ahLst/>
          <a:cxnLst/>
          <a:rect l="0" t="0" r="0" b="0"/>
          <a:pathLst>
            <a:path>
              <a:moveTo>
                <a:pt x="0" y="0"/>
              </a:moveTo>
              <a:lnTo>
                <a:pt x="153219" y="0"/>
              </a:lnTo>
              <a:lnTo>
                <a:pt x="153219" y="841933"/>
              </a:lnTo>
              <a:lnTo>
                <a:pt x="306439" y="8419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1557551" y="3242883"/>
        <a:ext cx="44798" cy="44798"/>
      </dsp:txXfrm>
    </dsp:sp>
    <dsp:sp modelId="{6AE8B17D-3926-4A5E-80E1-46FF3041F651}">
      <dsp:nvSpPr>
        <dsp:cNvPr id="0" name=""/>
        <dsp:cNvSpPr/>
      </dsp:nvSpPr>
      <dsp:spPr>
        <a:xfrm>
          <a:off x="1426730" y="2720699"/>
          <a:ext cx="306439" cy="91440"/>
        </a:xfrm>
        <a:custGeom>
          <a:avLst/>
          <a:gdLst/>
          <a:ahLst/>
          <a:cxnLst/>
          <a:rect l="0" t="0" r="0" b="0"/>
          <a:pathLst>
            <a:path>
              <a:moveTo>
                <a:pt x="0" y="123616"/>
              </a:moveTo>
              <a:lnTo>
                <a:pt x="153219" y="123616"/>
              </a:lnTo>
              <a:lnTo>
                <a:pt x="153219" y="45720"/>
              </a:lnTo>
              <a:lnTo>
                <a:pt x="306439" y="457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1572045" y="2758514"/>
        <a:ext cx="15809" cy="15809"/>
      </dsp:txXfrm>
    </dsp:sp>
    <dsp:sp modelId="{3E9AFF62-C875-4709-8ADC-FDF64B00687A}">
      <dsp:nvSpPr>
        <dsp:cNvPr id="0" name=""/>
        <dsp:cNvSpPr/>
      </dsp:nvSpPr>
      <dsp:spPr>
        <a:xfrm>
          <a:off x="1426730" y="1723347"/>
          <a:ext cx="306439" cy="1120968"/>
        </a:xfrm>
        <a:custGeom>
          <a:avLst/>
          <a:gdLst/>
          <a:ahLst/>
          <a:cxnLst/>
          <a:rect l="0" t="0" r="0" b="0"/>
          <a:pathLst>
            <a:path>
              <a:moveTo>
                <a:pt x="0" y="1120968"/>
              </a:moveTo>
              <a:lnTo>
                <a:pt x="153219" y="1120968"/>
              </a:lnTo>
              <a:lnTo>
                <a:pt x="153219" y="0"/>
              </a:lnTo>
              <a:lnTo>
                <a:pt x="306439"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1550898" y="2254779"/>
        <a:ext cx="58104" cy="58104"/>
      </dsp:txXfrm>
    </dsp:sp>
    <dsp:sp modelId="{9455D069-59AA-4E8A-AB18-C56B70CFFF0F}">
      <dsp:nvSpPr>
        <dsp:cNvPr id="0" name=""/>
        <dsp:cNvSpPr/>
      </dsp:nvSpPr>
      <dsp:spPr>
        <a:xfrm>
          <a:off x="1426730" y="540003"/>
          <a:ext cx="306439" cy="2304312"/>
        </a:xfrm>
        <a:custGeom>
          <a:avLst/>
          <a:gdLst/>
          <a:ahLst/>
          <a:cxnLst/>
          <a:rect l="0" t="0" r="0" b="0"/>
          <a:pathLst>
            <a:path>
              <a:moveTo>
                <a:pt x="0" y="2304312"/>
              </a:moveTo>
              <a:lnTo>
                <a:pt x="153219" y="2304312"/>
              </a:lnTo>
              <a:lnTo>
                <a:pt x="153219" y="0"/>
              </a:lnTo>
              <a:lnTo>
                <a:pt x="306439"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n-GB" sz="800" kern="1200"/>
        </a:p>
      </dsp:txBody>
      <dsp:txXfrm>
        <a:off x="1521835" y="1634044"/>
        <a:ext cx="116229" cy="116229"/>
      </dsp:txXfrm>
    </dsp:sp>
    <dsp:sp modelId="{5712A2CA-06A5-4031-A983-224530D2ED6D}">
      <dsp:nvSpPr>
        <dsp:cNvPr id="0" name=""/>
        <dsp:cNvSpPr/>
      </dsp:nvSpPr>
      <dsp:spPr>
        <a:xfrm rot="16200000">
          <a:off x="-1922260" y="2255013"/>
          <a:ext cx="5519377" cy="1178605"/>
        </a:xfrm>
        <a:prstGeom prst="rect">
          <a:avLst/>
        </a:prstGeom>
        <a:solidFill>
          <a:schemeClr val="accent1">
            <a:lumMod val="40000"/>
            <a:lumOff val="60000"/>
            <a:alpha val="67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36195" rIns="36195" bIns="36195" numCol="1" spcCol="1270" anchor="ctr" anchorCtr="0">
          <a:noAutofit/>
        </a:bodyPr>
        <a:lstStyle/>
        <a:p>
          <a:pPr lvl="0" algn="ctr" defTabSz="2533650">
            <a:lnSpc>
              <a:spcPct val="90000"/>
            </a:lnSpc>
            <a:spcBef>
              <a:spcPct val="0"/>
            </a:spcBef>
            <a:spcAft>
              <a:spcPct val="35000"/>
            </a:spcAft>
          </a:pPr>
          <a:r>
            <a:rPr lang="en-GB" sz="5700" b="1" kern="1200" dirty="0" smtClean="0">
              <a:solidFill>
                <a:srgbClr val="002060"/>
              </a:solidFill>
            </a:rPr>
            <a:t>Professional skills</a:t>
          </a:r>
        </a:p>
      </dsp:txBody>
      <dsp:txXfrm>
        <a:off x="-1922260" y="2255013"/>
        <a:ext cx="5519377" cy="1178605"/>
      </dsp:txXfrm>
    </dsp:sp>
    <dsp:sp modelId="{5F0E80C4-D62B-425D-A97A-090A011E2A02}">
      <dsp:nvSpPr>
        <dsp:cNvPr id="0" name=""/>
        <dsp:cNvSpPr/>
      </dsp:nvSpPr>
      <dsp:spPr>
        <a:xfrm>
          <a:off x="1733170" y="3432"/>
          <a:ext cx="6121082" cy="107314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GB" sz="2000" kern="1200" dirty="0" smtClean="0"/>
            <a:t>Motivate and inspire learners to promote achievement and develop their skills to enable progression</a:t>
          </a:r>
          <a:endParaRPr lang="en-GB" sz="2000" kern="1200" dirty="0"/>
        </a:p>
      </dsp:txBody>
      <dsp:txXfrm>
        <a:off x="1733170" y="3432"/>
        <a:ext cx="6121082" cy="1073140"/>
      </dsp:txXfrm>
    </dsp:sp>
    <dsp:sp modelId="{74B990CA-2C5C-4447-81BD-CAB6A24C57CD}">
      <dsp:nvSpPr>
        <dsp:cNvPr id="0" name=""/>
        <dsp:cNvSpPr/>
      </dsp:nvSpPr>
      <dsp:spPr>
        <a:xfrm>
          <a:off x="1733170" y="1193356"/>
          <a:ext cx="6078763" cy="105998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GB" sz="2000" kern="1200" dirty="0" smtClean="0"/>
            <a:t>Plan and deliver effective learning programmes for diverse groups or individuals in a safe and inclusive environment</a:t>
          </a:r>
          <a:endParaRPr lang="en-GB" sz="2000" kern="1200" dirty="0"/>
        </a:p>
      </dsp:txBody>
      <dsp:txXfrm>
        <a:off x="1733170" y="1193356"/>
        <a:ext cx="6078763" cy="1059981"/>
      </dsp:txXfrm>
    </dsp:sp>
    <dsp:sp modelId="{A18FBB74-BF60-4DF0-946E-732A1CF68D64}">
      <dsp:nvSpPr>
        <dsp:cNvPr id="0" name=""/>
        <dsp:cNvSpPr/>
      </dsp:nvSpPr>
      <dsp:spPr>
        <a:xfrm>
          <a:off x="1733170" y="2370121"/>
          <a:ext cx="6133876" cy="79259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GB" sz="2000" kern="1200" dirty="0" smtClean="0"/>
            <a:t>Promote the benefits of technology and support learners in its use</a:t>
          </a:r>
          <a:endParaRPr lang="en-GB" sz="2000" kern="1200" dirty="0"/>
        </a:p>
      </dsp:txBody>
      <dsp:txXfrm>
        <a:off x="1733170" y="2370121"/>
        <a:ext cx="6133876" cy="792594"/>
      </dsp:txXfrm>
    </dsp:sp>
    <dsp:sp modelId="{B4910F14-65C7-4090-9D04-0693AD704951}">
      <dsp:nvSpPr>
        <dsp:cNvPr id="0" name=""/>
        <dsp:cNvSpPr/>
      </dsp:nvSpPr>
      <dsp:spPr>
        <a:xfrm>
          <a:off x="1733170" y="3279499"/>
          <a:ext cx="6185297" cy="81349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GB" sz="1800" kern="1200" dirty="0" smtClean="0"/>
            <a:t>Enable learners to share responsibility for their own learning and assessment, setting goals that stretch and challenge</a:t>
          </a:r>
          <a:endParaRPr lang="en-GB" sz="1800" kern="1200" dirty="0"/>
        </a:p>
      </dsp:txBody>
      <dsp:txXfrm>
        <a:off x="1733170" y="3279499"/>
        <a:ext cx="6185297" cy="813498"/>
      </dsp:txXfrm>
    </dsp:sp>
    <dsp:sp modelId="{8712530B-5AD8-4F59-9FBC-95E9C6708892}">
      <dsp:nvSpPr>
        <dsp:cNvPr id="0" name=""/>
        <dsp:cNvSpPr/>
      </dsp:nvSpPr>
      <dsp:spPr>
        <a:xfrm>
          <a:off x="1733170" y="4209781"/>
          <a:ext cx="6227616" cy="109459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GB" sz="2000" kern="1200" dirty="0" smtClean="0"/>
            <a:t>Maintain and update your teaching and training expertise</a:t>
          </a:r>
        </a:p>
        <a:p>
          <a:pPr lvl="0" algn="ctr" defTabSz="889000">
            <a:lnSpc>
              <a:spcPct val="90000"/>
            </a:lnSpc>
            <a:spcBef>
              <a:spcPct val="0"/>
            </a:spcBef>
            <a:spcAft>
              <a:spcPct val="35000"/>
            </a:spcAft>
          </a:pPr>
          <a:r>
            <a:rPr lang="en-GB" sz="2000" kern="1200" dirty="0" smtClean="0"/>
            <a:t>and vocational skills through collaboration with employers</a:t>
          </a:r>
          <a:endParaRPr lang="en-GB" sz="2000" kern="1200" dirty="0"/>
        </a:p>
      </dsp:txBody>
      <dsp:txXfrm>
        <a:off x="1733170" y="4209781"/>
        <a:ext cx="6227616" cy="1094591"/>
      </dsp:txXfrm>
    </dsp:sp>
    <dsp:sp modelId="{BCD442D8-6EF3-4B80-9555-C266BE2FEF5B}">
      <dsp:nvSpPr>
        <dsp:cNvPr id="0" name=""/>
        <dsp:cNvSpPr/>
      </dsp:nvSpPr>
      <dsp:spPr>
        <a:xfrm>
          <a:off x="1733170" y="5421156"/>
          <a:ext cx="1532197" cy="26404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kern="1200" dirty="0" smtClean="0"/>
            <a:t>…….</a:t>
          </a:r>
          <a:endParaRPr lang="en-GB" sz="1700" kern="1200" dirty="0"/>
        </a:p>
      </dsp:txBody>
      <dsp:txXfrm>
        <a:off x="1733170" y="5421156"/>
        <a:ext cx="1532197" cy="26404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BE2171-1C28-40ED-B959-42F5EA82472B}">
      <dsp:nvSpPr>
        <dsp:cNvPr id="0" name=""/>
        <dsp:cNvSpPr/>
      </dsp:nvSpPr>
      <dsp:spPr>
        <a:xfrm>
          <a:off x="1016000" y="0"/>
          <a:ext cx="4064000" cy="4064000"/>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FC880A3-4D1D-4598-9489-8955543B8188}">
      <dsp:nvSpPr>
        <dsp:cNvPr id="0" name=""/>
        <dsp:cNvSpPr/>
      </dsp:nvSpPr>
      <dsp:spPr>
        <a:xfrm>
          <a:off x="1402080" y="386080"/>
          <a:ext cx="1584960" cy="1584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Networking</a:t>
          </a:r>
          <a:endParaRPr lang="en-GB" sz="1700" kern="1200" dirty="0"/>
        </a:p>
      </dsp:txBody>
      <dsp:txXfrm>
        <a:off x="1402080" y="386080"/>
        <a:ext cx="1584960" cy="1584960"/>
      </dsp:txXfrm>
    </dsp:sp>
    <dsp:sp modelId="{D1B13E3E-2583-4699-8AB8-572698CE5860}">
      <dsp:nvSpPr>
        <dsp:cNvPr id="0" name=""/>
        <dsp:cNvSpPr/>
      </dsp:nvSpPr>
      <dsp:spPr>
        <a:xfrm>
          <a:off x="3108960" y="386080"/>
          <a:ext cx="1584960" cy="1584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GB" sz="1700" kern="1200" dirty="0" smtClean="0"/>
            <a:t>Administration</a:t>
          </a:r>
          <a:endParaRPr lang="en-GB" sz="1700" kern="1200" dirty="0"/>
        </a:p>
      </dsp:txBody>
      <dsp:txXfrm>
        <a:off x="3108960" y="386080"/>
        <a:ext cx="1584960" cy="1584960"/>
      </dsp:txXfrm>
    </dsp:sp>
    <dsp:sp modelId="{947D2EA9-466F-4007-8312-7DA01F1941ED}">
      <dsp:nvSpPr>
        <dsp:cNvPr id="0" name=""/>
        <dsp:cNvSpPr/>
      </dsp:nvSpPr>
      <dsp:spPr>
        <a:xfrm>
          <a:off x="1402080" y="2092960"/>
          <a:ext cx="1584960" cy="1584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GB" sz="1700" kern="1200" dirty="0" smtClean="0"/>
            <a:t>Development and quality assurance</a:t>
          </a:r>
          <a:endParaRPr lang="en-GB" sz="1700" kern="1200" dirty="0"/>
        </a:p>
      </dsp:txBody>
      <dsp:txXfrm>
        <a:off x="1402080" y="2092960"/>
        <a:ext cx="1584960" cy="1584960"/>
      </dsp:txXfrm>
    </dsp:sp>
    <dsp:sp modelId="{F363B714-9DE2-4194-8572-141D9C7BE3EC}">
      <dsp:nvSpPr>
        <dsp:cNvPr id="0" name=""/>
        <dsp:cNvSpPr/>
      </dsp:nvSpPr>
      <dsp:spPr>
        <a:xfrm>
          <a:off x="3108960" y="2092960"/>
          <a:ext cx="1584960" cy="1584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GB" sz="1700" kern="1200" dirty="0" smtClean="0"/>
            <a:t>Training</a:t>
          </a:r>
          <a:endParaRPr lang="en-GB" sz="1700" kern="1200" dirty="0"/>
        </a:p>
      </dsp:txBody>
      <dsp:txXfrm>
        <a:off x="3108960" y="2092960"/>
        <a:ext cx="1584960" cy="158496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3D7722-CB05-4878-94B2-CE43675CFFAA}">
      <dsp:nvSpPr>
        <dsp:cNvPr id="0" name=""/>
        <dsp:cNvSpPr/>
      </dsp:nvSpPr>
      <dsp:spPr>
        <a:xfrm>
          <a:off x="1357766" y="-46158"/>
          <a:ext cx="5637394" cy="5637394"/>
        </a:xfrm>
        <a:prstGeom prst="circularArrow">
          <a:avLst>
            <a:gd name="adj1" fmla="val 5544"/>
            <a:gd name="adj2" fmla="val 330680"/>
            <a:gd name="adj3" fmla="val 14637332"/>
            <a:gd name="adj4" fmla="val 16880995"/>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A580A74-78C2-4653-B6E4-E14BF5C696E6}">
      <dsp:nvSpPr>
        <dsp:cNvPr id="0" name=""/>
        <dsp:cNvSpPr/>
      </dsp:nvSpPr>
      <dsp:spPr>
        <a:xfrm>
          <a:off x="3375023" y="3585"/>
          <a:ext cx="1602881" cy="8014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kern="1200" dirty="0" smtClean="0"/>
            <a:t>Technological development</a:t>
          </a:r>
          <a:endParaRPr lang="en-GB" sz="1200" kern="1200" dirty="0"/>
        </a:p>
      </dsp:txBody>
      <dsp:txXfrm>
        <a:off x="3375023" y="3585"/>
        <a:ext cx="1602881" cy="801440"/>
      </dsp:txXfrm>
    </dsp:sp>
    <dsp:sp modelId="{E060BD51-EBDF-4666-B447-B10B39CBF50F}">
      <dsp:nvSpPr>
        <dsp:cNvPr id="0" name=""/>
        <dsp:cNvSpPr/>
      </dsp:nvSpPr>
      <dsp:spPr>
        <a:xfrm>
          <a:off x="5074912" y="707702"/>
          <a:ext cx="1602881" cy="8014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kern="1200" dirty="0" smtClean="0"/>
            <a:t>New target groups</a:t>
          </a:r>
          <a:endParaRPr lang="en-GB" sz="1200" kern="1200" dirty="0"/>
        </a:p>
      </dsp:txBody>
      <dsp:txXfrm>
        <a:off x="5074912" y="707702"/>
        <a:ext cx="1602881" cy="801440"/>
      </dsp:txXfrm>
    </dsp:sp>
    <dsp:sp modelId="{7B3E8459-41A4-4DA1-9C8C-AF990FBA9618}">
      <dsp:nvSpPr>
        <dsp:cNvPr id="0" name=""/>
        <dsp:cNvSpPr/>
      </dsp:nvSpPr>
      <dsp:spPr>
        <a:xfrm>
          <a:off x="5779029" y="2407591"/>
          <a:ext cx="1602881" cy="8014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kern="1200" dirty="0" smtClean="0"/>
            <a:t>Changing paradigms of learning</a:t>
          </a:r>
          <a:endParaRPr lang="en-GB" sz="1200" kern="1200" dirty="0"/>
        </a:p>
      </dsp:txBody>
      <dsp:txXfrm>
        <a:off x="5779029" y="2407591"/>
        <a:ext cx="1602881" cy="801440"/>
      </dsp:txXfrm>
    </dsp:sp>
    <dsp:sp modelId="{4BAF24D1-BAB1-4AFA-9184-53D491D5236D}">
      <dsp:nvSpPr>
        <dsp:cNvPr id="0" name=""/>
        <dsp:cNvSpPr/>
      </dsp:nvSpPr>
      <dsp:spPr>
        <a:xfrm>
          <a:off x="5074912" y="4107480"/>
          <a:ext cx="1602881" cy="8014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kern="1200" dirty="0" smtClean="0"/>
            <a:t>Cultural changes</a:t>
          </a:r>
          <a:endParaRPr lang="en-GB" sz="1200" kern="1200" dirty="0"/>
        </a:p>
      </dsp:txBody>
      <dsp:txXfrm>
        <a:off x="5074912" y="4107480"/>
        <a:ext cx="1602881" cy="801440"/>
      </dsp:txXfrm>
    </dsp:sp>
    <dsp:sp modelId="{E887B88D-ECF3-4B3F-8A5D-AFB81727B480}">
      <dsp:nvSpPr>
        <dsp:cNvPr id="0" name=""/>
        <dsp:cNvSpPr/>
      </dsp:nvSpPr>
      <dsp:spPr>
        <a:xfrm>
          <a:off x="3375023" y="4811597"/>
          <a:ext cx="1602881" cy="8014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kern="1200" dirty="0" smtClean="0"/>
            <a:t>Labour market development</a:t>
          </a:r>
          <a:endParaRPr lang="en-GB" sz="1200" kern="1200" dirty="0"/>
        </a:p>
      </dsp:txBody>
      <dsp:txXfrm>
        <a:off x="3375023" y="4811597"/>
        <a:ext cx="1602881" cy="801440"/>
      </dsp:txXfrm>
    </dsp:sp>
    <dsp:sp modelId="{331EA6D2-052C-4D66-84B6-E1BDA7E856B8}">
      <dsp:nvSpPr>
        <dsp:cNvPr id="0" name=""/>
        <dsp:cNvSpPr/>
      </dsp:nvSpPr>
      <dsp:spPr>
        <a:xfrm>
          <a:off x="1675134" y="4107480"/>
          <a:ext cx="1602881" cy="8014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kern="1200" dirty="0" smtClean="0"/>
            <a:t>Internationalisation</a:t>
          </a:r>
          <a:endParaRPr lang="en-GB" sz="1200" kern="1200" dirty="0"/>
        </a:p>
      </dsp:txBody>
      <dsp:txXfrm>
        <a:off x="1675134" y="4107480"/>
        <a:ext cx="1602881" cy="801440"/>
      </dsp:txXfrm>
    </dsp:sp>
    <dsp:sp modelId="{D8FA531E-9B34-4BE6-804A-C880CA3DC84C}">
      <dsp:nvSpPr>
        <dsp:cNvPr id="0" name=""/>
        <dsp:cNvSpPr/>
      </dsp:nvSpPr>
      <dsp:spPr>
        <a:xfrm>
          <a:off x="971017" y="2407591"/>
          <a:ext cx="1602881" cy="8014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kern="1200" dirty="0" smtClean="0"/>
            <a:t>Reforms and changing political priorities</a:t>
          </a:r>
          <a:endParaRPr lang="en-GB" sz="1200" kern="1200" dirty="0"/>
        </a:p>
      </dsp:txBody>
      <dsp:txXfrm>
        <a:off x="971017" y="2407591"/>
        <a:ext cx="1602881" cy="801440"/>
      </dsp:txXfrm>
    </dsp:sp>
    <dsp:sp modelId="{FE6FD928-A40D-4AC3-923B-410174554BA5}">
      <dsp:nvSpPr>
        <dsp:cNvPr id="0" name=""/>
        <dsp:cNvSpPr/>
      </dsp:nvSpPr>
      <dsp:spPr>
        <a:xfrm>
          <a:off x="1675134" y="707702"/>
          <a:ext cx="1602881" cy="8014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kern="1200" dirty="0" smtClean="0"/>
            <a:t>Organisational change</a:t>
          </a:r>
          <a:endParaRPr lang="en-GB" sz="1200" kern="1200" dirty="0"/>
        </a:p>
      </dsp:txBody>
      <dsp:txXfrm>
        <a:off x="1675134" y="707702"/>
        <a:ext cx="1602881" cy="80144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9F56BE-4DD4-44D6-90BA-E4FC2C4E7A64}">
      <dsp:nvSpPr>
        <dsp:cNvPr id="0" name=""/>
        <dsp:cNvSpPr/>
      </dsp:nvSpPr>
      <dsp:spPr>
        <a:xfrm>
          <a:off x="1569" y="486838"/>
          <a:ext cx="1803329" cy="9016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b="1" kern="1200" dirty="0" smtClean="0"/>
            <a:t>ADMINISTRATION</a:t>
          </a:r>
          <a:endParaRPr lang="en-GB" sz="1700" b="1" kern="1200" dirty="0"/>
        </a:p>
      </dsp:txBody>
      <dsp:txXfrm>
        <a:off x="1569" y="486838"/>
        <a:ext cx="1803329" cy="901664"/>
      </dsp:txXfrm>
    </dsp:sp>
    <dsp:sp modelId="{BF0A2D13-F5CB-44E1-A853-105D70EC8569}">
      <dsp:nvSpPr>
        <dsp:cNvPr id="0" name=""/>
        <dsp:cNvSpPr/>
      </dsp:nvSpPr>
      <dsp:spPr>
        <a:xfrm>
          <a:off x="181901" y="1388503"/>
          <a:ext cx="180332" cy="676248"/>
        </a:xfrm>
        <a:custGeom>
          <a:avLst/>
          <a:gdLst/>
          <a:ahLst/>
          <a:cxnLst/>
          <a:rect l="0" t="0" r="0" b="0"/>
          <a:pathLst>
            <a:path>
              <a:moveTo>
                <a:pt x="0" y="0"/>
              </a:moveTo>
              <a:lnTo>
                <a:pt x="0" y="676248"/>
              </a:lnTo>
              <a:lnTo>
                <a:pt x="180332" y="67624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22A4BF-81F9-4840-A46B-37F48EDCBB85}">
      <dsp:nvSpPr>
        <dsp:cNvPr id="0" name=""/>
        <dsp:cNvSpPr/>
      </dsp:nvSpPr>
      <dsp:spPr>
        <a:xfrm>
          <a:off x="362234" y="1613919"/>
          <a:ext cx="1442663" cy="90166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GB" sz="1600" kern="1200" dirty="0" smtClean="0"/>
            <a:t>ORGANISATION</a:t>
          </a:r>
        </a:p>
        <a:p>
          <a:pPr lvl="0" algn="ctr" defTabSz="711200">
            <a:lnSpc>
              <a:spcPct val="90000"/>
            </a:lnSpc>
            <a:spcBef>
              <a:spcPct val="0"/>
            </a:spcBef>
            <a:spcAft>
              <a:spcPct val="35000"/>
            </a:spcAft>
          </a:pPr>
          <a:r>
            <a:rPr lang="en-GB" sz="1600" kern="1200" dirty="0" smtClean="0"/>
            <a:t>AND PLANNING</a:t>
          </a:r>
          <a:endParaRPr lang="en-GB" sz="1600" kern="1200" dirty="0"/>
        </a:p>
      </dsp:txBody>
      <dsp:txXfrm>
        <a:off x="362234" y="1613919"/>
        <a:ext cx="1442663" cy="901664"/>
      </dsp:txXfrm>
    </dsp:sp>
    <dsp:sp modelId="{39EBFA07-F5C1-4906-A80A-B755432C7D17}">
      <dsp:nvSpPr>
        <dsp:cNvPr id="0" name=""/>
        <dsp:cNvSpPr/>
      </dsp:nvSpPr>
      <dsp:spPr>
        <a:xfrm>
          <a:off x="181901" y="1388503"/>
          <a:ext cx="180332" cy="1803329"/>
        </a:xfrm>
        <a:custGeom>
          <a:avLst/>
          <a:gdLst/>
          <a:ahLst/>
          <a:cxnLst/>
          <a:rect l="0" t="0" r="0" b="0"/>
          <a:pathLst>
            <a:path>
              <a:moveTo>
                <a:pt x="0" y="0"/>
              </a:moveTo>
              <a:lnTo>
                <a:pt x="0" y="1803329"/>
              </a:lnTo>
              <a:lnTo>
                <a:pt x="180332" y="180332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553C0FF-4A03-48F1-8E2F-F8CC39B6696F}">
      <dsp:nvSpPr>
        <dsp:cNvPr id="0" name=""/>
        <dsp:cNvSpPr/>
      </dsp:nvSpPr>
      <dsp:spPr>
        <a:xfrm>
          <a:off x="362234" y="2741000"/>
          <a:ext cx="1442663" cy="90166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GB" sz="1600" kern="1200" dirty="0" smtClean="0"/>
            <a:t>PROJECT MANAGEMENT</a:t>
          </a:r>
          <a:endParaRPr lang="en-GB" sz="1600" kern="1200" dirty="0"/>
        </a:p>
      </dsp:txBody>
      <dsp:txXfrm>
        <a:off x="362234" y="2741000"/>
        <a:ext cx="1442663" cy="901664"/>
      </dsp:txXfrm>
    </dsp:sp>
    <dsp:sp modelId="{D8DF084C-6CA2-4F82-B7AC-A75E5F4E5D9E}">
      <dsp:nvSpPr>
        <dsp:cNvPr id="0" name=""/>
        <dsp:cNvSpPr/>
      </dsp:nvSpPr>
      <dsp:spPr>
        <a:xfrm>
          <a:off x="2255730" y="486838"/>
          <a:ext cx="1803329" cy="9016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GB" sz="1700" b="1" kern="1200" dirty="0" smtClean="0"/>
            <a:t>TRAINING </a:t>
          </a:r>
          <a:endParaRPr lang="en-GB" sz="1700" b="1" kern="1200" dirty="0"/>
        </a:p>
      </dsp:txBody>
      <dsp:txXfrm>
        <a:off x="2255730" y="486838"/>
        <a:ext cx="1803329" cy="901664"/>
      </dsp:txXfrm>
    </dsp:sp>
    <dsp:sp modelId="{A1694BC5-9EAD-4890-8022-A8D57AB13D23}">
      <dsp:nvSpPr>
        <dsp:cNvPr id="0" name=""/>
        <dsp:cNvSpPr/>
      </dsp:nvSpPr>
      <dsp:spPr>
        <a:xfrm>
          <a:off x="2436063" y="1388503"/>
          <a:ext cx="180332" cy="676248"/>
        </a:xfrm>
        <a:custGeom>
          <a:avLst/>
          <a:gdLst/>
          <a:ahLst/>
          <a:cxnLst/>
          <a:rect l="0" t="0" r="0" b="0"/>
          <a:pathLst>
            <a:path>
              <a:moveTo>
                <a:pt x="0" y="0"/>
              </a:moveTo>
              <a:lnTo>
                <a:pt x="0" y="676248"/>
              </a:lnTo>
              <a:lnTo>
                <a:pt x="180332" y="67624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7B0B769-51D0-4AE3-82EB-E6063F9213EF}">
      <dsp:nvSpPr>
        <dsp:cNvPr id="0" name=""/>
        <dsp:cNvSpPr/>
      </dsp:nvSpPr>
      <dsp:spPr>
        <a:xfrm>
          <a:off x="2616396" y="1613919"/>
          <a:ext cx="1442663" cy="90166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GB" sz="1600" kern="1200" dirty="0" smtClean="0"/>
            <a:t>PLANNING</a:t>
          </a:r>
          <a:endParaRPr lang="en-GB" sz="1600" kern="1200" dirty="0"/>
        </a:p>
      </dsp:txBody>
      <dsp:txXfrm>
        <a:off x="2616396" y="1613919"/>
        <a:ext cx="1442663" cy="901664"/>
      </dsp:txXfrm>
    </dsp:sp>
    <dsp:sp modelId="{F2A95006-C1D9-4927-8FA9-F697D2588415}">
      <dsp:nvSpPr>
        <dsp:cNvPr id="0" name=""/>
        <dsp:cNvSpPr/>
      </dsp:nvSpPr>
      <dsp:spPr>
        <a:xfrm>
          <a:off x="2436063" y="1388503"/>
          <a:ext cx="180332" cy="1803329"/>
        </a:xfrm>
        <a:custGeom>
          <a:avLst/>
          <a:gdLst/>
          <a:ahLst/>
          <a:cxnLst/>
          <a:rect l="0" t="0" r="0" b="0"/>
          <a:pathLst>
            <a:path>
              <a:moveTo>
                <a:pt x="0" y="0"/>
              </a:moveTo>
              <a:lnTo>
                <a:pt x="0" y="1803329"/>
              </a:lnTo>
              <a:lnTo>
                <a:pt x="180332" y="180332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556A7EF-7F8F-4B88-8369-7E4196321283}">
      <dsp:nvSpPr>
        <dsp:cNvPr id="0" name=""/>
        <dsp:cNvSpPr/>
      </dsp:nvSpPr>
      <dsp:spPr>
        <a:xfrm>
          <a:off x="2616396" y="2741000"/>
          <a:ext cx="1442663" cy="901664"/>
        </a:xfrm>
        <a:prstGeom prst="roundRect">
          <a:avLst>
            <a:gd name="adj" fmla="val 10000"/>
          </a:avLst>
        </a:prstGeom>
        <a:solidFill>
          <a:schemeClr val="accent5">
            <a:lumMod val="20000"/>
            <a:lumOff val="80000"/>
            <a:alpha val="90000"/>
          </a:schemeClr>
        </a:solidFill>
        <a:ln w="25400" cap="flat" cmpd="sng" algn="ctr">
          <a:solidFill>
            <a:schemeClr val="accent1">
              <a:hueOff val="0"/>
              <a:satOff val="0"/>
              <a:lumOff val="0"/>
              <a:alphaOff val="0"/>
            </a:schemeClr>
          </a:solidFill>
          <a:prstDash val="solid"/>
        </a:ln>
        <a:effectLst>
          <a:glow rad="228600">
            <a:schemeClr val="accent1">
              <a:satMod val="175000"/>
              <a:alpha val="40000"/>
            </a:schemeClr>
          </a:glow>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GB" sz="1600" kern="1200" dirty="0" smtClean="0"/>
            <a:t>FACILITATION</a:t>
          </a:r>
        </a:p>
        <a:p>
          <a:pPr lvl="0" algn="ctr" defTabSz="711200">
            <a:lnSpc>
              <a:spcPct val="90000"/>
            </a:lnSpc>
            <a:spcBef>
              <a:spcPct val="0"/>
            </a:spcBef>
            <a:spcAft>
              <a:spcPct val="35000"/>
            </a:spcAft>
          </a:pPr>
          <a:r>
            <a:rPr lang="en-GB" sz="1600" kern="1200" dirty="0" smtClean="0"/>
            <a:t>OF LEARNING</a:t>
          </a:r>
          <a:endParaRPr lang="en-GB" sz="1600" kern="1200" dirty="0"/>
        </a:p>
      </dsp:txBody>
      <dsp:txXfrm>
        <a:off x="2616396" y="2741000"/>
        <a:ext cx="1442663" cy="901664"/>
      </dsp:txXfrm>
    </dsp:sp>
    <dsp:sp modelId="{4E880F6A-BE25-4682-8945-2E42A5289816}">
      <dsp:nvSpPr>
        <dsp:cNvPr id="0" name=""/>
        <dsp:cNvSpPr/>
      </dsp:nvSpPr>
      <dsp:spPr>
        <a:xfrm>
          <a:off x="2436063" y="1388503"/>
          <a:ext cx="180332" cy="2930410"/>
        </a:xfrm>
        <a:custGeom>
          <a:avLst/>
          <a:gdLst/>
          <a:ahLst/>
          <a:cxnLst/>
          <a:rect l="0" t="0" r="0" b="0"/>
          <a:pathLst>
            <a:path>
              <a:moveTo>
                <a:pt x="0" y="0"/>
              </a:moveTo>
              <a:lnTo>
                <a:pt x="0" y="2930410"/>
              </a:lnTo>
              <a:lnTo>
                <a:pt x="180332" y="293041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50C275-08A5-40EE-B886-E7B2B2497841}">
      <dsp:nvSpPr>
        <dsp:cNvPr id="0" name=""/>
        <dsp:cNvSpPr/>
      </dsp:nvSpPr>
      <dsp:spPr>
        <a:xfrm>
          <a:off x="2616396" y="3868080"/>
          <a:ext cx="1442663" cy="90166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GB" sz="1600" kern="1200" dirty="0" smtClean="0"/>
            <a:t>ASSESSMENT &amp; EVALUATION</a:t>
          </a:r>
          <a:endParaRPr lang="en-GB" sz="1600" kern="1200" dirty="0"/>
        </a:p>
      </dsp:txBody>
      <dsp:txXfrm>
        <a:off x="2616396" y="3868080"/>
        <a:ext cx="1442663" cy="901664"/>
      </dsp:txXfrm>
    </dsp:sp>
    <dsp:sp modelId="{6AF462EF-702B-4554-964E-5ABC5C12A7FA}">
      <dsp:nvSpPr>
        <dsp:cNvPr id="0" name=""/>
        <dsp:cNvSpPr/>
      </dsp:nvSpPr>
      <dsp:spPr>
        <a:xfrm>
          <a:off x="4509892" y="486838"/>
          <a:ext cx="1803329" cy="9016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GB" sz="1700" b="1" kern="1200" dirty="0" smtClean="0"/>
            <a:t>DEVELOPMENT &amp; QUALITY ASSURANCE</a:t>
          </a:r>
          <a:endParaRPr lang="en-GB" sz="1700" b="1" kern="1200" dirty="0"/>
        </a:p>
      </dsp:txBody>
      <dsp:txXfrm>
        <a:off x="4509892" y="486838"/>
        <a:ext cx="1803329" cy="901664"/>
      </dsp:txXfrm>
    </dsp:sp>
    <dsp:sp modelId="{F60048B3-D00A-405E-95C0-83F63E6C9066}">
      <dsp:nvSpPr>
        <dsp:cNvPr id="0" name=""/>
        <dsp:cNvSpPr/>
      </dsp:nvSpPr>
      <dsp:spPr>
        <a:xfrm>
          <a:off x="4690225" y="1388503"/>
          <a:ext cx="180332" cy="676248"/>
        </a:xfrm>
        <a:custGeom>
          <a:avLst/>
          <a:gdLst/>
          <a:ahLst/>
          <a:cxnLst/>
          <a:rect l="0" t="0" r="0" b="0"/>
          <a:pathLst>
            <a:path>
              <a:moveTo>
                <a:pt x="0" y="0"/>
              </a:moveTo>
              <a:lnTo>
                <a:pt x="0" y="676248"/>
              </a:lnTo>
              <a:lnTo>
                <a:pt x="180332" y="67624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FA20E40-E98F-4F3E-B7BE-24E321444B98}">
      <dsp:nvSpPr>
        <dsp:cNvPr id="0" name=""/>
        <dsp:cNvSpPr/>
      </dsp:nvSpPr>
      <dsp:spPr>
        <a:xfrm>
          <a:off x="4870558" y="1613919"/>
          <a:ext cx="1442663" cy="90166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GB" sz="1600" kern="1200" dirty="0" smtClean="0"/>
            <a:t>DEVELOPING ONESELF</a:t>
          </a:r>
          <a:endParaRPr lang="en-GB" sz="1600" kern="1200" dirty="0"/>
        </a:p>
      </dsp:txBody>
      <dsp:txXfrm>
        <a:off x="4870558" y="1613919"/>
        <a:ext cx="1442663" cy="901664"/>
      </dsp:txXfrm>
    </dsp:sp>
    <dsp:sp modelId="{B008F3E1-38C7-47EA-933B-C73603E9BA60}">
      <dsp:nvSpPr>
        <dsp:cNvPr id="0" name=""/>
        <dsp:cNvSpPr/>
      </dsp:nvSpPr>
      <dsp:spPr>
        <a:xfrm>
          <a:off x="4690225" y="1388503"/>
          <a:ext cx="180332" cy="1803329"/>
        </a:xfrm>
        <a:custGeom>
          <a:avLst/>
          <a:gdLst/>
          <a:ahLst/>
          <a:cxnLst/>
          <a:rect l="0" t="0" r="0" b="0"/>
          <a:pathLst>
            <a:path>
              <a:moveTo>
                <a:pt x="0" y="0"/>
              </a:moveTo>
              <a:lnTo>
                <a:pt x="0" y="1803329"/>
              </a:lnTo>
              <a:lnTo>
                <a:pt x="180332" y="180332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8520266-9A3B-401F-ADB1-4D5C1D9FF13E}">
      <dsp:nvSpPr>
        <dsp:cNvPr id="0" name=""/>
        <dsp:cNvSpPr/>
      </dsp:nvSpPr>
      <dsp:spPr>
        <a:xfrm>
          <a:off x="4870558" y="2741000"/>
          <a:ext cx="1442663" cy="90166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GB" sz="1600" kern="1200" dirty="0" smtClean="0"/>
            <a:t>DEVELOPING INSTITUTION</a:t>
          </a:r>
          <a:endParaRPr lang="en-GB" sz="1600" kern="1200" dirty="0"/>
        </a:p>
      </dsp:txBody>
      <dsp:txXfrm>
        <a:off x="4870558" y="2741000"/>
        <a:ext cx="1442663" cy="901664"/>
      </dsp:txXfrm>
    </dsp:sp>
    <dsp:sp modelId="{3E2774D0-832B-4DD9-B3A9-5C61160A91A7}">
      <dsp:nvSpPr>
        <dsp:cNvPr id="0" name=""/>
        <dsp:cNvSpPr/>
      </dsp:nvSpPr>
      <dsp:spPr>
        <a:xfrm>
          <a:off x="4690225" y="1388503"/>
          <a:ext cx="180332" cy="2930410"/>
        </a:xfrm>
        <a:custGeom>
          <a:avLst/>
          <a:gdLst/>
          <a:ahLst/>
          <a:cxnLst/>
          <a:rect l="0" t="0" r="0" b="0"/>
          <a:pathLst>
            <a:path>
              <a:moveTo>
                <a:pt x="0" y="0"/>
              </a:moveTo>
              <a:lnTo>
                <a:pt x="0" y="2930410"/>
              </a:lnTo>
              <a:lnTo>
                <a:pt x="180332" y="293041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9A385AC-CC85-4AE8-B472-60826E1863B5}">
      <dsp:nvSpPr>
        <dsp:cNvPr id="0" name=""/>
        <dsp:cNvSpPr/>
      </dsp:nvSpPr>
      <dsp:spPr>
        <a:xfrm>
          <a:off x="4870558" y="3868080"/>
          <a:ext cx="1442663" cy="90166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GB" sz="1600" kern="1200" dirty="0" smtClean="0"/>
            <a:t>QUALITY ASSURANCE</a:t>
          </a:r>
          <a:endParaRPr lang="en-GB" sz="1600" kern="1200" dirty="0"/>
        </a:p>
      </dsp:txBody>
      <dsp:txXfrm>
        <a:off x="4870558" y="3868080"/>
        <a:ext cx="1442663" cy="901664"/>
      </dsp:txXfrm>
    </dsp:sp>
    <dsp:sp modelId="{43ED2CB2-1572-46A7-B2D8-1086F785E682}">
      <dsp:nvSpPr>
        <dsp:cNvPr id="0" name=""/>
        <dsp:cNvSpPr/>
      </dsp:nvSpPr>
      <dsp:spPr>
        <a:xfrm>
          <a:off x="6764053" y="486838"/>
          <a:ext cx="1803329" cy="9016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b="1" kern="1200" dirty="0" smtClean="0"/>
            <a:t>NETWORKING</a:t>
          </a:r>
          <a:endParaRPr lang="en-GB" sz="1700" b="1" kern="1200" dirty="0"/>
        </a:p>
      </dsp:txBody>
      <dsp:txXfrm>
        <a:off x="6764053" y="486838"/>
        <a:ext cx="1803329" cy="901664"/>
      </dsp:txXfrm>
    </dsp:sp>
    <dsp:sp modelId="{27A14BFD-8603-4600-AABA-71802EF40D21}">
      <dsp:nvSpPr>
        <dsp:cNvPr id="0" name=""/>
        <dsp:cNvSpPr/>
      </dsp:nvSpPr>
      <dsp:spPr>
        <a:xfrm>
          <a:off x="6944386" y="1388503"/>
          <a:ext cx="180332" cy="676248"/>
        </a:xfrm>
        <a:custGeom>
          <a:avLst/>
          <a:gdLst/>
          <a:ahLst/>
          <a:cxnLst/>
          <a:rect l="0" t="0" r="0" b="0"/>
          <a:pathLst>
            <a:path>
              <a:moveTo>
                <a:pt x="0" y="0"/>
              </a:moveTo>
              <a:lnTo>
                <a:pt x="0" y="676248"/>
              </a:lnTo>
              <a:lnTo>
                <a:pt x="180332" y="67624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C847DD6-20E0-4937-87D3-300FFF7FCBD5}">
      <dsp:nvSpPr>
        <dsp:cNvPr id="0" name=""/>
        <dsp:cNvSpPr/>
      </dsp:nvSpPr>
      <dsp:spPr>
        <a:xfrm>
          <a:off x="7124719" y="1613919"/>
          <a:ext cx="1442663" cy="90166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GB" sz="1600" kern="1200" dirty="0" smtClean="0"/>
            <a:t>INTERNAL NETWORKING</a:t>
          </a:r>
          <a:endParaRPr lang="en-GB" sz="1600" kern="1200" dirty="0"/>
        </a:p>
      </dsp:txBody>
      <dsp:txXfrm>
        <a:off x="7124719" y="1613919"/>
        <a:ext cx="1442663" cy="901664"/>
      </dsp:txXfrm>
    </dsp:sp>
    <dsp:sp modelId="{59D7C622-882D-4698-9444-EA8F982E741D}">
      <dsp:nvSpPr>
        <dsp:cNvPr id="0" name=""/>
        <dsp:cNvSpPr/>
      </dsp:nvSpPr>
      <dsp:spPr>
        <a:xfrm>
          <a:off x="6944386" y="1388503"/>
          <a:ext cx="180332" cy="1803329"/>
        </a:xfrm>
        <a:custGeom>
          <a:avLst/>
          <a:gdLst/>
          <a:ahLst/>
          <a:cxnLst/>
          <a:rect l="0" t="0" r="0" b="0"/>
          <a:pathLst>
            <a:path>
              <a:moveTo>
                <a:pt x="0" y="0"/>
              </a:moveTo>
              <a:lnTo>
                <a:pt x="0" y="1803329"/>
              </a:lnTo>
              <a:lnTo>
                <a:pt x="180332" y="180332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5AC017C-A521-40CA-AF54-34C139431F34}">
      <dsp:nvSpPr>
        <dsp:cNvPr id="0" name=""/>
        <dsp:cNvSpPr/>
      </dsp:nvSpPr>
      <dsp:spPr>
        <a:xfrm>
          <a:off x="7124719" y="2741000"/>
          <a:ext cx="1442663" cy="90166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GB" sz="1600" kern="1200" dirty="0" smtClean="0"/>
            <a:t>EXTERNAL NETWORKING</a:t>
          </a:r>
          <a:endParaRPr lang="en-GB" sz="1600" kern="1200" dirty="0"/>
        </a:p>
      </dsp:txBody>
      <dsp:txXfrm>
        <a:off x="7124719" y="2741000"/>
        <a:ext cx="1442663" cy="90166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DF084C-6CA2-4F82-B7AC-A75E5F4E5D9E}">
      <dsp:nvSpPr>
        <dsp:cNvPr id="0" name=""/>
        <dsp:cNvSpPr/>
      </dsp:nvSpPr>
      <dsp:spPr>
        <a:xfrm>
          <a:off x="5608" y="216022"/>
          <a:ext cx="1593237" cy="1068354"/>
        </a:xfrm>
        <a:prstGeom prst="roundRect">
          <a:avLst>
            <a:gd name="adj" fmla="val 10000"/>
          </a:avLst>
        </a:prstGeom>
        <a:solidFill>
          <a:schemeClr val="accent5">
            <a:lumMod val="20000"/>
            <a:lumOff val="80000"/>
          </a:schemeClr>
        </a:solidFill>
        <a:ln w="25400" cap="flat" cmpd="sng" algn="ctr">
          <a:solidFill>
            <a:schemeClr val="accent5">
              <a:lumMod val="40000"/>
              <a:lumOff val="60000"/>
            </a:schemeClr>
          </a:solidFill>
          <a:prstDash val="solid"/>
        </a:ln>
        <a:effectLst>
          <a:glow rad="228600">
            <a:schemeClr val="accent1">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endParaRPr lang="en-GB" sz="1800" b="1" kern="1200" dirty="0" smtClean="0">
            <a:solidFill>
              <a:srgbClr val="002060"/>
            </a:solidFill>
          </a:endParaRPr>
        </a:p>
        <a:p>
          <a:pPr lvl="0" algn="ctr" defTabSz="800100">
            <a:lnSpc>
              <a:spcPct val="90000"/>
            </a:lnSpc>
            <a:spcBef>
              <a:spcPct val="0"/>
            </a:spcBef>
            <a:spcAft>
              <a:spcPct val="35000"/>
            </a:spcAft>
          </a:pPr>
          <a:r>
            <a:rPr lang="en-GB" sz="1800" b="1" kern="1200" dirty="0" smtClean="0">
              <a:solidFill>
                <a:srgbClr val="002060"/>
              </a:solidFill>
            </a:rPr>
            <a:t>FACILITATION</a:t>
          </a:r>
        </a:p>
        <a:p>
          <a:pPr lvl="0" algn="ctr" defTabSz="800100">
            <a:lnSpc>
              <a:spcPct val="90000"/>
            </a:lnSpc>
            <a:spcBef>
              <a:spcPct val="0"/>
            </a:spcBef>
            <a:spcAft>
              <a:spcPct val="35000"/>
            </a:spcAft>
          </a:pPr>
          <a:r>
            <a:rPr lang="en-GB" sz="1800" b="1" kern="1200" dirty="0" smtClean="0">
              <a:solidFill>
                <a:srgbClr val="002060"/>
              </a:solidFill>
            </a:rPr>
            <a:t>OF LEARNING</a:t>
          </a:r>
        </a:p>
        <a:p>
          <a:pPr lvl="0" algn="ctr" defTabSz="800100">
            <a:lnSpc>
              <a:spcPct val="90000"/>
            </a:lnSpc>
            <a:spcBef>
              <a:spcPct val="0"/>
            </a:spcBef>
            <a:spcAft>
              <a:spcPct val="35000"/>
            </a:spcAft>
          </a:pPr>
          <a:r>
            <a:rPr lang="en-GB" sz="1800" b="1" kern="1200" dirty="0" smtClean="0"/>
            <a:t> </a:t>
          </a:r>
          <a:endParaRPr lang="en-GB" sz="1800" b="1" kern="1200" dirty="0"/>
        </a:p>
      </dsp:txBody>
      <dsp:txXfrm>
        <a:off x="5608" y="216022"/>
        <a:ext cx="1593237" cy="1068354"/>
      </dsp:txXfrm>
    </dsp:sp>
    <dsp:sp modelId="{CF15A165-FCB3-4901-B90A-7B98C83BA6F7}">
      <dsp:nvSpPr>
        <dsp:cNvPr id="0" name=""/>
        <dsp:cNvSpPr/>
      </dsp:nvSpPr>
      <dsp:spPr>
        <a:xfrm>
          <a:off x="2175437" y="216022"/>
          <a:ext cx="2903414" cy="115318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n-GB" sz="1800" kern="1200" dirty="0" smtClean="0"/>
            <a:t>Activities comprise</a:t>
          </a:r>
          <a:endParaRPr lang="en-GB" sz="1800" kern="1200" dirty="0"/>
        </a:p>
      </dsp:txBody>
      <dsp:txXfrm>
        <a:off x="2175437" y="216022"/>
        <a:ext cx="2903414" cy="1153182"/>
      </dsp:txXfrm>
    </dsp:sp>
    <dsp:sp modelId="{F9EECC3A-93A2-47E5-86B9-06F1A3125A6C}">
      <dsp:nvSpPr>
        <dsp:cNvPr id="0" name=""/>
        <dsp:cNvSpPr/>
      </dsp:nvSpPr>
      <dsp:spPr>
        <a:xfrm>
          <a:off x="2465778" y="1369204"/>
          <a:ext cx="188473" cy="1992250"/>
        </a:xfrm>
        <a:custGeom>
          <a:avLst/>
          <a:gdLst/>
          <a:ahLst/>
          <a:cxnLst/>
          <a:rect l="0" t="0" r="0" b="0"/>
          <a:pathLst>
            <a:path>
              <a:moveTo>
                <a:pt x="0" y="0"/>
              </a:moveTo>
              <a:lnTo>
                <a:pt x="0" y="1992250"/>
              </a:lnTo>
              <a:lnTo>
                <a:pt x="188473" y="199225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575BEB8-41E9-4D26-9A79-09D98A7199C8}">
      <dsp:nvSpPr>
        <dsp:cNvPr id="0" name=""/>
        <dsp:cNvSpPr/>
      </dsp:nvSpPr>
      <dsp:spPr>
        <a:xfrm>
          <a:off x="2654252" y="1636201"/>
          <a:ext cx="2316532" cy="345050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 tIns="16510" rIns="24765" bIns="16510" numCol="1" spcCol="1270" anchor="ctr" anchorCtr="0">
          <a:noAutofit/>
        </a:bodyPr>
        <a:lstStyle/>
        <a:p>
          <a:pPr lvl="0" defTabSz="577850">
            <a:lnSpc>
              <a:spcPct val="90000"/>
            </a:lnSpc>
            <a:spcBef>
              <a:spcPct val="0"/>
            </a:spcBef>
            <a:spcAft>
              <a:spcPct val="35000"/>
            </a:spcAft>
          </a:pPr>
          <a:r>
            <a:rPr lang="en-GB" sz="1300" kern="1200" dirty="0" smtClean="0"/>
            <a:t>• managing and delivering learning process and event</a:t>
          </a:r>
        </a:p>
        <a:p>
          <a:pPr lvl="0" defTabSz="577850">
            <a:lnSpc>
              <a:spcPct val="90000"/>
            </a:lnSpc>
            <a:spcBef>
              <a:spcPct val="0"/>
            </a:spcBef>
            <a:spcAft>
              <a:spcPct val="35000"/>
            </a:spcAft>
          </a:pPr>
          <a:r>
            <a:rPr lang="en-GB" sz="1300" kern="1200" dirty="0" smtClean="0"/>
            <a:t>• linking training to practice</a:t>
          </a:r>
        </a:p>
        <a:p>
          <a:pPr lvl="0" defTabSz="577850">
            <a:lnSpc>
              <a:spcPct val="90000"/>
            </a:lnSpc>
            <a:spcBef>
              <a:spcPct val="0"/>
            </a:spcBef>
            <a:spcAft>
              <a:spcPct val="35000"/>
            </a:spcAft>
          </a:pPr>
          <a:r>
            <a:rPr lang="en-GB" sz="1300" kern="1200" dirty="0" smtClean="0"/>
            <a:t>• facilitating learning</a:t>
          </a:r>
        </a:p>
        <a:p>
          <a:pPr lvl="0" defTabSz="577850">
            <a:lnSpc>
              <a:spcPct val="90000"/>
            </a:lnSpc>
            <a:spcBef>
              <a:spcPct val="0"/>
            </a:spcBef>
            <a:spcAft>
              <a:spcPct val="35000"/>
            </a:spcAft>
          </a:pPr>
          <a:r>
            <a:rPr lang="en-GB" sz="1300" kern="1200" dirty="0" smtClean="0"/>
            <a:t>• supporting, motivating and guiding students</a:t>
          </a:r>
        </a:p>
        <a:p>
          <a:pPr lvl="0" defTabSz="577850">
            <a:lnSpc>
              <a:spcPct val="90000"/>
            </a:lnSpc>
            <a:spcBef>
              <a:spcPct val="0"/>
            </a:spcBef>
            <a:spcAft>
              <a:spcPct val="35000"/>
            </a:spcAft>
          </a:pPr>
          <a:r>
            <a:rPr lang="en-GB" sz="1300" kern="1200" dirty="0" smtClean="0"/>
            <a:t>• dealing with disruptions</a:t>
          </a:r>
        </a:p>
        <a:p>
          <a:pPr lvl="0" defTabSz="577850">
            <a:lnSpc>
              <a:spcPct val="90000"/>
            </a:lnSpc>
            <a:spcBef>
              <a:spcPct val="0"/>
            </a:spcBef>
            <a:spcAft>
              <a:spcPct val="35000"/>
            </a:spcAft>
          </a:pPr>
          <a:r>
            <a:rPr lang="en-GB" sz="1300" kern="1200" dirty="0" smtClean="0"/>
            <a:t>• creating and using resources and materials</a:t>
          </a:r>
        </a:p>
        <a:p>
          <a:pPr lvl="0" defTabSz="577850">
            <a:lnSpc>
              <a:spcPct val="90000"/>
            </a:lnSpc>
            <a:spcBef>
              <a:spcPct val="0"/>
            </a:spcBef>
            <a:spcAft>
              <a:spcPct val="35000"/>
            </a:spcAft>
          </a:pPr>
          <a:r>
            <a:rPr lang="en-GB" sz="1300" kern="1200" dirty="0" smtClean="0"/>
            <a:t>• cooperating with homes</a:t>
          </a:r>
        </a:p>
        <a:p>
          <a:pPr lvl="0" defTabSz="577850">
            <a:lnSpc>
              <a:spcPct val="90000"/>
            </a:lnSpc>
            <a:spcBef>
              <a:spcPct val="0"/>
            </a:spcBef>
            <a:spcAft>
              <a:spcPct val="35000"/>
            </a:spcAft>
          </a:pPr>
          <a:r>
            <a:rPr lang="en-GB" sz="1300" kern="1200" dirty="0" smtClean="0"/>
            <a:t>• supporting and guiding students in transitions to work-based training and labour market</a:t>
          </a:r>
        </a:p>
        <a:p>
          <a:pPr lvl="0" algn="l" defTabSz="577850">
            <a:lnSpc>
              <a:spcPct val="90000"/>
            </a:lnSpc>
            <a:spcBef>
              <a:spcPct val="0"/>
            </a:spcBef>
            <a:spcAft>
              <a:spcPct val="35000"/>
            </a:spcAft>
          </a:pPr>
          <a:endParaRPr lang="en-GB" sz="1300" kern="1200" dirty="0"/>
        </a:p>
      </dsp:txBody>
      <dsp:txXfrm>
        <a:off x="2654252" y="1636201"/>
        <a:ext cx="2316532" cy="3450507"/>
      </dsp:txXfrm>
    </dsp:sp>
    <dsp:sp modelId="{E1304710-2A3C-47F7-83F2-1EE33FA10FCB}">
      <dsp:nvSpPr>
        <dsp:cNvPr id="0" name=""/>
        <dsp:cNvSpPr/>
      </dsp:nvSpPr>
      <dsp:spPr>
        <a:xfrm>
          <a:off x="5655443" y="216022"/>
          <a:ext cx="3146643" cy="115318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n-GB" sz="1800" kern="1200" dirty="0" smtClean="0"/>
            <a:t>Needed competencies </a:t>
          </a:r>
          <a:endParaRPr lang="en-GB" sz="1800" kern="1200" dirty="0"/>
        </a:p>
      </dsp:txBody>
      <dsp:txXfrm>
        <a:off x="5655443" y="216022"/>
        <a:ext cx="3146643" cy="1153182"/>
      </dsp:txXfrm>
    </dsp:sp>
    <dsp:sp modelId="{3F2F9F5A-66E4-4740-BE92-951716C8D0E8}">
      <dsp:nvSpPr>
        <dsp:cNvPr id="0" name=""/>
        <dsp:cNvSpPr/>
      </dsp:nvSpPr>
      <dsp:spPr>
        <a:xfrm>
          <a:off x="5970107" y="1369204"/>
          <a:ext cx="314664" cy="2195850"/>
        </a:xfrm>
        <a:custGeom>
          <a:avLst/>
          <a:gdLst/>
          <a:ahLst/>
          <a:cxnLst/>
          <a:rect l="0" t="0" r="0" b="0"/>
          <a:pathLst>
            <a:path>
              <a:moveTo>
                <a:pt x="0" y="0"/>
              </a:moveTo>
              <a:lnTo>
                <a:pt x="0" y="2195850"/>
              </a:lnTo>
              <a:lnTo>
                <a:pt x="314664" y="219585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DACC79-5D23-48EB-AB5E-6811BE820DD2}">
      <dsp:nvSpPr>
        <dsp:cNvPr id="0" name=""/>
        <dsp:cNvSpPr/>
      </dsp:nvSpPr>
      <dsp:spPr>
        <a:xfrm>
          <a:off x="6284771" y="1657500"/>
          <a:ext cx="2638611" cy="381510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l" defTabSz="622300">
            <a:lnSpc>
              <a:spcPct val="90000"/>
            </a:lnSpc>
            <a:spcBef>
              <a:spcPct val="0"/>
            </a:spcBef>
            <a:spcAft>
              <a:spcPct val="35000"/>
            </a:spcAft>
          </a:pPr>
          <a:r>
            <a:rPr lang="en-GB" sz="1400" kern="1200" dirty="0" smtClean="0"/>
            <a:t>• know learning and teaching  theories</a:t>
          </a:r>
        </a:p>
        <a:p>
          <a:pPr lvl="0" algn="l" defTabSz="622300">
            <a:lnSpc>
              <a:spcPct val="90000"/>
            </a:lnSpc>
            <a:spcBef>
              <a:spcPct val="0"/>
            </a:spcBef>
            <a:spcAft>
              <a:spcPct val="35000"/>
            </a:spcAft>
          </a:pPr>
          <a:r>
            <a:rPr lang="en-GB" sz="1400" kern="1200" dirty="0" smtClean="0"/>
            <a:t>• have skills to present information</a:t>
          </a:r>
        </a:p>
        <a:p>
          <a:pPr lvl="0" defTabSz="622300">
            <a:lnSpc>
              <a:spcPct val="90000"/>
            </a:lnSpc>
            <a:spcBef>
              <a:spcPct val="0"/>
            </a:spcBef>
            <a:spcAft>
              <a:spcPct val="35000"/>
            </a:spcAft>
          </a:pPr>
          <a:r>
            <a:rPr lang="en-GB" sz="1400" kern="1200" dirty="0" smtClean="0"/>
            <a:t>•have skills to deliver learning in a varied and flexible way</a:t>
          </a:r>
        </a:p>
        <a:p>
          <a:pPr lvl="0" defTabSz="622300">
            <a:lnSpc>
              <a:spcPct val="90000"/>
            </a:lnSpc>
            <a:spcBef>
              <a:spcPct val="0"/>
            </a:spcBef>
            <a:spcAft>
              <a:spcPct val="35000"/>
            </a:spcAft>
          </a:pPr>
          <a:r>
            <a:rPr lang="en-GB" sz="1400" kern="1200" dirty="0" smtClean="0"/>
            <a:t>• have a command of learning environments, </a:t>
          </a:r>
          <a:r>
            <a:rPr lang="en-GB" sz="1400" kern="1200" dirty="0" err="1" smtClean="0"/>
            <a:t>eg</a:t>
          </a:r>
          <a:r>
            <a:rPr lang="en-GB" sz="1400" kern="1200" dirty="0" smtClean="0"/>
            <a:t> virtual ones</a:t>
          </a:r>
        </a:p>
        <a:p>
          <a:pPr lvl="0" defTabSz="622300">
            <a:lnSpc>
              <a:spcPct val="90000"/>
            </a:lnSpc>
            <a:spcBef>
              <a:spcPct val="0"/>
            </a:spcBef>
            <a:spcAft>
              <a:spcPct val="35000"/>
            </a:spcAft>
          </a:pPr>
          <a:r>
            <a:rPr lang="en-GB" sz="1400" kern="1200" dirty="0" smtClean="0"/>
            <a:t>• know developments in</a:t>
          </a:r>
        </a:p>
        <a:p>
          <a:pPr lvl="0" defTabSz="622300">
            <a:lnSpc>
              <a:spcPct val="90000"/>
            </a:lnSpc>
            <a:spcBef>
              <a:spcPct val="0"/>
            </a:spcBef>
            <a:spcAft>
              <a:spcPct val="35000"/>
            </a:spcAft>
          </a:pPr>
          <a:r>
            <a:rPr lang="en-GB" sz="1400" kern="1200" dirty="0" smtClean="0"/>
            <a:t>professional field, both</a:t>
          </a:r>
        </a:p>
        <a:p>
          <a:pPr lvl="0" defTabSz="622300">
            <a:lnSpc>
              <a:spcPct val="90000"/>
            </a:lnSpc>
            <a:spcBef>
              <a:spcPct val="0"/>
            </a:spcBef>
            <a:spcAft>
              <a:spcPct val="35000"/>
            </a:spcAft>
          </a:pPr>
          <a:r>
            <a:rPr lang="en-GB" sz="1400" kern="1200" dirty="0" smtClean="0"/>
            <a:t>nationally and internationally</a:t>
          </a:r>
        </a:p>
        <a:p>
          <a:pPr lvl="0" defTabSz="622300">
            <a:lnSpc>
              <a:spcPct val="90000"/>
            </a:lnSpc>
            <a:spcBef>
              <a:spcPct val="0"/>
            </a:spcBef>
            <a:spcAft>
              <a:spcPct val="35000"/>
            </a:spcAft>
          </a:pPr>
          <a:r>
            <a:rPr lang="en-US" sz="1400" kern="1200" dirty="0" smtClean="0"/>
            <a:t>…………</a:t>
          </a:r>
          <a:endParaRPr lang="en-GB" sz="1400" kern="1200" dirty="0" smtClean="0"/>
        </a:p>
        <a:p>
          <a:pPr lvl="0" algn="ctr" defTabSz="622300">
            <a:lnSpc>
              <a:spcPct val="90000"/>
            </a:lnSpc>
            <a:spcBef>
              <a:spcPct val="0"/>
            </a:spcBef>
            <a:spcAft>
              <a:spcPct val="35000"/>
            </a:spcAft>
          </a:pPr>
          <a:endParaRPr lang="en-GB" sz="1400" kern="1200" dirty="0"/>
        </a:p>
      </dsp:txBody>
      <dsp:txXfrm>
        <a:off x="6284771" y="1657500"/>
        <a:ext cx="2638611" cy="3815109"/>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0.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7.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8.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0.31893</cdr:x>
      <cdr:y>0.78481</cdr:y>
    </cdr:from>
    <cdr:to>
      <cdr:x>0.66372</cdr:x>
      <cdr:y>0.86597</cdr:y>
    </cdr:to>
    <cdr:sp macro="" textlink="">
      <cdr:nvSpPr>
        <cdr:cNvPr id="2" name="Прямоугольник 1"/>
        <cdr:cNvSpPr/>
      </cdr:nvSpPr>
      <cdr:spPr>
        <a:xfrm xmlns:a="http://schemas.openxmlformats.org/drawingml/2006/main">
          <a:off x="2881986" y="4464496"/>
          <a:ext cx="3115751" cy="461665"/>
        </a:xfrm>
        <a:prstGeom xmlns:a="http://schemas.openxmlformats.org/drawingml/2006/main" prst="rect">
          <a:avLst/>
        </a:prstGeom>
      </cdr:spPr>
      <cdr:txBody>
        <a:bodyPr xmlns:a="http://schemas.openxmlformats.org/drawingml/2006/main" wrap="square">
          <a:spAutoFit/>
        </a:bodyPr>
        <a:lstStyle xmlns:a="http://schemas.openxmlformats.org/drawingml/2006/main">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GB" sz="2400" b="1" dirty="0">
              <a:solidFill>
                <a:srgbClr val="002060"/>
              </a:solidFill>
              <a:latin typeface="Flama Condensed Basic"/>
            </a:rPr>
            <a:t>Professional </a:t>
          </a:r>
          <a:r>
            <a:rPr lang="en-GB" sz="2400" b="1" dirty="0" smtClean="0">
              <a:solidFill>
                <a:srgbClr val="002060"/>
              </a:solidFill>
              <a:latin typeface="Flama Condensed Basic"/>
            </a:rPr>
            <a:t>skills</a:t>
          </a:r>
          <a:endParaRPr lang="en-GB" sz="2400" dirty="0">
            <a:solidFill>
              <a:srgbClr val="002060"/>
            </a:solidFill>
          </a:endParaRPr>
        </a:p>
      </cdr:txBody>
    </cdr:sp>
  </cdr:relSizeAnchor>
  <cdr:relSizeAnchor xmlns:cdr="http://schemas.openxmlformats.org/drawingml/2006/chartDrawing">
    <cdr:from>
      <cdr:x>0</cdr:x>
      <cdr:y>0.34177</cdr:y>
    </cdr:from>
    <cdr:to>
      <cdr:x>0.34265</cdr:x>
      <cdr:y>0.48785</cdr:y>
    </cdr:to>
    <cdr:sp macro="" textlink="">
      <cdr:nvSpPr>
        <cdr:cNvPr id="3" name="Прямоугольник 2"/>
        <cdr:cNvSpPr/>
      </cdr:nvSpPr>
      <cdr:spPr>
        <a:xfrm xmlns:a="http://schemas.openxmlformats.org/drawingml/2006/main">
          <a:off x="-100608" y="1944216"/>
          <a:ext cx="3096344" cy="830997"/>
        </a:xfrm>
        <a:prstGeom xmlns:a="http://schemas.openxmlformats.org/drawingml/2006/main" prst="rect">
          <a:avLst/>
        </a:prstGeom>
      </cdr:spPr>
      <cdr:txBody>
        <a:bodyPr xmlns:a="http://schemas.openxmlformats.org/drawingml/2006/main" wrap="square">
          <a:spAutoFit/>
        </a:bodyPr>
        <a:lstStyle xmlns:a="http://schemas.openxmlformats.org/drawingml/2006/main">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GB" sz="2400" b="1" dirty="0">
              <a:solidFill>
                <a:srgbClr val="002060"/>
              </a:solidFill>
              <a:latin typeface="Flama Condensed Basic"/>
            </a:rPr>
            <a:t>Professional values</a:t>
          </a:r>
        </a:p>
        <a:p xmlns:a="http://schemas.openxmlformats.org/drawingml/2006/main">
          <a:pPr algn="ctr"/>
          <a:r>
            <a:rPr lang="en-GB" sz="2400" b="1" dirty="0">
              <a:solidFill>
                <a:srgbClr val="002060"/>
              </a:solidFill>
              <a:latin typeface="Flama Condensed Basic"/>
            </a:rPr>
            <a:t>and </a:t>
          </a:r>
          <a:r>
            <a:rPr lang="en-GB" sz="2400" b="1" dirty="0" smtClean="0">
              <a:solidFill>
                <a:srgbClr val="002060"/>
              </a:solidFill>
              <a:latin typeface="Flama Condensed Basic"/>
            </a:rPr>
            <a:t>attributes</a:t>
          </a:r>
        </a:p>
      </cdr:txBody>
    </cdr:sp>
  </cdr:relSizeAnchor>
  <cdr:relSizeAnchor xmlns:cdr="http://schemas.openxmlformats.org/drawingml/2006/chartDrawing">
    <cdr:from>
      <cdr:x>0.33266</cdr:x>
      <cdr:y>0.28181</cdr:y>
    </cdr:from>
    <cdr:to>
      <cdr:x>0.61953</cdr:x>
      <cdr:y>0.72485</cdr:y>
    </cdr:to>
    <cdr:sp macro="" textlink="">
      <cdr:nvSpPr>
        <cdr:cNvPr id="4" name="Овал 3"/>
        <cdr:cNvSpPr/>
      </cdr:nvSpPr>
      <cdr:spPr>
        <a:xfrm xmlns:a="http://schemas.openxmlformats.org/drawingml/2006/main">
          <a:off x="3006080" y="1603115"/>
          <a:ext cx="2592288" cy="2520280"/>
        </a:xfrm>
        <a:prstGeom xmlns:a="http://schemas.openxmlformats.org/drawingml/2006/main" prst="ellipse">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endParaRPr lang="en-US" sz="2000" dirty="0" smtClean="0">
            <a:solidFill>
              <a:srgbClr val="002060"/>
            </a:solidFill>
            <a:effectLst>
              <a:outerShdw blurRad="38100" dist="38100" dir="2700000" algn="tl">
                <a:srgbClr val="000000">
                  <a:alpha val="43137"/>
                </a:srgbClr>
              </a:outerShdw>
            </a:effectLst>
          </a:endParaRPr>
        </a:p>
        <a:p xmlns:a="http://schemas.openxmlformats.org/drawingml/2006/main">
          <a:pPr algn="ctr"/>
          <a:r>
            <a:rPr lang="en-US" sz="2000" dirty="0" smtClean="0">
              <a:solidFill>
                <a:srgbClr val="002060"/>
              </a:solidFill>
              <a:effectLst>
                <a:outerShdw blurRad="38100" dist="38100" dir="2700000" algn="tl">
                  <a:srgbClr val="000000">
                    <a:alpha val="43137"/>
                  </a:srgbClr>
                </a:outerShdw>
              </a:effectLst>
            </a:rPr>
            <a:t>THE</a:t>
          </a:r>
        </a:p>
        <a:p xmlns:a="http://schemas.openxmlformats.org/drawingml/2006/main">
          <a:pPr algn="ctr"/>
          <a:r>
            <a:rPr lang="en-US" sz="2000" dirty="0" smtClean="0">
              <a:solidFill>
                <a:srgbClr val="002060"/>
              </a:solidFill>
              <a:effectLst>
                <a:outerShdw blurRad="38100" dist="38100" dir="2700000" algn="tl">
                  <a:srgbClr val="000000">
                    <a:alpha val="43137"/>
                  </a:srgbClr>
                </a:outerShdw>
              </a:effectLst>
            </a:rPr>
            <a:t>PROFESSIONAL</a:t>
          </a:r>
        </a:p>
        <a:p xmlns:a="http://schemas.openxmlformats.org/drawingml/2006/main">
          <a:pPr algn="ctr"/>
          <a:r>
            <a:rPr lang="en-US" sz="2000" dirty="0" smtClean="0">
              <a:solidFill>
                <a:srgbClr val="002060"/>
              </a:solidFill>
              <a:effectLst>
                <a:outerShdw blurRad="38100" dist="38100" dir="2700000" algn="tl">
                  <a:srgbClr val="000000">
                    <a:alpha val="43137"/>
                  </a:srgbClr>
                </a:outerShdw>
              </a:effectLst>
            </a:rPr>
            <a:t>STANDARDS</a:t>
          </a:r>
          <a:endParaRPr lang="en-US" sz="2000" dirty="0">
            <a:solidFill>
              <a:srgbClr val="002060"/>
            </a:solidFill>
            <a:effectLst>
              <a:outerShdw blurRad="38100" dist="38100" dir="2700000" algn="tl">
                <a:srgbClr val="000000">
                  <a:alpha val="43137"/>
                </a:srgbClr>
              </a:outerShdw>
            </a:effectLst>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18830" cy="493316"/>
          </a:xfrm>
          <a:prstGeom prst="rect">
            <a:avLst/>
          </a:prstGeom>
        </p:spPr>
        <p:txBody>
          <a:bodyPr vert="horz" lIns="94858" tIns="47429" rIns="94858" bIns="47429" rtlCol="0"/>
          <a:lstStyle>
            <a:lvl1pPr algn="l">
              <a:defRPr sz="1200"/>
            </a:lvl1pPr>
          </a:lstStyle>
          <a:p>
            <a:endParaRPr lang="de-DE"/>
          </a:p>
        </p:txBody>
      </p:sp>
      <p:sp>
        <p:nvSpPr>
          <p:cNvPr id="3" name="Date Placeholder 2"/>
          <p:cNvSpPr>
            <a:spLocks noGrp="1"/>
          </p:cNvSpPr>
          <p:nvPr>
            <p:ph type="dt" sz="quarter" idx="1"/>
          </p:nvPr>
        </p:nvSpPr>
        <p:spPr>
          <a:xfrm>
            <a:off x="3815374" y="0"/>
            <a:ext cx="2918830" cy="493316"/>
          </a:xfrm>
          <a:prstGeom prst="rect">
            <a:avLst/>
          </a:prstGeom>
        </p:spPr>
        <p:txBody>
          <a:bodyPr vert="horz" lIns="94858" tIns="47429" rIns="94858" bIns="47429" rtlCol="0"/>
          <a:lstStyle>
            <a:lvl1pPr algn="r">
              <a:defRPr sz="1200"/>
            </a:lvl1pPr>
          </a:lstStyle>
          <a:p>
            <a:fld id="{740D9944-BC91-4199-B83C-94BA012D8478}" type="datetimeFigureOut">
              <a:rPr lang="de-DE" smtClean="0"/>
              <a:pPr/>
              <a:t>13.12.2017</a:t>
            </a:fld>
            <a:endParaRPr lang="de-DE"/>
          </a:p>
        </p:txBody>
      </p:sp>
      <p:sp>
        <p:nvSpPr>
          <p:cNvPr id="4" name="Footer Placeholder 3"/>
          <p:cNvSpPr>
            <a:spLocks noGrp="1"/>
          </p:cNvSpPr>
          <p:nvPr>
            <p:ph type="ftr" sz="quarter" idx="2"/>
          </p:nvPr>
        </p:nvSpPr>
        <p:spPr>
          <a:xfrm>
            <a:off x="1" y="9371285"/>
            <a:ext cx="2918830" cy="493316"/>
          </a:xfrm>
          <a:prstGeom prst="rect">
            <a:avLst/>
          </a:prstGeom>
        </p:spPr>
        <p:txBody>
          <a:bodyPr vert="horz" lIns="94858" tIns="47429" rIns="94858" bIns="47429" rtlCol="0" anchor="b"/>
          <a:lstStyle>
            <a:lvl1pPr algn="l">
              <a:defRPr sz="1200"/>
            </a:lvl1pPr>
          </a:lstStyle>
          <a:p>
            <a:endParaRPr lang="de-DE"/>
          </a:p>
        </p:txBody>
      </p:sp>
      <p:sp>
        <p:nvSpPr>
          <p:cNvPr id="5" name="Slide Number Placeholder 4"/>
          <p:cNvSpPr>
            <a:spLocks noGrp="1"/>
          </p:cNvSpPr>
          <p:nvPr>
            <p:ph type="sldNum" sz="quarter" idx="3"/>
          </p:nvPr>
        </p:nvSpPr>
        <p:spPr>
          <a:xfrm>
            <a:off x="3815374" y="9371285"/>
            <a:ext cx="2918830" cy="493316"/>
          </a:xfrm>
          <a:prstGeom prst="rect">
            <a:avLst/>
          </a:prstGeom>
        </p:spPr>
        <p:txBody>
          <a:bodyPr vert="horz" lIns="94858" tIns="47429" rIns="94858" bIns="47429" rtlCol="0" anchor="b"/>
          <a:lstStyle>
            <a:lvl1pPr algn="r">
              <a:defRPr sz="1200"/>
            </a:lvl1pPr>
          </a:lstStyle>
          <a:p>
            <a:fld id="{8DA98383-E2EE-4E86-9974-948701890D74}" type="slidenum">
              <a:rPr lang="de-DE" smtClean="0"/>
              <a:pPr/>
              <a:t>‹#›</a:t>
            </a:fld>
            <a:endParaRPr lang="de-DE"/>
          </a:p>
        </p:txBody>
      </p:sp>
    </p:spTree>
    <p:extLst>
      <p:ext uri="{BB962C8B-B14F-4D97-AF65-F5344CB8AC3E}">
        <p14:creationId xmlns:p14="http://schemas.microsoft.com/office/powerpoint/2010/main" val="63999447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18830" cy="493316"/>
          </a:xfrm>
          <a:prstGeom prst="rect">
            <a:avLst/>
          </a:prstGeom>
        </p:spPr>
        <p:txBody>
          <a:bodyPr vert="horz" lIns="94858" tIns="47429" rIns="94858" bIns="47429" rtlCol="0"/>
          <a:lstStyle>
            <a:lvl1pPr algn="l">
              <a:defRPr sz="1200"/>
            </a:lvl1pPr>
          </a:lstStyle>
          <a:p>
            <a:endParaRPr lang="hr-HR"/>
          </a:p>
        </p:txBody>
      </p:sp>
      <p:sp>
        <p:nvSpPr>
          <p:cNvPr id="3" name="Date Placeholder 2"/>
          <p:cNvSpPr>
            <a:spLocks noGrp="1"/>
          </p:cNvSpPr>
          <p:nvPr>
            <p:ph type="dt" idx="1"/>
          </p:nvPr>
        </p:nvSpPr>
        <p:spPr>
          <a:xfrm>
            <a:off x="3815374" y="0"/>
            <a:ext cx="2918830" cy="493316"/>
          </a:xfrm>
          <a:prstGeom prst="rect">
            <a:avLst/>
          </a:prstGeom>
        </p:spPr>
        <p:txBody>
          <a:bodyPr vert="horz" lIns="94858" tIns="47429" rIns="94858" bIns="47429" rtlCol="0"/>
          <a:lstStyle>
            <a:lvl1pPr algn="r">
              <a:defRPr sz="1200"/>
            </a:lvl1pPr>
          </a:lstStyle>
          <a:p>
            <a:fld id="{A2CE0CF2-A932-4ACA-95BE-42E6D9A59098}" type="datetimeFigureOut">
              <a:rPr lang="hr-HR" smtClean="0"/>
              <a:pPr/>
              <a:t>13.12.2017.</a:t>
            </a:fld>
            <a:endParaRPr lang="hr-HR"/>
          </a:p>
        </p:txBody>
      </p:sp>
      <p:sp>
        <p:nvSpPr>
          <p:cNvPr id="4" name="Slide Image Placeholder 3"/>
          <p:cNvSpPr>
            <a:spLocks noGrp="1" noRot="1" noChangeAspect="1"/>
          </p:cNvSpPr>
          <p:nvPr>
            <p:ph type="sldImg" idx="2"/>
          </p:nvPr>
        </p:nvSpPr>
        <p:spPr>
          <a:xfrm>
            <a:off x="903288" y="741363"/>
            <a:ext cx="4929187" cy="3698875"/>
          </a:xfrm>
          <a:prstGeom prst="rect">
            <a:avLst/>
          </a:prstGeom>
          <a:noFill/>
          <a:ln w="12700">
            <a:solidFill>
              <a:prstClr val="black"/>
            </a:solidFill>
          </a:ln>
        </p:spPr>
        <p:txBody>
          <a:bodyPr vert="horz" lIns="94858" tIns="47429" rIns="94858" bIns="47429" rtlCol="0" anchor="ctr"/>
          <a:lstStyle/>
          <a:p>
            <a:endParaRPr lang="hr-HR"/>
          </a:p>
        </p:txBody>
      </p:sp>
      <p:sp>
        <p:nvSpPr>
          <p:cNvPr id="5" name="Notes Placeholder 4"/>
          <p:cNvSpPr>
            <a:spLocks noGrp="1"/>
          </p:cNvSpPr>
          <p:nvPr>
            <p:ph type="body" sz="quarter" idx="3"/>
          </p:nvPr>
        </p:nvSpPr>
        <p:spPr>
          <a:xfrm>
            <a:off x="673577" y="4686499"/>
            <a:ext cx="5388610" cy="4439841"/>
          </a:xfrm>
          <a:prstGeom prst="rect">
            <a:avLst/>
          </a:prstGeom>
        </p:spPr>
        <p:txBody>
          <a:bodyPr vert="horz" lIns="94858" tIns="47429" rIns="94858" bIns="4742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6" name="Footer Placeholder 5"/>
          <p:cNvSpPr>
            <a:spLocks noGrp="1"/>
          </p:cNvSpPr>
          <p:nvPr>
            <p:ph type="ftr" sz="quarter" idx="4"/>
          </p:nvPr>
        </p:nvSpPr>
        <p:spPr>
          <a:xfrm>
            <a:off x="1" y="9371285"/>
            <a:ext cx="2918830" cy="493316"/>
          </a:xfrm>
          <a:prstGeom prst="rect">
            <a:avLst/>
          </a:prstGeom>
        </p:spPr>
        <p:txBody>
          <a:bodyPr vert="horz" lIns="94858" tIns="47429" rIns="94858" bIns="47429" rtlCol="0" anchor="b"/>
          <a:lstStyle>
            <a:lvl1pPr algn="l">
              <a:defRPr sz="1200"/>
            </a:lvl1pPr>
          </a:lstStyle>
          <a:p>
            <a:endParaRPr lang="hr-HR"/>
          </a:p>
        </p:txBody>
      </p:sp>
      <p:sp>
        <p:nvSpPr>
          <p:cNvPr id="7" name="Slide Number Placeholder 6"/>
          <p:cNvSpPr>
            <a:spLocks noGrp="1"/>
          </p:cNvSpPr>
          <p:nvPr>
            <p:ph type="sldNum" sz="quarter" idx="5"/>
          </p:nvPr>
        </p:nvSpPr>
        <p:spPr>
          <a:xfrm>
            <a:off x="3815374" y="9371285"/>
            <a:ext cx="2918830" cy="493316"/>
          </a:xfrm>
          <a:prstGeom prst="rect">
            <a:avLst/>
          </a:prstGeom>
        </p:spPr>
        <p:txBody>
          <a:bodyPr vert="horz" lIns="94858" tIns="47429" rIns="94858" bIns="47429" rtlCol="0" anchor="b"/>
          <a:lstStyle>
            <a:lvl1pPr algn="r">
              <a:defRPr sz="1200"/>
            </a:lvl1pPr>
          </a:lstStyle>
          <a:p>
            <a:fld id="{0CE8FBC9-DFC2-47B9-94F6-11C36A3B6ACF}" type="slidenum">
              <a:rPr lang="hr-HR" smtClean="0"/>
              <a:pPr/>
              <a:t>‹#›</a:t>
            </a:fld>
            <a:endParaRPr lang="hr-HR"/>
          </a:p>
        </p:txBody>
      </p:sp>
    </p:spTree>
    <p:extLst>
      <p:ext uri="{BB962C8B-B14F-4D97-AF65-F5344CB8AC3E}">
        <p14:creationId xmlns:p14="http://schemas.microsoft.com/office/powerpoint/2010/main" val="135068808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en-GB" dirty="0"/>
          </a:p>
        </p:txBody>
      </p:sp>
      <p:sp>
        <p:nvSpPr>
          <p:cNvPr id="4" name="Номер слайда 3"/>
          <p:cNvSpPr>
            <a:spLocks noGrp="1"/>
          </p:cNvSpPr>
          <p:nvPr>
            <p:ph type="sldNum" sz="quarter" idx="10"/>
          </p:nvPr>
        </p:nvSpPr>
        <p:spPr/>
        <p:txBody>
          <a:bodyPr/>
          <a:lstStyle/>
          <a:p>
            <a:fld id="{0CE8FBC9-DFC2-47B9-94F6-11C36A3B6ACF}" type="slidenum">
              <a:rPr lang="hr-HR" smtClean="0"/>
              <a:pPr/>
              <a:t>18</a:t>
            </a:fld>
            <a:endParaRPr lang="hr-HR"/>
          </a:p>
        </p:txBody>
      </p:sp>
    </p:spTree>
    <p:extLst>
      <p:ext uri="{BB962C8B-B14F-4D97-AF65-F5344CB8AC3E}">
        <p14:creationId xmlns:p14="http://schemas.microsoft.com/office/powerpoint/2010/main" val="26327449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en-GB" dirty="0"/>
          </a:p>
        </p:txBody>
      </p:sp>
      <p:sp>
        <p:nvSpPr>
          <p:cNvPr id="4" name="Номер слайда 3"/>
          <p:cNvSpPr>
            <a:spLocks noGrp="1"/>
          </p:cNvSpPr>
          <p:nvPr>
            <p:ph type="sldNum" sz="quarter" idx="10"/>
          </p:nvPr>
        </p:nvSpPr>
        <p:spPr/>
        <p:txBody>
          <a:bodyPr/>
          <a:lstStyle/>
          <a:p>
            <a:fld id="{0CE8FBC9-DFC2-47B9-94F6-11C36A3B6ACF}" type="slidenum">
              <a:rPr lang="hr-HR" smtClean="0">
                <a:solidFill>
                  <a:prstClr val="black"/>
                </a:solidFill>
              </a:rPr>
              <a:pPr/>
              <a:t>19</a:t>
            </a:fld>
            <a:endParaRPr lang="hr-HR">
              <a:solidFill>
                <a:prstClr val="black"/>
              </a:solidFill>
            </a:endParaRPr>
          </a:p>
        </p:txBody>
      </p:sp>
    </p:spTree>
    <p:extLst>
      <p:ext uri="{BB962C8B-B14F-4D97-AF65-F5344CB8AC3E}">
        <p14:creationId xmlns:p14="http://schemas.microsoft.com/office/powerpoint/2010/main" val="2632744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ymbol zastępczy obrazu slajdu 1"/>
          <p:cNvSpPr>
            <a:spLocks noGrp="1" noRot="1" noChangeAspect="1" noTextEdit="1"/>
          </p:cNvSpPr>
          <p:nvPr>
            <p:ph type="sldImg"/>
          </p:nvPr>
        </p:nvSpPr>
        <p:spPr>
          <a:xfrm>
            <a:off x="831850" y="717550"/>
            <a:ext cx="4784725" cy="3589338"/>
          </a:xfrm>
          <a:ln/>
        </p:spPr>
      </p:sp>
      <p:sp>
        <p:nvSpPr>
          <p:cNvPr id="89091" name="Symbol zastępczy notatek 2"/>
          <p:cNvSpPr>
            <a:spLocks noGrp="1"/>
          </p:cNvSpPr>
          <p:nvPr>
            <p:ph type="body" idx="1"/>
          </p:nvPr>
        </p:nvSpPr>
        <p:spPr>
          <a:noFill/>
        </p:spPr>
        <p:txBody>
          <a:bodyPr/>
          <a:lstStyle/>
          <a:p>
            <a:endParaRPr lang="pl-PL" altLang="en-US" smtClean="0">
              <a:latin typeface="Arial" panose="020B0604020202020204" pitchFamily="34" charset="0"/>
              <a:ea typeface="ＭＳ Ｐゴシック" panose="020B0600070205080204" pitchFamily="34" charset="-128"/>
            </a:endParaRPr>
          </a:p>
        </p:txBody>
      </p:sp>
      <p:sp>
        <p:nvSpPr>
          <p:cNvPr id="89092" name="Symbol zastępczy numeru slajdu 3"/>
          <p:cNvSpPr>
            <a:spLocks noGrp="1"/>
          </p:cNvSpPr>
          <p:nvPr>
            <p:ph type="sldNum" sz="quarter" idx="5"/>
          </p:nvPr>
        </p:nvSpPr>
        <p:spPr>
          <a:noFill/>
        </p:spPr>
        <p:txBody>
          <a:bodyPr/>
          <a:lstStyle>
            <a:lvl1pPr algn="l" eaLnBrk="0" hangingPunct="0">
              <a:spcBef>
                <a:spcPct val="30000"/>
              </a:spcBef>
              <a:defRPr sz="1100">
                <a:solidFill>
                  <a:schemeClr val="tx1"/>
                </a:solidFill>
                <a:latin typeface="Arial" panose="020B0604020202020204" pitchFamily="34" charset="0"/>
                <a:ea typeface="ＭＳ Ｐゴシック" panose="020B0600070205080204" pitchFamily="34" charset="-128"/>
              </a:defRPr>
            </a:lvl1pPr>
            <a:lvl2pPr marL="711523" indent="-273663" algn="l" eaLnBrk="0" hangingPunct="0">
              <a:spcBef>
                <a:spcPct val="30000"/>
              </a:spcBef>
              <a:defRPr sz="1100">
                <a:solidFill>
                  <a:schemeClr val="tx1"/>
                </a:solidFill>
                <a:latin typeface="Arial" panose="020B0604020202020204" pitchFamily="34" charset="0"/>
                <a:ea typeface="ＭＳ Ｐゴシック" panose="020B0600070205080204" pitchFamily="34" charset="-128"/>
              </a:defRPr>
            </a:lvl2pPr>
            <a:lvl3pPr marL="1094651" indent="-218930" algn="l" eaLnBrk="0" hangingPunct="0">
              <a:spcBef>
                <a:spcPct val="30000"/>
              </a:spcBef>
              <a:defRPr sz="1100">
                <a:solidFill>
                  <a:schemeClr val="tx1"/>
                </a:solidFill>
                <a:latin typeface="Arial" panose="020B0604020202020204" pitchFamily="34" charset="0"/>
                <a:ea typeface="ＭＳ Ｐゴシック" panose="020B0600070205080204" pitchFamily="34" charset="-128"/>
              </a:defRPr>
            </a:lvl3pPr>
            <a:lvl4pPr marL="1532512" indent="-218930" algn="l" eaLnBrk="0" hangingPunct="0">
              <a:spcBef>
                <a:spcPct val="30000"/>
              </a:spcBef>
              <a:defRPr sz="1100">
                <a:solidFill>
                  <a:schemeClr val="tx1"/>
                </a:solidFill>
                <a:latin typeface="Arial" panose="020B0604020202020204" pitchFamily="34" charset="0"/>
                <a:ea typeface="ＭＳ Ｐゴシック" panose="020B0600070205080204" pitchFamily="34" charset="-128"/>
              </a:defRPr>
            </a:lvl4pPr>
            <a:lvl5pPr marL="1970372" indent="-218930" algn="l" eaLnBrk="0" hangingPunct="0">
              <a:spcBef>
                <a:spcPct val="30000"/>
              </a:spcBef>
              <a:defRPr sz="1100">
                <a:solidFill>
                  <a:schemeClr val="tx1"/>
                </a:solidFill>
                <a:latin typeface="Arial" panose="020B0604020202020204" pitchFamily="34" charset="0"/>
                <a:ea typeface="ＭＳ Ｐゴシック" panose="020B0600070205080204" pitchFamily="34" charset="-128"/>
              </a:defRPr>
            </a:lvl5pPr>
            <a:lvl6pPr marL="2408232" indent="-218930" eaLnBrk="0" fontAlgn="base" hangingPunct="0">
              <a:spcBef>
                <a:spcPct val="30000"/>
              </a:spcBef>
              <a:spcAft>
                <a:spcPct val="0"/>
              </a:spcAft>
              <a:defRPr sz="1100">
                <a:solidFill>
                  <a:schemeClr val="tx1"/>
                </a:solidFill>
                <a:latin typeface="Arial" panose="020B0604020202020204" pitchFamily="34" charset="0"/>
                <a:ea typeface="ＭＳ Ｐゴシック" panose="020B0600070205080204" pitchFamily="34" charset="-128"/>
              </a:defRPr>
            </a:lvl6pPr>
            <a:lvl7pPr marL="2846093" indent="-218930" eaLnBrk="0" fontAlgn="base" hangingPunct="0">
              <a:spcBef>
                <a:spcPct val="30000"/>
              </a:spcBef>
              <a:spcAft>
                <a:spcPct val="0"/>
              </a:spcAft>
              <a:defRPr sz="1100">
                <a:solidFill>
                  <a:schemeClr val="tx1"/>
                </a:solidFill>
                <a:latin typeface="Arial" panose="020B0604020202020204" pitchFamily="34" charset="0"/>
                <a:ea typeface="ＭＳ Ｐゴシック" panose="020B0600070205080204" pitchFamily="34" charset="-128"/>
              </a:defRPr>
            </a:lvl7pPr>
            <a:lvl8pPr marL="3283953" indent="-218930" eaLnBrk="0" fontAlgn="base" hangingPunct="0">
              <a:spcBef>
                <a:spcPct val="30000"/>
              </a:spcBef>
              <a:spcAft>
                <a:spcPct val="0"/>
              </a:spcAft>
              <a:defRPr sz="1100">
                <a:solidFill>
                  <a:schemeClr val="tx1"/>
                </a:solidFill>
                <a:latin typeface="Arial" panose="020B0604020202020204" pitchFamily="34" charset="0"/>
                <a:ea typeface="ＭＳ Ｐゴシック" panose="020B0600070205080204" pitchFamily="34" charset="-128"/>
              </a:defRPr>
            </a:lvl8pPr>
            <a:lvl9pPr marL="3721814" indent="-218930" eaLnBrk="0" fontAlgn="base" hangingPunct="0">
              <a:spcBef>
                <a:spcPct val="30000"/>
              </a:spcBef>
              <a:spcAft>
                <a:spcPct val="0"/>
              </a:spcAft>
              <a:defRPr sz="1100">
                <a:solidFill>
                  <a:schemeClr val="tx1"/>
                </a:solidFill>
                <a:latin typeface="Arial" panose="020B0604020202020204" pitchFamily="34" charset="0"/>
                <a:ea typeface="ＭＳ Ｐゴシック" panose="020B0600070205080204" pitchFamily="34" charset="-128"/>
              </a:defRPr>
            </a:lvl9pPr>
          </a:lstStyle>
          <a:p>
            <a:pPr algn="r">
              <a:spcBef>
                <a:spcPct val="0"/>
              </a:spcBef>
            </a:pPr>
            <a:fld id="{79606791-4959-4903-A103-090368BADB20}" type="slidenum">
              <a:rPr lang="pl-PL" altLang="en-US">
                <a:solidFill>
                  <a:srgbClr val="000000"/>
                </a:solidFill>
              </a:rPr>
              <a:pPr algn="r">
                <a:spcBef>
                  <a:spcPct val="0"/>
                </a:spcBef>
              </a:pPr>
              <a:t>53</a:t>
            </a:fld>
            <a:endParaRPr lang="pl-PL" altLang="en-US">
              <a:solidFill>
                <a:srgbClr val="000000"/>
              </a:solidFill>
            </a:endParaRPr>
          </a:p>
        </p:txBody>
      </p:sp>
    </p:spTree>
    <p:extLst>
      <p:ext uri="{BB962C8B-B14F-4D97-AF65-F5344CB8AC3E}">
        <p14:creationId xmlns:p14="http://schemas.microsoft.com/office/powerpoint/2010/main" val="24711882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699792" y="2204872"/>
            <a:ext cx="5760640" cy="1470025"/>
          </a:xfrm>
        </p:spPr>
        <p:txBody>
          <a:bodyPr>
            <a:normAutofit/>
          </a:bodyPr>
          <a:lstStyle>
            <a:lvl1pPr>
              <a:defRPr sz="3000"/>
            </a:lvl1pPr>
          </a:lstStyle>
          <a:p>
            <a:r>
              <a:rPr lang="en-US" dirty="0" smtClean="0"/>
              <a:t>Click to edit Master title style</a:t>
            </a:r>
            <a:endParaRPr lang="hr-HR" dirty="0"/>
          </a:p>
        </p:txBody>
      </p:sp>
      <p:sp>
        <p:nvSpPr>
          <p:cNvPr id="3" name="Subtitle 2"/>
          <p:cNvSpPr>
            <a:spLocks noGrp="1"/>
          </p:cNvSpPr>
          <p:nvPr>
            <p:ph type="subTitle" idx="1"/>
          </p:nvPr>
        </p:nvSpPr>
        <p:spPr>
          <a:xfrm>
            <a:off x="2699792" y="4077072"/>
            <a:ext cx="5760640" cy="2232248"/>
          </a:xfrm>
        </p:spPr>
        <p:txBody>
          <a:bodyPr>
            <a:normAutofit/>
          </a:bodyPr>
          <a:lstStyle>
            <a:lvl1pPr marL="0" indent="0" algn="ctr">
              <a:buNone/>
              <a:defRPr sz="2000">
                <a:solidFill>
                  <a:schemeClr val="accent1">
                    <a:lumMod val="75000"/>
                  </a:schemeClr>
                </a:solidFill>
                <a:latin typeface="Arial Black"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hr-HR" dirty="0"/>
          </a:p>
        </p:txBody>
      </p:sp>
      <p:pic>
        <p:nvPicPr>
          <p:cNvPr id="11" name="Picture 8" descr="C:\Documents and Settings\Hrvoje\Desktop\New Folder\fade.jpg"/>
          <p:cNvPicPr>
            <a:picLocks noChangeAspect="1" noChangeArrowheads="1"/>
          </p:cNvPicPr>
          <p:nvPr userDrawn="1"/>
        </p:nvPicPr>
        <p:blipFill>
          <a:blip r:embed="rId2" cstate="print">
            <a:lum bright="-10000" contrast="10000"/>
          </a:blip>
          <a:srcRect/>
          <a:stretch>
            <a:fillRect/>
          </a:stretch>
        </p:blipFill>
        <p:spPr bwMode="auto">
          <a:xfrm>
            <a:off x="0" y="603"/>
            <a:ext cx="9144000" cy="1643063"/>
          </a:xfrm>
          <a:prstGeom prst="rect">
            <a:avLst/>
          </a:prstGeom>
          <a:noFill/>
          <a:ln w="9525">
            <a:noFill/>
            <a:miter lim="800000"/>
            <a:headEnd/>
            <a:tailEnd/>
          </a:ln>
        </p:spPr>
      </p:pic>
      <p:sp>
        <p:nvSpPr>
          <p:cNvPr id="12" name="Rectangle 11"/>
          <p:cNvSpPr/>
          <p:nvPr userDrawn="1"/>
        </p:nvSpPr>
        <p:spPr>
          <a:xfrm>
            <a:off x="0" y="1628807"/>
            <a:ext cx="9144000" cy="285751"/>
          </a:xfrm>
          <a:prstGeom prst="rect">
            <a:avLst/>
          </a:prstGeom>
          <a:solidFill>
            <a:srgbClr val="FFD8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TextBox 14"/>
          <p:cNvSpPr txBox="1"/>
          <p:nvPr userDrawn="1"/>
        </p:nvSpPr>
        <p:spPr>
          <a:xfrm>
            <a:off x="2843809" y="6422540"/>
            <a:ext cx="1330556" cy="307777"/>
          </a:xfrm>
          <a:prstGeom prst="rect">
            <a:avLst/>
          </a:prstGeom>
          <a:noFill/>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hr-HR" sz="1400" b="1" dirty="0" smtClean="0">
                <a:solidFill>
                  <a:schemeClr val="bg1"/>
                </a:solidFill>
                <a:effectLst>
                  <a:outerShdw blurRad="38100" dist="38100" dir="2700000" algn="tl">
                    <a:srgbClr val="C0C0C0"/>
                  </a:outerShdw>
                </a:effectLst>
              </a:rPr>
              <a:t>www.gopa.de</a:t>
            </a:r>
            <a:endParaRPr lang="en-US" sz="1400" dirty="0" smtClean="0">
              <a:solidFill>
                <a:schemeClr val="bg1"/>
              </a:solidFill>
            </a:endParaRPr>
          </a:p>
        </p:txBody>
      </p:sp>
      <p:pic>
        <p:nvPicPr>
          <p:cNvPr id="22" name="Picture 2" descr="C:\Documents and Settings\Hrvoje\Desktop\New Folder\EU logo.jpg"/>
          <p:cNvPicPr>
            <a:picLocks noChangeAspect="1" noChangeArrowheads="1"/>
          </p:cNvPicPr>
          <p:nvPr userDrawn="1"/>
        </p:nvPicPr>
        <p:blipFill>
          <a:blip r:embed="rId3" cstate="print"/>
          <a:srcRect l="12500" t="19165" r="12500" b="16669"/>
          <a:stretch>
            <a:fillRect/>
          </a:stretch>
        </p:blipFill>
        <p:spPr bwMode="auto">
          <a:xfrm>
            <a:off x="214321" y="260648"/>
            <a:ext cx="1571625" cy="1000125"/>
          </a:xfrm>
          <a:prstGeom prst="rect">
            <a:avLst/>
          </a:prstGeom>
          <a:noFill/>
          <a:ln w="6350">
            <a:solidFill>
              <a:schemeClr val="bg1"/>
            </a:solidFill>
            <a:miter lim="800000"/>
            <a:headEnd/>
            <a:tailEnd/>
          </a:ln>
        </p:spPr>
      </p:pic>
      <p:sp>
        <p:nvSpPr>
          <p:cNvPr id="18" name="Rectangle 17"/>
          <p:cNvSpPr/>
          <p:nvPr userDrawn="1"/>
        </p:nvSpPr>
        <p:spPr>
          <a:xfrm>
            <a:off x="1373381" y="1602158"/>
            <a:ext cx="6301020" cy="338554"/>
          </a:xfrm>
          <a:prstGeom prst="rect">
            <a:avLst/>
          </a:prstGeom>
        </p:spPr>
        <p:txBody>
          <a:bodyPr wrap="none">
            <a:spAutoFit/>
          </a:bodyPr>
          <a:lstStyle/>
          <a:p>
            <a:pPr algn="ctr"/>
            <a:r>
              <a:rPr lang="hr-HR" sz="1600" b="1" dirty="0" smtClean="0">
                <a:solidFill>
                  <a:schemeClr val="tx2"/>
                </a:solidFill>
              </a:rPr>
              <a:t>EuropeAid/137704/DH/SER/TJ   Quality education support programme I</a:t>
            </a:r>
            <a:endParaRPr lang="hr-HR" sz="1600" b="1" kern="1200" dirty="0">
              <a:solidFill>
                <a:schemeClr val="tx2"/>
              </a:solidFill>
              <a:latin typeface="+mn-lt"/>
              <a:ea typeface="+mn-ea"/>
              <a:cs typeface="+mn-cs"/>
            </a:endParaRPr>
          </a:p>
        </p:txBody>
      </p:sp>
      <p:sp>
        <p:nvSpPr>
          <p:cNvPr id="16" name="TextBox 19"/>
          <p:cNvSpPr txBox="1"/>
          <p:nvPr userDrawn="1"/>
        </p:nvSpPr>
        <p:spPr bwMode="auto">
          <a:xfrm>
            <a:off x="2195736" y="365763"/>
            <a:ext cx="5328592" cy="830997"/>
          </a:xfrm>
          <a:prstGeom prst="rect">
            <a:avLst/>
          </a:prstGeom>
          <a:noFill/>
        </p:spPr>
        <p:txBody>
          <a:bodyPr wrap="square">
            <a:spAutoFit/>
          </a:bodyPr>
          <a:lstStyle/>
          <a:p>
            <a:pPr algn="ctr" eaLnBrk="1" fontAlgn="auto" hangingPunct="1">
              <a:spcBef>
                <a:spcPts val="0"/>
              </a:spcBef>
              <a:spcAft>
                <a:spcPts val="0"/>
              </a:spcAft>
              <a:defRPr/>
            </a:pPr>
            <a:r>
              <a:rPr lang="en-US" sz="4800" b="1" dirty="0" smtClean="0">
                <a:ln w="0">
                  <a:solidFill>
                    <a:schemeClr val="bg1">
                      <a:alpha val="13000"/>
                    </a:schemeClr>
                  </a:solidFill>
                </a:ln>
                <a:solidFill>
                  <a:schemeClr val="bg1">
                    <a:alpha val="93000"/>
                  </a:schemeClr>
                </a:solidFill>
                <a:effectLst>
                  <a:outerShdw blurRad="127000" dist="127000" dir="5340000" algn="ctr" rotWithShape="0">
                    <a:srgbClr val="000000"/>
                  </a:outerShdw>
                </a:effectLst>
                <a:latin typeface="+mn-lt"/>
                <a:cs typeface="Arial" panose="020B0604020202020204" pitchFamily="34" charset="0"/>
              </a:rPr>
              <a:t>TA to MoLME</a:t>
            </a:r>
            <a:endParaRPr lang="hr-HR" sz="6000" b="1" dirty="0">
              <a:ln w="0">
                <a:solidFill>
                  <a:schemeClr val="bg1">
                    <a:alpha val="13000"/>
                  </a:schemeClr>
                </a:solidFill>
              </a:ln>
              <a:solidFill>
                <a:schemeClr val="bg1">
                  <a:alpha val="93000"/>
                </a:schemeClr>
              </a:solidFill>
              <a:effectLst>
                <a:outerShdw blurRad="127000" dist="127000" dir="5340000" algn="ctr" rotWithShape="0">
                  <a:srgbClr val="000000"/>
                </a:outerShdw>
              </a:effectLst>
              <a:latin typeface="+mn-lt"/>
              <a:cs typeface="Arial" panose="020B0604020202020204" pitchFamily="34" charset="0"/>
            </a:endParaRPr>
          </a:p>
        </p:txBody>
      </p:sp>
      <p:pic>
        <p:nvPicPr>
          <p:cNvPr id="19" name="Grafik 12" descr="Flag of Tajikistan.svg"/>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380322" y="365757"/>
            <a:ext cx="1576761" cy="895019"/>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9"/>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45"/>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pPr>
              <a:defRPr/>
            </a:pPr>
            <a:fld id="{A17F6EA3-854A-4A4D-B09B-4A070AF0DD03}" type="datetimeFigureOut">
              <a:rPr lang="ru-RU">
                <a:solidFill>
                  <a:prstClr val="black">
                    <a:tint val="75000"/>
                  </a:prstClr>
                </a:solidFill>
              </a:rPr>
              <a:pPr>
                <a:defRPr/>
              </a:pPr>
              <a:t>13.12.2017</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lvl1pPr algn="ctr">
              <a:defRPr sz="1200" b="0">
                <a:solidFill>
                  <a:schemeClr val="tx1">
                    <a:tint val="75000"/>
                  </a:schemeClr>
                </a:solidFill>
              </a:defRPr>
            </a:lvl1pPr>
          </a:lstStyle>
          <a:p>
            <a:pPr>
              <a:defRPr/>
            </a:pPr>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lvl1pPr>
              <a:defRPr/>
            </a:lvl1pPr>
          </a:lstStyle>
          <a:p>
            <a:pPr>
              <a:defRPr/>
            </a:pPr>
            <a:fld id="{30E5C24D-99BB-4C35-8B16-C3D830924035}"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8441585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31427F4-9CB2-4737-BAD7-77B6FB34BEB3}" type="datetimeFigureOut">
              <a:rPr lang="ru-RU">
                <a:solidFill>
                  <a:prstClr val="black">
                    <a:tint val="75000"/>
                  </a:prstClr>
                </a:solidFill>
              </a:rPr>
              <a:pPr>
                <a:defRPr/>
              </a:pPr>
              <a:t>13.12.2017</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lgn="ctr">
              <a:defRPr sz="1200" b="0">
                <a:solidFill>
                  <a:schemeClr val="tx1">
                    <a:tint val="75000"/>
                  </a:schemeClr>
                </a:solidFill>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BD5A9EA6-DFB4-4C98-BFB2-5D60BB43A7EA}"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5867360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0"/>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40"/>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0847E86A-39BC-47A1-A0EC-B65B5973E4C3}" type="datetimeFigureOut">
              <a:rPr lang="ru-RU">
                <a:solidFill>
                  <a:prstClr val="black">
                    <a:tint val="75000"/>
                  </a:prstClr>
                </a:solidFill>
              </a:rPr>
              <a:pPr>
                <a:defRPr/>
              </a:pPr>
              <a:t>13.12.2017</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lgn="ctr">
              <a:defRPr sz="1200" b="0">
                <a:solidFill>
                  <a:schemeClr val="tx1">
                    <a:tint val="75000"/>
                  </a:schemeClr>
                </a:solidFill>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F5894A83-0067-4E93-B72F-5F68DF4E5AC1}"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0098876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33"/>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C01E1470-915C-4191-B0A3-8FB8119F6826}" type="datetimeFigureOut">
              <a:rPr lang="ru-RU">
                <a:solidFill>
                  <a:prstClr val="black">
                    <a:tint val="75000"/>
                  </a:prstClr>
                </a:solidFill>
              </a:rPr>
              <a:pPr>
                <a:defRPr/>
              </a:pPr>
              <a:t>13.12.2017</a:t>
            </a:fld>
            <a:endParaRPr lang="ru-RU">
              <a:solidFill>
                <a:prstClr val="black">
                  <a:tint val="75000"/>
                </a:prstClr>
              </a:solidFill>
            </a:endParaRPr>
          </a:p>
        </p:txBody>
      </p:sp>
      <p:sp>
        <p:nvSpPr>
          <p:cNvPr id="5" name="Нижний колонтитул 4"/>
          <p:cNvSpPr>
            <a:spLocks noGrp="1"/>
          </p:cNvSpPr>
          <p:nvPr>
            <p:ph type="ftr" sz="quarter" idx="11"/>
          </p:nvPr>
        </p:nvSpPr>
        <p:spPr>
          <a:xfrm>
            <a:off x="2339752" y="6183321"/>
            <a:ext cx="5544616" cy="522287"/>
          </a:xfrm>
        </p:spPr>
        <p:txBody>
          <a:bodyPr/>
          <a:lstStyle>
            <a:lvl1pPr algn="ctr">
              <a:defRPr sz="1200" b="0">
                <a:solidFill>
                  <a:schemeClr val="tx1">
                    <a:tint val="75000"/>
                  </a:schemeClr>
                </a:solidFill>
              </a:defRPr>
            </a:lvl1pPr>
          </a:lstStyle>
          <a:p>
            <a:pPr>
              <a:defRPr/>
            </a:pPr>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D1680CF1-603F-4E7A-B2DF-2B1A77690C41}" type="slidenum">
              <a:rPr lang="ru-RU">
                <a:solidFill>
                  <a:prstClr val="black">
                    <a:tint val="75000"/>
                  </a:prstClr>
                </a:solidFill>
              </a:rPr>
              <a:pPr>
                <a:defRPr/>
              </a:pPr>
              <a:t>‹#›</a:t>
            </a:fld>
            <a:endParaRPr lang="ru-RU">
              <a:solidFill>
                <a:prstClr val="black">
                  <a:tint val="75000"/>
                </a:prstClr>
              </a:solidFill>
            </a:endParaRPr>
          </a:p>
        </p:txBody>
      </p:sp>
      <p:pic>
        <p:nvPicPr>
          <p:cNvPr id="7" name="Grafik 12" descr="Flag of Tajikistan.svg"/>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475656" y="6165304"/>
            <a:ext cx="1087120" cy="543560"/>
          </a:xfrm>
          <a:prstGeom prst="rect">
            <a:avLst/>
          </a:prstGeom>
          <a:noFill/>
          <a:ln>
            <a:noFill/>
          </a:ln>
        </p:spPr>
      </p:pic>
    </p:spTree>
    <p:extLst>
      <p:ext uri="{BB962C8B-B14F-4D97-AF65-F5344CB8AC3E}">
        <p14:creationId xmlns:p14="http://schemas.microsoft.com/office/powerpoint/2010/main" val="90950420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EA2D5F7A-473B-4E17-A870-0842E15C8B15}" type="datetimeFigureOut">
              <a:rPr lang="ru-RU">
                <a:solidFill>
                  <a:prstClr val="black">
                    <a:tint val="75000"/>
                  </a:prstClr>
                </a:solidFill>
              </a:rPr>
              <a:pPr>
                <a:defRPr/>
              </a:pPr>
              <a:t>13.12.2017</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lgn="ctr">
              <a:defRPr sz="1200" b="0">
                <a:solidFill>
                  <a:schemeClr val="tx1">
                    <a:tint val="75000"/>
                  </a:schemeClr>
                </a:solidFill>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4633E185-2424-4FAD-8B48-C09AF9298898}"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5180574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1"/>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05E0CEB7-FF3C-4924-A4A0-9ECC9846FF50}" type="datetimeFigureOut">
              <a:rPr lang="ru-RU">
                <a:solidFill>
                  <a:prstClr val="black">
                    <a:tint val="75000"/>
                  </a:prstClr>
                </a:solidFill>
              </a:rPr>
              <a:pPr>
                <a:defRPr/>
              </a:pPr>
              <a:t>13.12.2017</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lgn="ctr">
              <a:defRPr sz="1200" b="0">
                <a:solidFill>
                  <a:schemeClr val="tx1">
                    <a:tint val="75000"/>
                  </a:schemeClr>
                </a:solidFill>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C450A5A6-25C0-4B79-BF60-1936B0F9BF38}"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9410935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pPr>
              <a:defRPr/>
            </a:pPr>
            <a:fld id="{BAB1CD95-EBB7-48C1-B88D-A3D31B97EC31}" type="datetimeFigureOut">
              <a:rPr lang="ru-RU">
                <a:solidFill>
                  <a:prstClr val="black">
                    <a:tint val="75000"/>
                  </a:prstClr>
                </a:solidFill>
              </a:rPr>
              <a:pPr>
                <a:defRPr/>
              </a:pPr>
              <a:t>13.12.2017</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lvl1pPr algn="ctr">
              <a:defRPr sz="1200" b="0">
                <a:solidFill>
                  <a:schemeClr val="tx1">
                    <a:tint val="75000"/>
                  </a:schemeClr>
                </a:solidFill>
              </a:defRPr>
            </a:lvl1pPr>
          </a:lstStyle>
          <a:p>
            <a:pPr>
              <a:defRPr/>
            </a:pPr>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lvl1pPr>
              <a:defRPr/>
            </a:lvl1pPr>
          </a:lstStyle>
          <a:p>
            <a:pPr>
              <a:defRPr/>
            </a:pPr>
            <a:fld id="{5EA90070-96E2-4730-BC3A-334851676B2B}"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4142019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pPr>
              <a:defRPr/>
            </a:pPr>
            <a:fld id="{F3F603BD-D926-4946-B8BF-644C30834391}" type="datetimeFigureOut">
              <a:rPr lang="ru-RU">
                <a:solidFill>
                  <a:prstClr val="black">
                    <a:tint val="75000"/>
                  </a:prstClr>
                </a:solidFill>
              </a:rPr>
              <a:pPr>
                <a:defRPr/>
              </a:pPr>
              <a:t>13.12.2017</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lvl1pPr algn="ctr">
              <a:defRPr sz="1200" b="0">
                <a:solidFill>
                  <a:schemeClr val="tx1">
                    <a:tint val="75000"/>
                  </a:schemeClr>
                </a:solidFill>
              </a:defRPr>
            </a:lvl1pPr>
          </a:lstStyle>
          <a:p>
            <a:pPr>
              <a:defRPr/>
            </a:pPr>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lvl1pPr>
              <a:defRPr/>
            </a:lvl1pPr>
          </a:lstStyle>
          <a:p>
            <a:pPr>
              <a:defRPr/>
            </a:pPr>
            <a:fld id="{6D0DF6C9-FA7D-447A-8C64-D011354B7CF1}"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380266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pPr>
              <a:defRPr/>
            </a:pPr>
            <a:fld id="{AF310EDE-74BB-4CED-AE4E-AA9DE5B4D62C}" type="datetimeFigureOut">
              <a:rPr lang="ru-RU">
                <a:solidFill>
                  <a:prstClr val="black">
                    <a:tint val="75000"/>
                  </a:prstClr>
                </a:solidFill>
              </a:rPr>
              <a:pPr>
                <a:defRPr/>
              </a:pPr>
              <a:t>13.12.2017</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lvl1pPr algn="ctr">
              <a:defRPr sz="1200" b="0">
                <a:solidFill>
                  <a:schemeClr val="tx1">
                    <a:tint val="75000"/>
                  </a:schemeClr>
                </a:solidFill>
              </a:defRPr>
            </a:lvl1pPr>
          </a:lstStyle>
          <a:p>
            <a:pPr>
              <a:defRPr/>
            </a:pPr>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lvl1pPr>
              <a:defRPr/>
            </a:lvl1pPr>
          </a:lstStyle>
          <a:p>
            <a:pPr>
              <a:defRPr/>
            </a:pPr>
            <a:fld id="{FE6E3409-7857-4C3C-96C1-C0911F28B5ED}"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065126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fld id="{07A00B4D-C57E-4155-915A-7B0D09B45CE9}" type="datetimeFigureOut">
              <a:rPr lang="ru-RU">
                <a:solidFill>
                  <a:prstClr val="black">
                    <a:tint val="75000"/>
                  </a:prstClr>
                </a:solidFill>
              </a:rPr>
              <a:pPr>
                <a:defRPr/>
              </a:pPr>
              <a:t>13.12.2017</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lvl1pPr algn="ctr">
              <a:defRPr sz="1200" b="0">
                <a:solidFill>
                  <a:schemeClr val="tx1">
                    <a:tint val="75000"/>
                  </a:schemeClr>
                </a:solidFill>
              </a:defRPr>
            </a:lvl1pPr>
          </a:lstStyle>
          <a:p>
            <a:pPr>
              <a:defRPr/>
            </a:pPr>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lvl1pPr>
              <a:defRPr/>
            </a:lvl1pPr>
          </a:lstStyle>
          <a:p>
            <a:pPr>
              <a:defRPr/>
            </a:pPr>
            <a:fld id="{6827C731-AB1E-487B-9D20-51DCA147BF43}"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4283188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12" y="273049"/>
            <a:ext cx="3008313" cy="1162051"/>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12"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pPr>
              <a:defRPr/>
            </a:pPr>
            <a:fld id="{18F70EC8-2741-42E9-8718-445493A66B29}" type="datetimeFigureOut">
              <a:rPr lang="ru-RU">
                <a:solidFill>
                  <a:prstClr val="black">
                    <a:tint val="75000"/>
                  </a:prstClr>
                </a:solidFill>
              </a:rPr>
              <a:pPr>
                <a:defRPr/>
              </a:pPr>
              <a:t>13.12.2017</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lvl1pPr algn="ctr">
              <a:defRPr sz="1200" b="0">
                <a:solidFill>
                  <a:schemeClr val="tx1">
                    <a:tint val="75000"/>
                  </a:schemeClr>
                </a:solidFill>
              </a:defRPr>
            </a:lvl1pPr>
          </a:lstStyle>
          <a:p>
            <a:pPr>
              <a:defRPr/>
            </a:pPr>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lvl1pPr>
              <a:defRPr/>
            </a:lvl1pPr>
          </a:lstStyle>
          <a:p>
            <a:pPr>
              <a:defRPr/>
            </a:pPr>
            <a:fld id="{CF936B64-26B9-421C-BAF2-65E93B452165}"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7909632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 Id="rId9" Type="http://schemas.openxmlformats.org/officeDocument/2006/relationships/image" Target="../media/image7.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9.pn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6"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image" Target="../media/image11.jpeg"/><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9600" y="1709936"/>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hr-HR" dirty="0"/>
          </a:p>
        </p:txBody>
      </p:sp>
      <p:sp>
        <p:nvSpPr>
          <p:cNvPr id="3" name="Text Placeholder 2"/>
          <p:cNvSpPr>
            <a:spLocks noGrp="1"/>
          </p:cNvSpPr>
          <p:nvPr>
            <p:ph type="body" idx="1"/>
          </p:nvPr>
        </p:nvSpPr>
        <p:spPr>
          <a:xfrm>
            <a:off x="457200" y="3140969"/>
            <a:ext cx="8229600" cy="2985195"/>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hr-HR" dirty="0"/>
          </a:p>
        </p:txBody>
      </p:sp>
      <p:sp>
        <p:nvSpPr>
          <p:cNvPr id="19" name="Rectangle 18"/>
          <p:cNvSpPr/>
          <p:nvPr userDrawn="1"/>
        </p:nvSpPr>
        <p:spPr>
          <a:xfrm>
            <a:off x="0" y="1124751"/>
            <a:ext cx="9144000" cy="285751"/>
          </a:xfrm>
          <a:prstGeom prst="rect">
            <a:avLst/>
          </a:prstGeom>
          <a:solidFill>
            <a:srgbClr val="FFD8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32" name="Picture 10" descr="C:\Documents and Settings\Hrvoje\Desktop\New Folder\footer.jpg"/>
          <p:cNvPicPr>
            <a:picLocks noChangeAspect="1" noChangeArrowheads="1"/>
          </p:cNvPicPr>
          <p:nvPr userDrawn="1"/>
        </p:nvPicPr>
        <p:blipFill>
          <a:blip r:embed="rId3" cstate="print"/>
          <a:srcRect/>
          <a:stretch>
            <a:fillRect/>
          </a:stretch>
        </p:blipFill>
        <p:spPr bwMode="auto">
          <a:xfrm>
            <a:off x="0" y="6309329"/>
            <a:ext cx="9144000" cy="45719"/>
          </a:xfrm>
          <a:prstGeom prst="rect">
            <a:avLst/>
          </a:prstGeom>
          <a:noFill/>
          <a:ln w="9525">
            <a:noFill/>
            <a:miter lim="800000"/>
            <a:headEnd/>
            <a:tailEnd/>
          </a:ln>
        </p:spPr>
      </p:pic>
      <p:pic>
        <p:nvPicPr>
          <p:cNvPr id="33" name="Picture 20" descr="logo_farbig_schatten"/>
          <p:cNvPicPr>
            <a:picLocks noChangeAspect="1" noChangeArrowheads="1"/>
          </p:cNvPicPr>
          <p:nvPr userDrawn="1"/>
        </p:nvPicPr>
        <p:blipFill>
          <a:blip r:embed="rId4" cstate="print"/>
          <a:srcRect/>
          <a:stretch>
            <a:fillRect/>
          </a:stretch>
        </p:blipFill>
        <p:spPr bwMode="auto">
          <a:xfrm>
            <a:off x="1115616" y="6387169"/>
            <a:ext cx="936104" cy="470839"/>
          </a:xfrm>
          <a:prstGeom prst="rect">
            <a:avLst/>
          </a:prstGeom>
          <a:noFill/>
          <a:ln w="9525">
            <a:noFill/>
            <a:miter lim="800000"/>
            <a:headEnd/>
            <a:tailEnd/>
          </a:ln>
        </p:spPr>
      </p:pic>
      <p:grpSp>
        <p:nvGrpSpPr>
          <p:cNvPr id="16" name="Gruppieren 15"/>
          <p:cNvGrpSpPr/>
          <p:nvPr userDrawn="1"/>
        </p:nvGrpSpPr>
        <p:grpSpPr>
          <a:xfrm>
            <a:off x="0" y="596"/>
            <a:ext cx="9144000" cy="1196157"/>
            <a:chOff x="0" y="595"/>
            <a:chExt cx="9144000" cy="1196157"/>
          </a:xfrm>
        </p:grpSpPr>
        <p:pic>
          <p:nvPicPr>
            <p:cNvPr id="17" name="Picture 8" descr="C:\Documents and Settings\Hrvoje\Desktop\New Folder\fade.jpg"/>
            <p:cNvPicPr>
              <a:picLocks noChangeAspect="1" noChangeArrowheads="1"/>
            </p:cNvPicPr>
            <p:nvPr userDrawn="1"/>
          </p:nvPicPr>
          <p:blipFill>
            <a:blip r:embed="rId5" cstate="print">
              <a:lum bright="-10000" contrast="10000"/>
            </a:blip>
            <a:srcRect/>
            <a:stretch>
              <a:fillRect/>
            </a:stretch>
          </p:blipFill>
          <p:spPr bwMode="auto">
            <a:xfrm>
              <a:off x="0" y="595"/>
              <a:ext cx="9144000" cy="1196157"/>
            </a:xfrm>
            <a:prstGeom prst="rect">
              <a:avLst/>
            </a:prstGeom>
            <a:noFill/>
            <a:ln w="9525">
              <a:noFill/>
              <a:miter lim="800000"/>
              <a:headEnd/>
              <a:tailEnd/>
            </a:ln>
          </p:spPr>
        </p:pic>
        <p:pic>
          <p:nvPicPr>
            <p:cNvPr id="18" name="Picture 2" descr="C:\Documents and Settings\Hrvoje\Desktop\New Folder\EU logo.jpg"/>
            <p:cNvPicPr>
              <a:picLocks noChangeAspect="1" noChangeArrowheads="1"/>
            </p:cNvPicPr>
            <p:nvPr userDrawn="1"/>
          </p:nvPicPr>
          <p:blipFill>
            <a:blip r:embed="rId6" cstate="print"/>
            <a:srcRect l="12500" t="19165" r="12500" b="16669"/>
            <a:stretch>
              <a:fillRect/>
            </a:stretch>
          </p:blipFill>
          <p:spPr bwMode="auto">
            <a:xfrm>
              <a:off x="107505" y="116633"/>
              <a:ext cx="1244710" cy="792088"/>
            </a:xfrm>
            <a:prstGeom prst="rect">
              <a:avLst/>
            </a:prstGeom>
            <a:noFill/>
            <a:ln w="6350">
              <a:solidFill>
                <a:schemeClr val="bg1"/>
              </a:solidFill>
              <a:miter lim="800000"/>
              <a:headEnd/>
              <a:tailEnd/>
            </a:ln>
          </p:spPr>
        </p:pic>
      </p:grpSp>
      <p:pic>
        <p:nvPicPr>
          <p:cNvPr id="20" name="Picture 2" descr="G:\EEP\All\AE-2016\EU Tajikistan TVET\06_Technical Proposal\Lot 2\Inputs by GIZ\gizlogo-is-de-4c.jpg"/>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4608004" y="6414976"/>
            <a:ext cx="1043940" cy="344805"/>
          </a:xfrm>
          <a:prstGeom prst="rect">
            <a:avLst/>
          </a:prstGeom>
          <a:noFill/>
          <a:ln>
            <a:noFill/>
          </a:ln>
          <a:extLst/>
        </p:spPr>
      </p:pic>
      <p:pic>
        <p:nvPicPr>
          <p:cNvPr id="23" name="Grafik 10" descr="Beschreibung: C:\Users\nazaretyan\AppData\Local\Microsoft\Windows\Temporary Internet Files\Content.Word\vhs-dvv_int_logo_RGB_pos_ver.png"/>
          <p:cNvPicPr/>
          <p:nvPr userDrawn="1"/>
        </p:nvPicPr>
        <p:blipFill>
          <a:blip r:embed="rId8" cstate="print">
            <a:extLst>
              <a:ext uri="{28A0092B-C50C-407E-A947-70E740481C1C}">
                <a14:useLocalDpi xmlns:a14="http://schemas.microsoft.com/office/drawing/2010/main" val="0"/>
              </a:ext>
            </a:extLst>
          </a:blip>
          <a:srcRect l="11862" t="15842" r="4132" b="20792"/>
          <a:stretch>
            <a:fillRect/>
          </a:stretch>
        </p:blipFill>
        <p:spPr bwMode="auto">
          <a:xfrm>
            <a:off x="7635153" y="6335505"/>
            <a:ext cx="925830" cy="491491"/>
          </a:xfrm>
          <a:prstGeom prst="rect">
            <a:avLst/>
          </a:prstGeom>
          <a:noFill/>
          <a:ln>
            <a:noFill/>
          </a:ln>
        </p:spPr>
      </p:pic>
      <p:pic>
        <p:nvPicPr>
          <p:cNvPr id="1026" name="Picture 2"/>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7452332" y="150212"/>
            <a:ext cx="1573213" cy="896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Box 19"/>
          <p:cNvSpPr txBox="1"/>
          <p:nvPr userDrawn="1"/>
        </p:nvSpPr>
        <p:spPr bwMode="auto">
          <a:xfrm>
            <a:off x="1943708" y="161125"/>
            <a:ext cx="5328592" cy="830997"/>
          </a:xfrm>
          <a:prstGeom prst="rect">
            <a:avLst/>
          </a:prstGeom>
          <a:noFill/>
        </p:spPr>
        <p:txBody>
          <a:bodyPr wrap="square">
            <a:spAutoFit/>
          </a:bodyPr>
          <a:lstStyle/>
          <a:p>
            <a:pPr algn="ctr" eaLnBrk="1" fontAlgn="auto" hangingPunct="1">
              <a:spcBef>
                <a:spcPts val="0"/>
              </a:spcBef>
              <a:spcAft>
                <a:spcPts val="0"/>
              </a:spcAft>
              <a:defRPr/>
            </a:pPr>
            <a:r>
              <a:rPr lang="en-US" sz="4800" b="1" dirty="0" smtClean="0">
                <a:ln w="0">
                  <a:solidFill>
                    <a:schemeClr val="bg1">
                      <a:alpha val="13000"/>
                    </a:schemeClr>
                  </a:solidFill>
                </a:ln>
                <a:solidFill>
                  <a:schemeClr val="bg1">
                    <a:alpha val="93000"/>
                  </a:schemeClr>
                </a:solidFill>
                <a:effectLst>
                  <a:outerShdw blurRad="127000" dist="127000" dir="5340000" algn="ctr" rotWithShape="0">
                    <a:srgbClr val="000000"/>
                  </a:outerShdw>
                </a:effectLst>
                <a:latin typeface="+mn-lt"/>
                <a:cs typeface="Arial" panose="020B0604020202020204" pitchFamily="34" charset="0"/>
              </a:rPr>
              <a:t>TA to MoLME</a:t>
            </a:r>
            <a:endParaRPr lang="hr-HR" sz="6000" b="1" dirty="0">
              <a:ln w="0">
                <a:solidFill>
                  <a:schemeClr val="bg1">
                    <a:alpha val="13000"/>
                  </a:schemeClr>
                </a:solidFill>
              </a:ln>
              <a:solidFill>
                <a:schemeClr val="bg1">
                  <a:alpha val="93000"/>
                </a:schemeClr>
              </a:solidFill>
              <a:effectLst>
                <a:outerShdw blurRad="127000" dist="127000" dir="5340000" algn="ctr" rotWithShape="0">
                  <a:srgbClr val="000000"/>
                </a:outerShdw>
              </a:effectLst>
              <a:latin typeface="+mn-lt"/>
              <a:cs typeface="Arial" panose="020B0604020202020204" pitchFamily="34" charset="0"/>
            </a:endParaRPr>
          </a:p>
        </p:txBody>
      </p:sp>
      <p:sp>
        <p:nvSpPr>
          <p:cNvPr id="25" name="TextBox 24"/>
          <p:cNvSpPr txBox="1"/>
          <p:nvPr userDrawn="1"/>
        </p:nvSpPr>
        <p:spPr>
          <a:xfrm>
            <a:off x="2483769" y="6433496"/>
            <a:ext cx="1330556" cy="307777"/>
          </a:xfrm>
          <a:prstGeom prst="rect">
            <a:avLst/>
          </a:prstGeom>
          <a:noFill/>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hr-HR" sz="1400" b="1" dirty="0" smtClean="0">
                <a:solidFill>
                  <a:schemeClr val="bg1"/>
                </a:solidFill>
                <a:effectLst>
                  <a:outerShdw blurRad="38100" dist="38100" dir="2700000" algn="tl">
                    <a:srgbClr val="C0C0C0"/>
                  </a:outerShdw>
                </a:effectLst>
              </a:rPr>
              <a:t>www.gopa.de</a:t>
            </a:r>
            <a:endParaRPr lang="en-US" sz="1400" dirty="0" smtClean="0">
              <a:solidFill>
                <a:schemeClr val="bg1"/>
              </a:solidFill>
            </a:endParaRPr>
          </a:p>
        </p:txBody>
      </p:sp>
    </p:spTree>
  </p:cSld>
  <p:clrMap bg1="lt1" tx1="dk1" bg2="lt2" tx2="dk2" accent1="accent1" accent2="accent2" accent3="accent3" accent4="accent4" accent5="accent5" accent6="accent6" hlink="hlink" folHlink="folHlink"/>
  <p:sldLayoutIdLst>
    <p:sldLayoutId id="2147483649" r:id="rId1"/>
  </p:sldLayoutIdLst>
  <p:hf hdr="0" ftr="0" dt="0"/>
  <p:txStyles>
    <p:titleStyle>
      <a:lvl1pPr algn="l" defTabSz="914400" rtl="0" eaLnBrk="1" latinLnBrk="0" hangingPunct="1">
        <a:spcBef>
          <a:spcPct val="0"/>
        </a:spcBef>
        <a:buNone/>
        <a:defRPr sz="2800" kern="1200">
          <a:solidFill>
            <a:schemeClr val="accent1">
              <a:lumMod val="75000"/>
            </a:schemeClr>
          </a:solidFill>
          <a:latin typeface="Arial Black"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accent1">
              <a:lumMod val="75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accent1">
              <a:lumMod val="7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accent1">
              <a:lumMod val="7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400" kern="1200">
          <a:solidFill>
            <a:schemeClr val="accent1">
              <a:lumMod val="7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400" kern="1200">
          <a:solidFill>
            <a:schemeClr val="accent1">
              <a:lumMod val="7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9"/>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bg-BG" dirty="0" smtClean="0"/>
          </a:p>
        </p:txBody>
      </p:sp>
      <p:sp>
        <p:nvSpPr>
          <p:cNvPr id="1027" name="Текст 2"/>
          <p:cNvSpPr>
            <a:spLocks noGrp="1"/>
          </p:cNvSpPr>
          <p:nvPr>
            <p:ph type="body" idx="1"/>
          </p:nvPr>
        </p:nvSpPr>
        <p:spPr bwMode="auto">
          <a:xfrm>
            <a:off x="457200" y="1600201"/>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2"/>
            <a:ext cx="94615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FE230D30-1F1C-4285-9349-7BB7A9203A01}" type="datetimeFigureOut">
              <a:rPr lang="ru-RU">
                <a:solidFill>
                  <a:prstClr val="black">
                    <a:tint val="75000"/>
                  </a:prstClr>
                </a:solidFill>
              </a:rPr>
              <a:pPr>
                <a:defRPr/>
              </a:pPr>
              <a:t>13.12.2017</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1476375" y="6183321"/>
            <a:ext cx="6415088" cy="522287"/>
          </a:xfrm>
          <a:prstGeom prst="rect">
            <a:avLst/>
          </a:prstGeom>
        </p:spPr>
        <p:txBody>
          <a:bodyPr vert="horz" lIns="91440" tIns="45720" rIns="91440" bIns="45720" rtlCol="0" anchor="ctr"/>
          <a:lstStyle>
            <a:lvl1pPr algn="l" fontAlgn="auto">
              <a:spcBef>
                <a:spcPts val="0"/>
              </a:spcBef>
              <a:spcAft>
                <a:spcPts val="0"/>
              </a:spcAft>
              <a:defRPr sz="1000" b="1">
                <a:solidFill>
                  <a:srgbClr val="1F497D">
                    <a:lumMod val="75000"/>
                  </a:srgbClr>
                </a:solidFill>
                <a:latin typeface="+mn-lt"/>
              </a:defRPr>
            </a:lvl1pPr>
          </a:lstStyle>
          <a:p>
            <a:pPr>
              <a:defRPr/>
            </a:pPr>
            <a:endParaRPr lang="en-GB"/>
          </a:p>
          <a:p>
            <a:pPr>
              <a:defRPr/>
            </a:pPr>
            <a:endParaRPr lang="en-GB"/>
          </a:p>
          <a:p>
            <a:pPr>
              <a:defRPr/>
            </a:pPr>
            <a:endParaRPr lang="en-GB"/>
          </a:p>
          <a:p>
            <a:pPr>
              <a:defRPr/>
            </a:pPr>
            <a:endParaRPr lang="en-GB"/>
          </a:p>
          <a:p>
            <a:pPr>
              <a:defRPr/>
            </a:pPr>
            <a:r>
              <a:rPr lang="en-GB"/>
              <a:t>                                           Project funded by EU and implemented by EUNIDA with FEI as Lead Agency</a:t>
            </a:r>
            <a:endParaRPr lang="ru-RU"/>
          </a:p>
          <a:p>
            <a:pPr>
              <a:defRPr/>
            </a:pPr>
            <a:r>
              <a:rPr lang="en-GB"/>
              <a:t> </a:t>
            </a:r>
          </a:p>
          <a:p>
            <a:pPr>
              <a:defRPr/>
            </a:pPr>
            <a:endParaRPr lang="en-GB"/>
          </a:p>
          <a:p>
            <a:pPr>
              <a:defRPr/>
            </a:pPr>
            <a:endParaRPr lang="en-GB"/>
          </a:p>
          <a:p>
            <a:pPr>
              <a:defRPr/>
            </a:pPr>
            <a:endParaRPr lang="en-GB"/>
          </a:p>
          <a:p>
            <a:pPr>
              <a:defRPr/>
            </a:pPr>
            <a:endParaRPr lang="ru-RU"/>
          </a:p>
        </p:txBody>
      </p:sp>
      <p:sp>
        <p:nvSpPr>
          <p:cNvPr id="6" name="Номер слайда 5"/>
          <p:cNvSpPr>
            <a:spLocks noGrp="1"/>
          </p:cNvSpPr>
          <p:nvPr>
            <p:ph type="sldNum" sz="quarter" idx="4"/>
          </p:nvPr>
        </p:nvSpPr>
        <p:spPr>
          <a:xfrm>
            <a:off x="8243888" y="6356352"/>
            <a:ext cx="442912"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r>
              <a:rPr lang="en-US">
                <a:solidFill>
                  <a:prstClr val="black">
                    <a:tint val="75000"/>
                  </a:prstClr>
                </a:solidFill>
              </a:rPr>
              <a:t>1</a:t>
            </a:r>
            <a:endParaRPr lang="ru-RU">
              <a:solidFill>
                <a:prstClr val="black">
                  <a:tint val="75000"/>
                </a:prstClr>
              </a:solidFill>
            </a:endParaRPr>
          </a:p>
        </p:txBody>
      </p:sp>
      <p:pic>
        <p:nvPicPr>
          <p:cNvPr id="1032" name="Рисунок 9"/>
          <p:cNvPicPr>
            <a:picLocks noChangeAspect="1" noChangeArrowheads="1"/>
          </p:cNvPicPr>
          <p:nvPr userDrawn="1"/>
        </p:nvPicPr>
        <p:blipFill>
          <a:blip r:embed="rId13" cstate="print"/>
          <a:srcRect/>
          <a:stretch>
            <a:fillRect/>
          </a:stretch>
        </p:blipFill>
        <p:spPr bwMode="auto">
          <a:xfrm>
            <a:off x="6948488" y="6194425"/>
            <a:ext cx="863600" cy="522288"/>
          </a:xfrm>
          <a:prstGeom prst="rect">
            <a:avLst/>
          </a:prstGeom>
          <a:noFill/>
          <a:ln w="9525">
            <a:noFill/>
            <a:miter lim="800000"/>
            <a:headEnd/>
            <a:tailEnd/>
          </a:ln>
        </p:spPr>
      </p:pic>
      <p:pic>
        <p:nvPicPr>
          <p:cNvPr id="10" name="Grafik 14"/>
          <p:cNvPicPr/>
          <p:nvPr userDrawn="1"/>
        </p:nvPicPr>
        <p:blipFill>
          <a:blip r:embed="rId14" cstate="print">
            <a:extLst>
              <a:ext uri="{28A0092B-C50C-407E-A947-70E740481C1C}">
                <a14:useLocalDpi xmlns:a14="http://schemas.microsoft.com/office/drawing/2010/main" val="0"/>
              </a:ext>
            </a:extLst>
          </a:blip>
          <a:stretch>
            <a:fillRect/>
          </a:stretch>
        </p:blipFill>
        <p:spPr>
          <a:xfrm>
            <a:off x="7380300" y="573088"/>
            <a:ext cx="1111885" cy="482600"/>
          </a:xfrm>
          <a:prstGeom prst="rect">
            <a:avLst/>
          </a:prstGeom>
        </p:spPr>
      </p:pic>
      <p:pic>
        <p:nvPicPr>
          <p:cNvPr id="11" name="Picture 2" descr="G:\EEP\All\AE-2016\EU Tajikistan TVET\06_Technical Proposal\Lot 2\Inputs by GIZ\gizlogo-is-de-4c.jpg"/>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1547664" y="740690"/>
            <a:ext cx="855980" cy="282575"/>
          </a:xfrm>
          <a:prstGeom prst="rect">
            <a:avLst/>
          </a:prstGeom>
          <a:noFill/>
          <a:ln>
            <a:noFill/>
          </a:ln>
          <a:extLst/>
        </p:spPr>
      </p:pic>
      <p:pic>
        <p:nvPicPr>
          <p:cNvPr id="12" name="Grafik 10" descr="Beschreibung: C:\Users\nazaretyan\AppData\Local\Microsoft\Windows\Temporary Internet Files\Content.Word\vhs-dvv_int_logo_RGB_pos_ver.png"/>
          <p:cNvPicPr/>
          <p:nvPr userDrawn="1"/>
        </p:nvPicPr>
        <p:blipFill>
          <a:blip r:embed="rId16" cstate="print">
            <a:extLst>
              <a:ext uri="{28A0092B-C50C-407E-A947-70E740481C1C}">
                <a14:useLocalDpi xmlns:a14="http://schemas.microsoft.com/office/drawing/2010/main" val="0"/>
              </a:ext>
            </a:extLst>
          </a:blip>
          <a:srcRect l="11862" t="15842" r="4132" b="20792"/>
          <a:stretch>
            <a:fillRect/>
          </a:stretch>
        </p:blipFill>
        <p:spPr bwMode="auto">
          <a:xfrm>
            <a:off x="611560" y="718233"/>
            <a:ext cx="699770" cy="371475"/>
          </a:xfrm>
          <a:prstGeom prst="rect">
            <a:avLst/>
          </a:prstGeom>
          <a:noFill/>
          <a:ln>
            <a:noFill/>
          </a:ln>
        </p:spPr>
      </p:pic>
    </p:spTree>
    <p:extLst>
      <p:ext uri="{BB962C8B-B14F-4D97-AF65-F5344CB8AC3E}">
        <p14:creationId xmlns:p14="http://schemas.microsoft.com/office/powerpoint/2010/main" val="2790767450"/>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3.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3.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mailto:galia.bozhanova@gopa.de" TargetMode="External"/><Relationship Id="rId2" Type="http://schemas.openxmlformats.org/officeDocument/2006/relationships/hyperlink" Target="mailto:gbozhanova@gmail.com" TargetMode="External"/><Relationship Id="rId1" Type="http://schemas.openxmlformats.org/officeDocument/2006/relationships/slideLayout" Target="../slideLayouts/slideLayout1.xml"/><Relationship Id="rId6" Type="http://schemas.openxmlformats.org/officeDocument/2006/relationships/hyperlink" Target="mailto:Marian.Piotrowski@gopa.de" TargetMode="External"/><Relationship Id="rId5" Type="http://schemas.openxmlformats.org/officeDocument/2006/relationships/hyperlink" Target="mailto:mpiotrowski@pocztaplus.pl" TargetMode="External"/><Relationship Id="rId4" Type="http://schemas.openxmlformats.org/officeDocument/2006/relationships/hyperlink" Target="mailto:mpiotrowski08@wp.pl"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79512" y="2060848"/>
            <a:ext cx="8712968" cy="2448272"/>
          </a:xfrm>
        </p:spPr>
        <p:txBody>
          <a:bodyPr>
            <a:noAutofit/>
          </a:bodyPr>
          <a:lstStyle/>
          <a:p>
            <a:pPr algn="ctr">
              <a:spcBef>
                <a:spcPts val="960"/>
              </a:spcBef>
              <a:defRPr/>
            </a:pPr>
            <a:r>
              <a:rPr lang="pl-PL" sz="3200" b="1" dirty="0" smtClean="0">
                <a:solidFill>
                  <a:srgbClr val="002060"/>
                </a:solidFill>
                <a:latin typeface="Arial" pitchFamily="34" charset="0"/>
                <a:cs typeface="Arial" pitchFamily="34" charset="0"/>
              </a:rPr>
              <a:t/>
            </a:r>
            <a:br>
              <a:rPr lang="pl-PL" sz="3200" b="1" dirty="0" smtClean="0">
                <a:solidFill>
                  <a:srgbClr val="002060"/>
                </a:solidFill>
                <a:latin typeface="Arial" pitchFamily="34" charset="0"/>
                <a:cs typeface="Arial" pitchFamily="34" charset="0"/>
              </a:rPr>
            </a:br>
            <a:r>
              <a:rPr lang="pl-PL" sz="3200" b="1" dirty="0" smtClean="0">
                <a:solidFill>
                  <a:srgbClr val="002060"/>
                </a:solidFill>
                <a:latin typeface="Arial" pitchFamily="34" charset="0"/>
                <a:cs typeface="Arial" pitchFamily="34" charset="0"/>
              </a:rPr>
              <a:t/>
            </a:r>
            <a:br>
              <a:rPr lang="pl-PL" sz="3200" b="1" dirty="0" smtClean="0">
                <a:solidFill>
                  <a:srgbClr val="002060"/>
                </a:solidFill>
                <a:latin typeface="Arial" pitchFamily="34" charset="0"/>
                <a:cs typeface="Arial" pitchFamily="34" charset="0"/>
              </a:rPr>
            </a:br>
            <a:r>
              <a:rPr lang="pl-PL" sz="3200" b="1" dirty="0" smtClean="0">
                <a:solidFill>
                  <a:srgbClr val="002060"/>
                </a:solidFill>
                <a:latin typeface="Arial" pitchFamily="34" charset="0"/>
                <a:cs typeface="Arial" pitchFamily="34" charset="0"/>
              </a:rPr>
              <a:t/>
            </a:r>
            <a:br>
              <a:rPr lang="pl-PL" sz="3200" b="1" dirty="0" smtClean="0">
                <a:solidFill>
                  <a:srgbClr val="002060"/>
                </a:solidFill>
                <a:latin typeface="Arial" pitchFamily="34" charset="0"/>
                <a:cs typeface="Arial" pitchFamily="34" charset="0"/>
              </a:rPr>
            </a:br>
            <a:r>
              <a:rPr lang="pl-PL" sz="3200" b="1" dirty="0" smtClean="0">
                <a:solidFill>
                  <a:srgbClr val="002060"/>
                </a:solidFill>
                <a:latin typeface="Arial" pitchFamily="34" charset="0"/>
                <a:cs typeface="Arial" pitchFamily="34" charset="0"/>
              </a:rPr>
              <a:t/>
            </a:r>
            <a:br>
              <a:rPr lang="pl-PL" sz="3200" b="1" dirty="0" smtClean="0">
                <a:solidFill>
                  <a:srgbClr val="002060"/>
                </a:solidFill>
                <a:latin typeface="Arial" pitchFamily="34" charset="0"/>
                <a:cs typeface="Arial" pitchFamily="34" charset="0"/>
              </a:rPr>
            </a:br>
            <a:r>
              <a:rPr lang="en-US" sz="3200" b="1" dirty="0" smtClean="0">
                <a:solidFill>
                  <a:srgbClr val="002060"/>
                </a:solidFill>
                <a:latin typeface="Arial" pitchFamily="34" charset="0"/>
                <a:cs typeface="Arial" pitchFamily="34" charset="0"/>
              </a:rPr>
              <a:t> </a:t>
            </a:r>
            <a:r>
              <a:rPr lang="pl-PL" sz="3200" b="1" dirty="0" smtClean="0">
                <a:solidFill>
                  <a:srgbClr val="002060"/>
                </a:solidFill>
                <a:latin typeface="Arial" pitchFamily="34" charset="0"/>
                <a:cs typeface="Arial" pitchFamily="34" charset="0"/>
              </a:rPr>
              <a:t/>
            </a:r>
            <a:br>
              <a:rPr lang="pl-PL" sz="3200" b="1" dirty="0" smtClean="0">
                <a:solidFill>
                  <a:srgbClr val="002060"/>
                </a:solidFill>
                <a:latin typeface="Arial" pitchFamily="34" charset="0"/>
                <a:cs typeface="Arial" pitchFamily="34" charset="0"/>
              </a:rPr>
            </a:br>
            <a:r>
              <a:rPr lang="en-US" sz="3200" b="1" dirty="0" smtClean="0">
                <a:solidFill>
                  <a:srgbClr val="002060"/>
                </a:solidFill>
                <a:latin typeface="Arial" pitchFamily="34" charset="0"/>
                <a:cs typeface="Arial" pitchFamily="34" charset="0"/>
              </a:rPr>
              <a:t>Coordination meeting </a:t>
            </a:r>
            <a:r>
              <a:rPr lang="pl-PL" sz="3200" b="1" dirty="0" smtClean="0">
                <a:solidFill>
                  <a:srgbClr val="002060"/>
                </a:solidFill>
                <a:latin typeface="Arial" pitchFamily="34" charset="0"/>
                <a:cs typeface="Arial" pitchFamily="34" charset="0"/>
              </a:rPr>
              <a:t/>
            </a:r>
            <a:br>
              <a:rPr lang="pl-PL" sz="3200" b="1" dirty="0" smtClean="0">
                <a:solidFill>
                  <a:srgbClr val="002060"/>
                </a:solidFill>
                <a:latin typeface="Arial" pitchFamily="34" charset="0"/>
                <a:cs typeface="Arial" pitchFamily="34" charset="0"/>
              </a:rPr>
            </a:br>
            <a:r>
              <a:rPr lang="en-US" sz="3200" b="1" dirty="0" smtClean="0">
                <a:solidFill>
                  <a:srgbClr val="002060"/>
                </a:solidFill>
                <a:latin typeface="Arial" pitchFamily="34" charset="0"/>
                <a:cs typeface="Arial" pitchFamily="34" charset="0"/>
              </a:rPr>
              <a:t>QESP I – Lot1 &amp; Lot2 </a:t>
            </a:r>
            <a:r>
              <a:rPr lang="pl-PL" sz="3200" b="1" dirty="0" smtClean="0">
                <a:solidFill>
                  <a:srgbClr val="002060"/>
                </a:solidFill>
                <a:latin typeface="Arial" pitchFamily="34" charset="0"/>
                <a:cs typeface="Arial" pitchFamily="34" charset="0"/>
              </a:rPr>
              <a:t/>
            </a:r>
            <a:br>
              <a:rPr lang="pl-PL" sz="3200" b="1" dirty="0" smtClean="0">
                <a:solidFill>
                  <a:srgbClr val="002060"/>
                </a:solidFill>
                <a:latin typeface="Arial" pitchFamily="34" charset="0"/>
                <a:cs typeface="Arial" pitchFamily="34" charset="0"/>
              </a:rPr>
            </a:br>
            <a:r>
              <a:rPr lang="pl-PL" sz="3200" dirty="0" smtClean="0"/>
              <a:t/>
            </a:r>
            <a:br>
              <a:rPr lang="pl-PL" sz="3200" dirty="0" smtClean="0"/>
            </a:br>
            <a:r>
              <a:rPr lang="ru-RU" sz="3200" dirty="0" smtClean="0"/>
              <a:t> </a:t>
            </a:r>
            <a:r>
              <a:rPr lang="pl-PL" sz="3200" dirty="0" smtClean="0">
                <a:solidFill>
                  <a:srgbClr val="002060"/>
                </a:solidFill>
                <a:latin typeface="Arial" pitchFamily="34" charset="0"/>
                <a:cs typeface="Arial" pitchFamily="34" charset="0"/>
              </a:rPr>
              <a:t/>
            </a:r>
            <a:br>
              <a:rPr lang="pl-PL" sz="3200" dirty="0" smtClean="0">
                <a:solidFill>
                  <a:srgbClr val="002060"/>
                </a:solidFill>
                <a:latin typeface="Arial" pitchFamily="34" charset="0"/>
                <a:cs typeface="Arial" pitchFamily="34" charset="0"/>
              </a:rPr>
            </a:br>
            <a:r>
              <a:rPr lang="pl-PL" sz="1800" b="1" dirty="0" smtClean="0">
                <a:solidFill>
                  <a:schemeClr val="accent1"/>
                </a:solidFill>
                <a:latin typeface="Arial" pitchFamily="34" charset="0"/>
                <a:cs typeface="Arial" pitchFamily="34" charset="0"/>
              </a:rPr>
              <a:t/>
            </a:r>
            <a:br>
              <a:rPr lang="pl-PL" sz="1800" b="1" dirty="0" smtClean="0">
                <a:solidFill>
                  <a:schemeClr val="accent1"/>
                </a:solidFill>
                <a:latin typeface="Arial" pitchFamily="34" charset="0"/>
                <a:cs typeface="Arial" pitchFamily="34" charset="0"/>
              </a:rPr>
            </a:br>
            <a:r>
              <a:rPr lang="en-GB" sz="1800" b="1" dirty="0" smtClean="0">
                <a:solidFill>
                  <a:schemeClr val="accent1"/>
                </a:solidFill>
                <a:latin typeface="Arial" pitchFamily="34" charset="0"/>
                <a:cs typeface="Arial" pitchFamily="34" charset="0"/>
              </a:rPr>
              <a:t> </a:t>
            </a:r>
            <a:r>
              <a:rPr lang="en-GB" sz="2800" b="1" dirty="0" smtClean="0">
                <a:solidFill>
                  <a:schemeClr val="accent1"/>
                </a:solidFill>
                <a:latin typeface="Arial" pitchFamily="34" charset="0"/>
                <a:cs typeface="Arial" pitchFamily="34" charset="0"/>
              </a:rPr>
              <a:t/>
            </a:r>
            <a:br>
              <a:rPr lang="en-GB" sz="2800" b="1" dirty="0" smtClean="0">
                <a:solidFill>
                  <a:schemeClr val="accent1"/>
                </a:solidFill>
                <a:latin typeface="Arial" pitchFamily="34" charset="0"/>
                <a:cs typeface="Arial" pitchFamily="34" charset="0"/>
              </a:rPr>
            </a:br>
            <a:r>
              <a:rPr lang="en-US" sz="2000" i="1" dirty="0" smtClean="0">
                <a:solidFill>
                  <a:srgbClr val="4F81BD"/>
                </a:solidFill>
                <a:latin typeface="Arial" panose="020B0604020202020204" pitchFamily="34" charset="0"/>
                <a:cs typeface="Arial" panose="020B0604020202020204" pitchFamily="34" charset="0"/>
              </a:rPr>
              <a:t> </a:t>
            </a:r>
            <a:r>
              <a:rPr lang="en-US" sz="2000" i="1" dirty="0" err="1" smtClean="0">
                <a:solidFill>
                  <a:srgbClr val="4F81BD"/>
                </a:solidFill>
                <a:latin typeface="Arial" panose="020B0604020202020204" pitchFamily="34" charset="0"/>
                <a:cs typeface="Arial" panose="020B0604020202020204" pitchFamily="34" charset="0"/>
              </a:rPr>
              <a:t>Galia</a:t>
            </a:r>
            <a:r>
              <a:rPr lang="en-US" sz="2000" i="1" dirty="0" smtClean="0">
                <a:solidFill>
                  <a:srgbClr val="4F81BD"/>
                </a:solidFill>
                <a:latin typeface="Arial" panose="020B0604020202020204" pitchFamily="34" charset="0"/>
                <a:cs typeface="Arial" panose="020B0604020202020204" pitchFamily="34" charset="0"/>
              </a:rPr>
              <a:t> </a:t>
            </a:r>
            <a:r>
              <a:rPr lang="en-US" sz="2000" i="1" dirty="0" err="1" smtClean="0">
                <a:solidFill>
                  <a:srgbClr val="4F81BD"/>
                </a:solidFill>
                <a:latin typeface="Arial" panose="020B0604020202020204" pitchFamily="34" charset="0"/>
                <a:cs typeface="Arial" panose="020B0604020202020204" pitchFamily="34" charset="0"/>
              </a:rPr>
              <a:t>Bozhanova</a:t>
            </a:r>
            <a:r>
              <a:rPr lang="en-US" sz="2000" i="1" dirty="0" smtClean="0">
                <a:solidFill>
                  <a:srgbClr val="4F81BD"/>
                </a:solidFill>
                <a:latin typeface="Arial" panose="020B0604020202020204" pitchFamily="34" charset="0"/>
                <a:cs typeface="Arial" panose="020B0604020202020204" pitchFamily="34" charset="0"/>
              </a:rPr>
              <a:t>, Team Leader and TVET Policy expert </a:t>
            </a:r>
            <a:r>
              <a:rPr lang="pl-PL" sz="2000" i="1" dirty="0" smtClean="0">
                <a:solidFill>
                  <a:srgbClr val="4F81BD"/>
                </a:solidFill>
                <a:latin typeface="Arial" panose="020B0604020202020204" pitchFamily="34" charset="0"/>
                <a:cs typeface="Arial" panose="020B0604020202020204" pitchFamily="34" charset="0"/>
              </a:rPr>
              <a:t/>
            </a:r>
            <a:br>
              <a:rPr lang="pl-PL" sz="2000" i="1" dirty="0" smtClean="0">
                <a:solidFill>
                  <a:srgbClr val="4F81BD"/>
                </a:solidFill>
                <a:latin typeface="Arial" panose="020B0604020202020204" pitchFamily="34" charset="0"/>
                <a:cs typeface="Arial" panose="020B0604020202020204" pitchFamily="34" charset="0"/>
              </a:rPr>
            </a:br>
            <a:r>
              <a:rPr lang="en-US" sz="2000" i="1" dirty="0" smtClean="0">
                <a:solidFill>
                  <a:srgbClr val="4F81BD"/>
                </a:solidFill>
                <a:latin typeface="Arial" panose="020B0604020202020204" pitchFamily="34" charset="0"/>
                <a:cs typeface="Arial" panose="020B0604020202020204" pitchFamily="34" charset="0"/>
              </a:rPr>
              <a:t>Marian </a:t>
            </a:r>
            <a:r>
              <a:rPr lang="en-US" sz="2000" i="1" dirty="0" err="1" smtClean="0">
                <a:solidFill>
                  <a:srgbClr val="4F81BD"/>
                </a:solidFill>
                <a:latin typeface="Arial" pitchFamily="34" charset="0"/>
                <a:cs typeface="Arial" pitchFamily="34" charset="0"/>
              </a:rPr>
              <a:t>Piotrowski</a:t>
            </a:r>
            <a:r>
              <a:rPr lang="en-US" sz="2000" i="1" dirty="0" smtClean="0">
                <a:solidFill>
                  <a:srgbClr val="4F81BD"/>
                </a:solidFill>
                <a:latin typeface="Arial" pitchFamily="34" charset="0"/>
                <a:cs typeface="Arial" pitchFamily="34" charset="0"/>
              </a:rPr>
              <a:t>, TVET Teacher Retraining Coach expert</a:t>
            </a:r>
            <a:r>
              <a:rPr lang="pl-PL" sz="2000" i="1" dirty="0" smtClean="0">
                <a:solidFill>
                  <a:srgbClr val="4F81BD"/>
                </a:solidFill>
                <a:latin typeface="Arial" pitchFamily="34" charset="0"/>
                <a:cs typeface="Arial" pitchFamily="34" charset="0"/>
              </a:rPr>
              <a:t> </a:t>
            </a:r>
            <a:r>
              <a:rPr lang="en-US" sz="2000" i="1" dirty="0" smtClean="0">
                <a:solidFill>
                  <a:schemeClr val="accent1"/>
                </a:solidFill>
                <a:latin typeface="Arial" pitchFamily="34" charset="0"/>
                <a:cs typeface="Arial" pitchFamily="34" charset="0"/>
              </a:rPr>
              <a:t>(KE2)</a:t>
            </a:r>
            <a:r>
              <a:rPr lang="ru-RU" sz="2000" i="1" dirty="0" smtClean="0">
                <a:solidFill>
                  <a:schemeClr val="accent1"/>
                </a:solidFill>
                <a:latin typeface="Arial" pitchFamily="34" charset="0"/>
                <a:cs typeface="Arial" pitchFamily="34" charset="0"/>
              </a:rPr>
              <a:t/>
            </a:r>
            <a:br>
              <a:rPr lang="ru-RU" sz="2000" i="1" dirty="0" smtClean="0">
                <a:solidFill>
                  <a:schemeClr val="accent1"/>
                </a:solidFill>
                <a:latin typeface="Arial" pitchFamily="34" charset="0"/>
                <a:cs typeface="Arial" pitchFamily="34" charset="0"/>
              </a:rPr>
            </a:br>
            <a:r>
              <a:rPr lang="pl-PL" sz="2000" dirty="0" smtClean="0">
                <a:solidFill>
                  <a:srgbClr val="4F81BD"/>
                </a:solidFill>
                <a:latin typeface="Arial" panose="020B0604020202020204" pitchFamily="34" charset="0"/>
                <a:cs typeface="Arial" panose="020B0604020202020204" pitchFamily="34" charset="0"/>
              </a:rPr>
              <a:t/>
            </a:r>
            <a:br>
              <a:rPr lang="pl-PL" sz="2000" dirty="0" smtClean="0">
                <a:solidFill>
                  <a:srgbClr val="4F81BD"/>
                </a:solidFill>
                <a:latin typeface="Arial" panose="020B0604020202020204" pitchFamily="34" charset="0"/>
                <a:cs typeface="Arial" panose="020B0604020202020204" pitchFamily="34" charset="0"/>
              </a:rPr>
            </a:br>
            <a:r>
              <a:rPr lang="pl-PL" sz="2000" dirty="0" smtClean="0"/>
              <a:t/>
            </a:r>
            <a:br>
              <a:rPr lang="pl-PL" sz="2000" dirty="0" smtClean="0"/>
            </a:br>
            <a:endParaRPr lang="ru-RU" sz="2000" i="1" dirty="0">
              <a:solidFill>
                <a:schemeClr val="accent1"/>
              </a:solidFill>
              <a:latin typeface="Arial" pitchFamily="34" charset="0"/>
              <a:ea typeface="Times New Roman"/>
              <a:cs typeface="Arial" pitchFamily="34" charset="0"/>
            </a:endParaRPr>
          </a:p>
        </p:txBody>
      </p:sp>
      <p:sp>
        <p:nvSpPr>
          <p:cNvPr id="5" name="Subtitle 4"/>
          <p:cNvSpPr>
            <a:spLocks noGrp="1"/>
          </p:cNvSpPr>
          <p:nvPr>
            <p:ph type="subTitle" idx="1"/>
          </p:nvPr>
        </p:nvSpPr>
        <p:spPr>
          <a:xfrm>
            <a:off x="2123728" y="5589240"/>
            <a:ext cx="5760640" cy="720080"/>
          </a:xfrm>
        </p:spPr>
        <p:txBody>
          <a:bodyPr>
            <a:normAutofit/>
          </a:bodyPr>
          <a:lstStyle/>
          <a:p>
            <a:endParaRPr lang="pl-PL" b="1" dirty="0" smtClean="0">
              <a:solidFill>
                <a:schemeClr val="tx2"/>
              </a:solidFill>
              <a:latin typeface="Arial"/>
            </a:endParaRPr>
          </a:p>
          <a:p>
            <a:r>
              <a:rPr lang="ru-RU" sz="1600" b="1" dirty="0" smtClean="0">
                <a:solidFill>
                  <a:srgbClr val="002060"/>
                </a:solidFill>
                <a:latin typeface="Arial" pitchFamily="34" charset="0"/>
              </a:rPr>
              <a:t>12</a:t>
            </a:r>
            <a:r>
              <a:rPr lang="pl-PL" sz="1600" b="1" dirty="0" err="1" smtClean="0">
                <a:solidFill>
                  <a:srgbClr val="002060"/>
                </a:solidFill>
                <a:latin typeface="Arial" pitchFamily="34" charset="0"/>
              </a:rPr>
              <a:t>th</a:t>
            </a:r>
            <a:r>
              <a:rPr lang="ru-RU" sz="1600" b="1" dirty="0" smtClean="0">
                <a:solidFill>
                  <a:srgbClr val="002060"/>
                </a:solidFill>
                <a:latin typeface="Arial" pitchFamily="34" charset="0"/>
              </a:rPr>
              <a:t> D</a:t>
            </a:r>
            <a:r>
              <a:rPr lang="pl-PL" sz="1600" b="1" dirty="0" err="1" smtClean="0">
                <a:solidFill>
                  <a:srgbClr val="002060"/>
                </a:solidFill>
                <a:latin typeface="Arial" pitchFamily="34" charset="0"/>
              </a:rPr>
              <a:t>ecember</a:t>
            </a:r>
            <a:r>
              <a:rPr lang="ru-RU" sz="1600" b="1" dirty="0" smtClean="0">
                <a:solidFill>
                  <a:srgbClr val="002060"/>
                </a:solidFill>
                <a:latin typeface="Arial" pitchFamily="34" charset="0"/>
              </a:rPr>
              <a:t> 2017</a:t>
            </a:r>
            <a:r>
              <a:rPr lang="en-US" sz="1600" b="1" dirty="0" smtClean="0">
                <a:solidFill>
                  <a:srgbClr val="002060"/>
                </a:solidFill>
                <a:latin typeface="Arial" pitchFamily="34" charset="0"/>
              </a:rPr>
              <a:t> – </a:t>
            </a:r>
            <a:r>
              <a:rPr lang="pl-PL" sz="1600" b="1" dirty="0" err="1" smtClean="0">
                <a:solidFill>
                  <a:srgbClr val="002060"/>
                </a:solidFill>
                <a:latin typeface="Arial" pitchFamily="34" charset="0"/>
              </a:rPr>
              <a:t>Dushanbe</a:t>
            </a:r>
            <a:r>
              <a:rPr lang="pl-PL" sz="1600" b="1" dirty="0" smtClean="0">
                <a:solidFill>
                  <a:srgbClr val="002060"/>
                </a:solidFill>
                <a:latin typeface="Arial" pitchFamily="34" charset="0"/>
              </a:rPr>
              <a:t>, Sheraton hotel</a:t>
            </a:r>
            <a:endParaRPr lang="hr-HR" sz="1700" b="1" dirty="0">
              <a:solidFill>
                <a:srgbClr val="002060"/>
              </a:solidFill>
              <a:latin typeface="Arial" pitchFamily="34" charset="0"/>
            </a:endParaRPr>
          </a:p>
        </p:txBody>
      </p:sp>
    </p:spTree>
    <p:extLst>
      <p:ext uri="{BB962C8B-B14F-4D97-AF65-F5344CB8AC3E}">
        <p14:creationId xmlns:p14="http://schemas.microsoft.com/office/powerpoint/2010/main" val="37869089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Заголовок 1"/>
          <p:cNvSpPr>
            <a:spLocks noGrp="1"/>
          </p:cNvSpPr>
          <p:nvPr>
            <p:ph type="ctrTitle"/>
          </p:nvPr>
        </p:nvSpPr>
        <p:spPr>
          <a:xfrm>
            <a:off x="899592" y="188649"/>
            <a:ext cx="7772400" cy="1008063"/>
          </a:xfrm>
        </p:spPr>
        <p:txBody>
          <a:bodyPr/>
          <a:lstStyle/>
          <a:p>
            <a:pPr eaLnBrk="1" hangingPunct="1"/>
            <a:r>
              <a:rPr lang="en-US" sz="2400" dirty="0" smtClean="0">
                <a:solidFill>
                  <a:srgbClr val="0070C0"/>
                </a:solidFill>
                <a:latin typeface="Arial" pitchFamily="34" charset="0"/>
                <a:cs typeface="Arial" pitchFamily="34" charset="0"/>
              </a:rPr>
              <a:t>Coordination meeting</a:t>
            </a:r>
            <a:r>
              <a:rPr lang="pl-PL" sz="2400" dirty="0" smtClean="0">
                <a:solidFill>
                  <a:srgbClr val="0070C0"/>
                </a:solidFill>
                <a:latin typeface="Arial" pitchFamily="34" charset="0"/>
                <a:cs typeface="Arial" pitchFamily="34" charset="0"/>
              </a:rPr>
              <a:t>: </a:t>
            </a:r>
            <a:r>
              <a:rPr lang="en-US" sz="2400" dirty="0" smtClean="0">
                <a:solidFill>
                  <a:srgbClr val="0070C0"/>
                </a:solidFill>
                <a:latin typeface="Arial" pitchFamily="34" charset="0"/>
                <a:cs typeface="Arial" pitchFamily="34" charset="0"/>
              </a:rPr>
              <a:t>QESP I – Lot1 &amp; Lot2</a:t>
            </a:r>
            <a:r>
              <a:rPr lang="pl-PL" sz="2400" dirty="0" smtClean="0">
                <a:solidFill>
                  <a:srgbClr val="0070C0"/>
                </a:solidFill>
                <a:latin typeface="Arial" pitchFamily="34" charset="0"/>
                <a:cs typeface="Arial" pitchFamily="34" charset="0"/>
              </a:rPr>
              <a:t/>
            </a:r>
            <a:br>
              <a:rPr lang="pl-PL" sz="2400" dirty="0" smtClean="0">
                <a:solidFill>
                  <a:srgbClr val="0070C0"/>
                </a:solidFill>
                <a:latin typeface="Arial" pitchFamily="34" charset="0"/>
                <a:cs typeface="Arial" pitchFamily="34" charset="0"/>
              </a:rPr>
            </a:br>
            <a:r>
              <a:rPr lang="en-US" sz="2400" dirty="0" smtClean="0">
                <a:solidFill>
                  <a:srgbClr val="0070C0"/>
                </a:solidFill>
                <a:latin typeface="Arial" pitchFamily="34" charset="0"/>
                <a:cs typeface="Arial" pitchFamily="34" charset="0"/>
              </a:rPr>
              <a:t> Teachers’ Competency Framework</a:t>
            </a:r>
            <a:endParaRPr lang="bg-BG" sz="2400" dirty="0" smtClean="0">
              <a:solidFill>
                <a:srgbClr val="0070C0"/>
              </a:solidFill>
              <a:latin typeface="Arial" pitchFamily="34" charset="0"/>
              <a:cs typeface="Arial" pitchFamily="34" charset="0"/>
            </a:endParaRPr>
          </a:p>
        </p:txBody>
      </p:sp>
      <p:sp>
        <p:nvSpPr>
          <p:cNvPr id="7"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endParaRPr lang="en-US" sz="3600" b="1" dirty="0" smtClean="0">
              <a:solidFill>
                <a:srgbClr val="C00000"/>
              </a:solidFill>
              <a:latin typeface="Arial" panose="020B0604020202020204" pitchFamily="34" charset="0"/>
              <a:cs typeface="Arial" panose="020B0604020202020204" pitchFamily="34" charset="0"/>
            </a:endParaRPr>
          </a:p>
          <a:p>
            <a:endParaRPr lang="en-US" sz="3600" b="1" dirty="0" smtClean="0">
              <a:solidFill>
                <a:srgbClr val="C00000"/>
              </a:solidFill>
              <a:latin typeface="Arial" panose="020B0604020202020204" pitchFamily="34" charset="0"/>
              <a:cs typeface="Arial" panose="020B0604020202020204" pitchFamily="34" charset="0"/>
            </a:endParaRPr>
          </a:p>
          <a:p>
            <a:r>
              <a:rPr lang="en-US" sz="3600" b="1" dirty="0" smtClean="0">
                <a:solidFill>
                  <a:srgbClr val="C00000"/>
                </a:solidFill>
                <a:latin typeface="Arial" panose="020B0604020202020204" pitchFamily="34" charset="0"/>
                <a:cs typeface="Arial" panose="020B0604020202020204" pitchFamily="34" charset="0"/>
              </a:rPr>
              <a:t>Competence </a:t>
            </a:r>
            <a:endParaRPr lang="en-US" sz="2800" b="1" dirty="0" smtClean="0">
              <a:solidFill>
                <a:srgbClr val="002060"/>
              </a:solidFill>
              <a:latin typeface="Arial" panose="020B0604020202020204" pitchFamily="34" charset="0"/>
              <a:cs typeface="Arial" panose="020B0604020202020204" pitchFamily="34" charset="0"/>
            </a:endParaRPr>
          </a:p>
          <a:p>
            <a:r>
              <a:rPr lang="en-US" sz="2800" b="1" dirty="0" smtClean="0">
                <a:solidFill>
                  <a:srgbClr val="002060"/>
                </a:solidFill>
                <a:latin typeface="Arial" panose="020B0604020202020204" pitchFamily="34" charset="0"/>
                <a:cs typeface="Arial" panose="020B0604020202020204" pitchFamily="34" charset="0"/>
              </a:rPr>
              <a:t>Competence is not </a:t>
            </a:r>
            <a:r>
              <a:rPr lang="en-US" sz="2800" b="1" dirty="0">
                <a:solidFill>
                  <a:srgbClr val="002060"/>
                </a:solidFill>
                <a:latin typeface="Arial" panose="020B0604020202020204" pitchFamily="34" charset="0"/>
                <a:cs typeface="Arial" panose="020B0604020202020204" pitchFamily="34" charset="0"/>
              </a:rPr>
              <a:t>limited to cognitive elements (involving the use </a:t>
            </a:r>
            <a:r>
              <a:rPr lang="en-US" sz="2800" b="1" dirty="0" smtClean="0">
                <a:solidFill>
                  <a:srgbClr val="002060"/>
                </a:solidFill>
                <a:latin typeface="Arial" panose="020B0604020202020204" pitchFamily="34" charset="0"/>
                <a:cs typeface="Arial" panose="020B0604020202020204" pitchFamily="34" charset="0"/>
              </a:rPr>
              <a:t>of</a:t>
            </a:r>
            <a:r>
              <a:rPr lang="en-US" sz="2800" b="1" dirty="0">
                <a:solidFill>
                  <a:srgbClr val="002060"/>
                </a:solidFill>
                <a:latin typeface="Arial" panose="020B0604020202020204" pitchFamily="34" charset="0"/>
                <a:cs typeface="Arial" panose="020B0604020202020204" pitchFamily="34" charset="0"/>
              </a:rPr>
              <a:t> </a:t>
            </a:r>
            <a:r>
              <a:rPr lang="en-US" sz="2800" b="1" dirty="0" smtClean="0">
                <a:solidFill>
                  <a:srgbClr val="002060"/>
                </a:solidFill>
                <a:latin typeface="Arial" panose="020B0604020202020204" pitchFamily="34" charset="0"/>
                <a:cs typeface="Arial" panose="020B0604020202020204" pitchFamily="34" charset="0"/>
              </a:rPr>
              <a:t>theory</a:t>
            </a:r>
            <a:r>
              <a:rPr lang="en-US" sz="2800" b="1" dirty="0">
                <a:solidFill>
                  <a:srgbClr val="002060"/>
                </a:solidFill>
                <a:latin typeface="Arial" panose="020B0604020202020204" pitchFamily="34" charset="0"/>
                <a:cs typeface="Arial" panose="020B0604020202020204" pitchFamily="34" charset="0"/>
              </a:rPr>
              <a:t>, concepts or tacit knowledge); it </a:t>
            </a:r>
            <a:r>
              <a:rPr lang="en-US" sz="2800" b="1" dirty="0" smtClean="0">
                <a:solidFill>
                  <a:srgbClr val="002060"/>
                </a:solidFill>
                <a:latin typeface="Arial" panose="020B0604020202020204" pitchFamily="34" charset="0"/>
                <a:cs typeface="Arial" panose="020B0604020202020204" pitchFamily="34" charset="0"/>
              </a:rPr>
              <a:t>also</a:t>
            </a:r>
            <a:r>
              <a:rPr lang="en-US" sz="2800" b="1" dirty="0">
                <a:solidFill>
                  <a:srgbClr val="002060"/>
                </a:solidFill>
                <a:latin typeface="Arial" panose="020B0604020202020204" pitchFamily="34" charset="0"/>
                <a:cs typeface="Arial" panose="020B0604020202020204" pitchFamily="34" charset="0"/>
              </a:rPr>
              <a:t> </a:t>
            </a:r>
            <a:r>
              <a:rPr lang="en-US" sz="2800" b="1" dirty="0" smtClean="0">
                <a:solidFill>
                  <a:srgbClr val="002060"/>
                </a:solidFill>
                <a:latin typeface="Arial" panose="020B0604020202020204" pitchFamily="34" charset="0"/>
                <a:cs typeface="Arial" panose="020B0604020202020204" pitchFamily="34" charset="0"/>
              </a:rPr>
              <a:t>encompasses </a:t>
            </a:r>
            <a:r>
              <a:rPr lang="en-US" sz="2800" b="1" dirty="0">
                <a:solidFill>
                  <a:srgbClr val="002060"/>
                </a:solidFill>
                <a:latin typeface="Arial" panose="020B0604020202020204" pitchFamily="34" charset="0"/>
                <a:cs typeface="Arial" panose="020B0604020202020204" pitchFamily="34" charset="0"/>
              </a:rPr>
              <a:t>functional aspects (involving </a:t>
            </a:r>
            <a:r>
              <a:rPr lang="en-US" sz="2800" b="1" dirty="0" smtClean="0">
                <a:solidFill>
                  <a:srgbClr val="002060"/>
                </a:solidFill>
                <a:latin typeface="Arial" panose="020B0604020202020204" pitchFamily="34" charset="0"/>
                <a:cs typeface="Arial" panose="020B0604020202020204" pitchFamily="34" charset="0"/>
              </a:rPr>
              <a:t>technical</a:t>
            </a:r>
            <a:r>
              <a:rPr lang="en-US" sz="2800" b="1" dirty="0">
                <a:solidFill>
                  <a:srgbClr val="002060"/>
                </a:solidFill>
                <a:latin typeface="Arial" panose="020B0604020202020204" pitchFamily="34" charset="0"/>
                <a:cs typeface="Arial" panose="020B0604020202020204" pitchFamily="34" charset="0"/>
              </a:rPr>
              <a:t> </a:t>
            </a:r>
            <a:r>
              <a:rPr lang="en-US" sz="2800" b="1" dirty="0" smtClean="0">
                <a:solidFill>
                  <a:srgbClr val="002060"/>
                </a:solidFill>
                <a:latin typeface="Arial" panose="020B0604020202020204" pitchFamily="34" charset="0"/>
                <a:cs typeface="Arial" panose="020B0604020202020204" pitchFamily="34" charset="0"/>
              </a:rPr>
              <a:t>skills</a:t>
            </a:r>
            <a:r>
              <a:rPr lang="en-US" sz="2800" b="1" dirty="0">
                <a:solidFill>
                  <a:srgbClr val="002060"/>
                </a:solidFill>
                <a:latin typeface="Arial" panose="020B0604020202020204" pitchFamily="34" charset="0"/>
                <a:cs typeface="Arial" panose="020B0604020202020204" pitchFamily="34" charset="0"/>
              </a:rPr>
              <a:t>) as well as interpersonal attributes (e.g. social </a:t>
            </a:r>
            <a:r>
              <a:rPr lang="en-US" sz="2800" b="1" dirty="0" smtClean="0">
                <a:solidFill>
                  <a:srgbClr val="002060"/>
                </a:solidFill>
                <a:latin typeface="Arial" panose="020B0604020202020204" pitchFamily="34" charset="0"/>
                <a:cs typeface="Arial" panose="020B0604020202020204" pitchFamily="34" charset="0"/>
              </a:rPr>
              <a:t>or</a:t>
            </a:r>
            <a:r>
              <a:rPr lang="en-US" sz="2800" b="1" dirty="0">
                <a:solidFill>
                  <a:srgbClr val="002060"/>
                </a:solidFill>
                <a:latin typeface="Arial" panose="020B0604020202020204" pitchFamily="34" charset="0"/>
                <a:cs typeface="Arial" panose="020B0604020202020204" pitchFamily="34" charset="0"/>
              </a:rPr>
              <a:t> </a:t>
            </a:r>
            <a:r>
              <a:rPr lang="en-US" sz="2800" b="1" dirty="0" smtClean="0">
                <a:solidFill>
                  <a:srgbClr val="002060"/>
                </a:solidFill>
                <a:latin typeface="Arial" panose="020B0604020202020204" pitchFamily="34" charset="0"/>
                <a:cs typeface="Arial" panose="020B0604020202020204" pitchFamily="34" charset="0"/>
              </a:rPr>
              <a:t>organizational </a:t>
            </a:r>
            <a:r>
              <a:rPr lang="en-US" sz="2800" b="1" dirty="0">
                <a:solidFill>
                  <a:srgbClr val="002060"/>
                </a:solidFill>
                <a:latin typeface="Arial" panose="020B0604020202020204" pitchFamily="34" charset="0"/>
                <a:cs typeface="Arial" panose="020B0604020202020204" pitchFamily="34" charset="0"/>
              </a:rPr>
              <a:t>skills) and ethical values. (</a:t>
            </a:r>
            <a:r>
              <a:rPr lang="en-US" sz="2800" b="1" dirty="0" smtClean="0">
                <a:solidFill>
                  <a:srgbClr val="002060"/>
                </a:solidFill>
                <a:latin typeface="Arial" panose="020B0604020202020204" pitchFamily="34" charset="0"/>
                <a:cs typeface="Arial" panose="020B0604020202020204" pitchFamily="34" charset="0"/>
              </a:rPr>
              <a:t>CEDEFOP</a:t>
            </a:r>
            <a:r>
              <a:rPr lang="en-US" sz="2800" b="1" dirty="0">
                <a:solidFill>
                  <a:srgbClr val="002060"/>
                </a:solidFill>
                <a:latin typeface="Arial" panose="020B0604020202020204" pitchFamily="34" charset="0"/>
                <a:cs typeface="Arial" panose="020B0604020202020204" pitchFamily="34" charset="0"/>
              </a:rPr>
              <a:t> </a:t>
            </a:r>
            <a:r>
              <a:rPr lang="en-US" sz="2800" b="1" dirty="0" smtClean="0">
                <a:solidFill>
                  <a:srgbClr val="002060"/>
                </a:solidFill>
                <a:latin typeface="Arial" panose="020B0604020202020204" pitchFamily="34" charset="0"/>
                <a:cs typeface="Arial" panose="020B0604020202020204" pitchFamily="34" charset="0"/>
              </a:rPr>
              <a:t>2011).</a:t>
            </a:r>
          </a:p>
          <a:p>
            <a:endParaRPr lang="en-US" i="1" dirty="0" smtClean="0">
              <a:solidFill>
                <a:srgbClr val="002060"/>
              </a:solidFill>
              <a:latin typeface="Arial" panose="020B0604020202020204" pitchFamily="34" charset="0"/>
              <a:cs typeface="Arial" panose="020B0604020202020204" pitchFamily="34" charset="0"/>
            </a:endParaRPr>
          </a:p>
          <a:p>
            <a:r>
              <a:rPr lang="en-US" sz="2000" i="1" dirty="0" smtClean="0">
                <a:solidFill>
                  <a:srgbClr val="002060"/>
                </a:solidFill>
                <a:latin typeface="Arial" panose="020B0604020202020204" pitchFamily="34" charset="0"/>
                <a:cs typeface="Arial" panose="020B0604020202020204" pitchFamily="34" charset="0"/>
              </a:rPr>
              <a:t>Source: </a:t>
            </a:r>
            <a:r>
              <a:rPr lang="en-US" sz="2000" dirty="0">
                <a:solidFill>
                  <a:srgbClr val="002060"/>
                </a:solidFill>
                <a:latin typeface="Arial" panose="020B0604020202020204" pitchFamily="34" charset="0"/>
                <a:cs typeface="Arial" panose="020B0604020202020204" pitchFamily="34" charset="0"/>
              </a:rPr>
              <a:t>Glossary of Curriculum. Terminology. International Bureau of Education, UNESCO-IBE 2013</a:t>
            </a:r>
            <a:endParaRPr lang="ru-RU" sz="2000" dirty="0">
              <a:solidFill>
                <a:srgbClr val="002060"/>
              </a:solidFill>
              <a:latin typeface="Arial" panose="020B0604020202020204" pitchFamily="34" charset="0"/>
              <a:cs typeface="Arial" panose="020B0604020202020204" pitchFamily="34" charset="0"/>
            </a:endParaRPr>
          </a:p>
          <a:p>
            <a:endParaRPr lang="pl-PL" sz="4400" dirty="0" smtClean="0">
              <a:solidFill>
                <a:srgbClr val="002060"/>
              </a:solidFill>
              <a:latin typeface="Arial" panose="020B0604020202020204" pitchFamily="34" charset="0"/>
              <a:cs typeface="Arial" panose="020B0604020202020204" pitchFamily="34" charset="0"/>
            </a:endParaRPr>
          </a:p>
          <a:p>
            <a:endParaRPr lang="ru-RU" sz="4400" dirty="0">
              <a:solidFill>
                <a:srgbClr val="4F81BD">
                  <a:lumMod val="75000"/>
                </a:srgbClr>
              </a:solidFill>
              <a:latin typeface="Calibri"/>
            </a:endParaRPr>
          </a:p>
        </p:txBody>
      </p:sp>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by </a:t>
            </a:r>
            <a:r>
              <a:rPr lang="en-GB" sz="1200" b="1" dirty="0" smtClean="0">
                <a:solidFill>
                  <a:srgbClr val="000066"/>
                </a:solidFill>
              </a:rPr>
              <a:t>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26174018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трелка вниз 2"/>
          <p:cNvSpPr/>
          <p:nvPr/>
        </p:nvSpPr>
        <p:spPr>
          <a:xfrm flipH="1">
            <a:off x="4143541" y="4713809"/>
            <a:ext cx="1144943" cy="515392"/>
          </a:xfrm>
          <a:prstGeom prst="downArrow">
            <a:avLst/>
          </a:prstGeom>
          <a:solidFill>
            <a:srgbClr val="FF9900">
              <a:alpha val="52000"/>
            </a:srgbClr>
          </a:solidFill>
          <a:ln>
            <a:solidFill>
              <a:srgbClr val="FFFF00"/>
            </a:solidFill>
          </a:ln>
          <a:effectLst>
            <a:glow rad="1397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Заголовок 1"/>
          <p:cNvSpPr txBox="1">
            <a:spLocks/>
          </p:cNvSpPr>
          <p:nvPr/>
        </p:nvSpPr>
        <p:spPr bwMode="auto">
          <a:xfrm>
            <a:off x="899592" y="116633"/>
            <a:ext cx="7772400" cy="43204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0" i="0" u="none" strike="noStrike" kern="1200" cap="none" spc="0" normalizeH="0" baseline="0" noProof="0" dirty="0" smtClean="0">
                <a:ln>
                  <a:noFill/>
                </a:ln>
                <a:solidFill>
                  <a:srgbClr val="0070C0"/>
                </a:solidFill>
                <a:effectLst/>
                <a:uLnTx/>
                <a:uFillTx/>
                <a:latin typeface="Calibri"/>
                <a:ea typeface="+mj-ea"/>
                <a:cs typeface="+mj-cs"/>
              </a:rPr>
              <a:t>Competency</a:t>
            </a:r>
            <a:r>
              <a:rPr kumimoji="0" lang="en-US" sz="3600" b="0" i="0" u="none" strike="noStrike" kern="1200" cap="none" spc="0" normalizeH="0" baseline="0" noProof="0" dirty="0" smtClean="0">
                <a:ln>
                  <a:noFill/>
                </a:ln>
                <a:solidFill>
                  <a:srgbClr val="0070C0"/>
                </a:solidFill>
                <a:effectLst/>
                <a:uLnTx/>
                <a:uFillTx/>
                <a:latin typeface="Calibri"/>
                <a:ea typeface="+mj-ea"/>
                <a:cs typeface="+mj-cs"/>
              </a:rPr>
              <a:t> </a:t>
            </a:r>
            <a:endParaRPr kumimoji="0" lang="bg-BG" sz="3600" b="0" i="0" u="none" strike="noStrike" kern="1200" cap="none" spc="0" normalizeH="0" baseline="0" noProof="0" dirty="0" smtClean="0">
              <a:ln>
                <a:noFill/>
              </a:ln>
              <a:solidFill>
                <a:srgbClr val="0070C0"/>
              </a:solidFill>
              <a:effectLst/>
              <a:uLnTx/>
              <a:uFillTx/>
              <a:latin typeface="Calibri"/>
              <a:ea typeface="+mj-ea"/>
              <a:cs typeface="+mj-cs"/>
            </a:endParaRPr>
          </a:p>
        </p:txBody>
      </p:sp>
      <p:sp>
        <p:nvSpPr>
          <p:cNvPr id="2" name="Овал 1"/>
          <p:cNvSpPr/>
          <p:nvPr/>
        </p:nvSpPr>
        <p:spPr>
          <a:xfrm>
            <a:off x="3059832" y="1700808"/>
            <a:ext cx="3312366" cy="3024336"/>
          </a:xfrm>
          <a:prstGeom prst="ellipse">
            <a:avLst/>
          </a:prstGeom>
          <a:gradFill flip="none" rotWithShape="1">
            <a:gsLst>
              <a:gs pos="0">
                <a:schemeClr val="accent1">
                  <a:tint val="44500"/>
                  <a:satMod val="160000"/>
                </a:schemeClr>
              </a:gs>
              <a:gs pos="95000">
                <a:srgbClr val="FFC000">
                  <a:alpha val="69000"/>
                </a:srgbClr>
              </a:gs>
              <a:gs pos="0">
                <a:srgbClr val="FFFF00"/>
              </a:gs>
              <a:gs pos="100000">
                <a:schemeClr val="accent1">
                  <a:tint val="23500"/>
                  <a:satMod val="160000"/>
                </a:schemeClr>
              </a:gs>
            </a:gsLst>
            <a:lin ang="5400000" scaled="1"/>
            <a:tileRect/>
          </a:gradFill>
          <a:ln>
            <a:solidFill>
              <a:srgbClr val="FFFF00"/>
            </a:solidFill>
          </a:ln>
          <a:effectLst>
            <a:glow rad="139700">
              <a:schemeClr val="accent6">
                <a:satMod val="175000"/>
                <a:alpha val="40000"/>
              </a:schemeClr>
            </a:glow>
            <a:innerShdw blurRad="406400">
              <a:srgbClr val="FF99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rgbClr val="002060"/>
                </a:solidFill>
                <a:effectLst>
                  <a:outerShdw blurRad="38100" dist="38100" dir="2700000" algn="tl">
                    <a:srgbClr val="000000">
                      <a:alpha val="43137"/>
                    </a:srgbClr>
                  </a:outerShdw>
                </a:effectLst>
              </a:rPr>
              <a:t>Competency</a:t>
            </a:r>
            <a:endParaRPr lang="en-GB" sz="2800" dirty="0">
              <a:solidFill>
                <a:srgbClr val="002060"/>
              </a:solidFill>
              <a:effectLst>
                <a:outerShdw blurRad="38100" dist="38100" dir="2700000" algn="tl">
                  <a:srgbClr val="000000">
                    <a:alpha val="43137"/>
                  </a:srgbClr>
                </a:outerShdw>
              </a:effectLst>
            </a:endParaRPr>
          </a:p>
        </p:txBody>
      </p:sp>
      <p:sp>
        <p:nvSpPr>
          <p:cNvPr id="12" name="Скругленная прямоугольная выноска 11"/>
          <p:cNvSpPr/>
          <p:nvPr/>
        </p:nvSpPr>
        <p:spPr>
          <a:xfrm>
            <a:off x="3923926" y="916426"/>
            <a:ext cx="2448272" cy="1350440"/>
          </a:xfrm>
          <a:prstGeom prst="wedgeRoundRectCallout">
            <a:avLst>
              <a:gd name="adj1" fmla="val -20833"/>
              <a:gd name="adj2" fmla="val 85680"/>
              <a:gd name="adj3" fmla="val 16667"/>
            </a:avLst>
          </a:prstGeom>
          <a:solidFill>
            <a:srgbClr val="99FFCC">
              <a:alpha val="77000"/>
            </a:srgbClr>
          </a:solidFill>
          <a:ln>
            <a:solidFill>
              <a:srgbClr val="00B050"/>
            </a:solidFill>
          </a:ln>
          <a:effectLst>
            <a:glow rad="101600">
              <a:srgbClr val="1FF361">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002060"/>
                </a:solidFill>
                <a:effectLst>
                  <a:outerShdw blurRad="38100" dist="38100" dir="2700000" algn="tl">
                    <a:srgbClr val="000000">
                      <a:alpha val="43137"/>
                    </a:srgbClr>
                  </a:outerShdw>
                </a:effectLst>
              </a:rPr>
              <a:t>Related</a:t>
            </a:r>
          </a:p>
          <a:p>
            <a:pPr algn="ctr"/>
            <a:r>
              <a:rPr lang="en-GB" dirty="0" smtClean="0">
                <a:solidFill>
                  <a:srgbClr val="002060"/>
                </a:solidFill>
                <a:effectLst>
                  <a:outerShdw blurRad="38100" dist="38100" dir="2700000" algn="tl">
                    <a:srgbClr val="000000">
                      <a:alpha val="43137"/>
                    </a:srgbClr>
                  </a:outerShdw>
                </a:effectLst>
              </a:rPr>
              <a:t>KNOWLEDGE</a:t>
            </a:r>
          </a:p>
          <a:p>
            <a:pPr algn="ctr"/>
            <a:r>
              <a:rPr lang="en-GB" dirty="0">
                <a:solidFill>
                  <a:srgbClr val="002060"/>
                </a:solidFill>
              </a:rPr>
              <a:t>relates to information,</a:t>
            </a:r>
          </a:p>
          <a:p>
            <a:pPr algn="ctr"/>
            <a:r>
              <a:rPr lang="en-GB" dirty="0">
                <a:solidFill>
                  <a:srgbClr val="002060"/>
                </a:solidFill>
              </a:rPr>
              <a:t>cognitive domain</a:t>
            </a:r>
          </a:p>
          <a:p>
            <a:pPr algn="ctr"/>
            <a:endParaRPr lang="en-GB" dirty="0">
              <a:solidFill>
                <a:srgbClr val="002060"/>
              </a:solidFill>
              <a:effectLst>
                <a:outerShdw blurRad="38100" dist="38100" dir="2700000" algn="tl">
                  <a:srgbClr val="000000">
                    <a:alpha val="43137"/>
                  </a:srgbClr>
                </a:outerShdw>
              </a:effectLst>
            </a:endParaRPr>
          </a:p>
        </p:txBody>
      </p:sp>
      <p:sp>
        <p:nvSpPr>
          <p:cNvPr id="14" name="Скругленная прямоугольная выноска 13"/>
          <p:cNvSpPr/>
          <p:nvPr/>
        </p:nvSpPr>
        <p:spPr>
          <a:xfrm>
            <a:off x="6372198" y="2429272"/>
            <a:ext cx="2016226" cy="2448271"/>
          </a:xfrm>
          <a:prstGeom prst="wedgeRoundRectCallout">
            <a:avLst>
              <a:gd name="adj1" fmla="val -79906"/>
              <a:gd name="adj2" fmla="val -20953"/>
              <a:gd name="adj3" fmla="val 16667"/>
            </a:avLst>
          </a:prstGeom>
          <a:solidFill>
            <a:schemeClr val="accent1">
              <a:lumMod val="40000"/>
              <a:lumOff val="60000"/>
              <a:alpha val="93000"/>
            </a:schemeClr>
          </a:solidFill>
          <a:ln>
            <a:solidFill>
              <a:srgbClr val="00B0F0"/>
            </a:solidFill>
          </a:ln>
          <a:effectLst>
            <a:glow rad="101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dirty="0" smtClean="0">
                <a:solidFill>
                  <a:srgbClr val="002060"/>
                </a:solidFill>
                <a:effectLst>
                  <a:outerShdw blurRad="38100" dist="38100" dir="2700000" algn="tl">
                    <a:srgbClr val="000000">
                      <a:alpha val="43137"/>
                    </a:srgbClr>
                  </a:outerShdw>
                </a:effectLst>
              </a:rPr>
              <a:t>ATTRIIBUTES</a:t>
            </a:r>
          </a:p>
          <a:p>
            <a:pPr lvl="0" algn="ctr"/>
            <a:r>
              <a:rPr lang="en-GB" dirty="0" smtClean="0">
                <a:solidFill>
                  <a:srgbClr val="002060"/>
                </a:solidFill>
              </a:rPr>
              <a:t>relates to </a:t>
            </a:r>
          </a:p>
          <a:p>
            <a:pPr lvl="0" algn="ctr"/>
            <a:r>
              <a:rPr lang="en-GB" dirty="0" smtClean="0">
                <a:solidFill>
                  <a:srgbClr val="002060"/>
                </a:solidFill>
              </a:rPr>
              <a:t>qualitative aspects, </a:t>
            </a:r>
          </a:p>
          <a:p>
            <a:pPr lvl="0" algn="ctr"/>
            <a:r>
              <a:rPr lang="en-GB" dirty="0" smtClean="0">
                <a:solidFill>
                  <a:srgbClr val="002060"/>
                </a:solidFill>
              </a:rPr>
              <a:t>characteristics or traits </a:t>
            </a:r>
            <a:r>
              <a:rPr lang="en-GB" dirty="0">
                <a:solidFill>
                  <a:srgbClr val="002060"/>
                </a:solidFill>
              </a:rPr>
              <a:t>of </a:t>
            </a:r>
            <a:r>
              <a:rPr lang="en-GB" dirty="0" smtClean="0">
                <a:solidFill>
                  <a:srgbClr val="002060"/>
                </a:solidFill>
              </a:rPr>
              <a:t>the competency</a:t>
            </a:r>
            <a:r>
              <a:rPr lang="en-US" sz="2800" dirty="0" smtClean="0">
                <a:solidFill>
                  <a:srgbClr val="002060"/>
                </a:solidFill>
                <a:effectLst>
                  <a:outerShdw blurRad="38100" dist="38100" dir="2700000" algn="tl">
                    <a:srgbClr val="000000">
                      <a:alpha val="43137"/>
                    </a:srgbClr>
                  </a:outerShdw>
                </a:effectLst>
              </a:rPr>
              <a:t> </a:t>
            </a:r>
          </a:p>
        </p:txBody>
      </p:sp>
      <p:sp>
        <p:nvSpPr>
          <p:cNvPr id="16" name="Скругленная прямоугольная выноска 15"/>
          <p:cNvSpPr/>
          <p:nvPr/>
        </p:nvSpPr>
        <p:spPr>
          <a:xfrm>
            <a:off x="1619672" y="2429273"/>
            <a:ext cx="1592560" cy="2448271"/>
          </a:xfrm>
          <a:prstGeom prst="wedgeRoundRectCallout">
            <a:avLst>
              <a:gd name="adj1" fmla="val 80827"/>
              <a:gd name="adj2" fmla="val -17883"/>
              <a:gd name="adj3" fmla="val 16667"/>
            </a:avLst>
          </a:prstGeom>
          <a:solidFill>
            <a:schemeClr val="accent2">
              <a:lumMod val="20000"/>
              <a:lumOff val="80000"/>
              <a:alpha val="93000"/>
            </a:schemeClr>
          </a:solidFill>
          <a:ln>
            <a:solidFill>
              <a:schemeClr val="accent2">
                <a:lumMod val="40000"/>
                <a:lumOff val="60000"/>
              </a:schemeClr>
            </a:solidFill>
          </a:ln>
          <a:effectLst>
            <a:glow rad="101600">
              <a:schemeClr val="accent1">
                <a:lumMod val="20000"/>
                <a:lumOff val="8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rgbClr val="002060"/>
                </a:solidFill>
                <a:effectLst>
                  <a:outerShdw blurRad="38100" dist="38100" dir="2700000" algn="tl">
                    <a:srgbClr val="000000">
                      <a:alpha val="43137"/>
                    </a:srgbClr>
                  </a:outerShdw>
                </a:effectLst>
              </a:rPr>
              <a:t>SET OF SKILLS</a:t>
            </a:r>
          </a:p>
          <a:p>
            <a:pPr algn="ctr"/>
            <a:r>
              <a:rPr lang="en-GB" dirty="0" smtClean="0">
                <a:solidFill>
                  <a:srgbClr val="002060"/>
                </a:solidFill>
              </a:rPr>
              <a:t>relates </a:t>
            </a:r>
            <a:r>
              <a:rPr lang="en-GB" dirty="0">
                <a:solidFill>
                  <a:srgbClr val="002060"/>
                </a:solidFill>
              </a:rPr>
              <a:t>to the</a:t>
            </a:r>
          </a:p>
          <a:p>
            <a:pPr algn="ctr"/>
            <a:r>
              <a:rPr lang="en-GB" dirty="0">
                <a:solidFill>
                  <a:srgbClr val="002060"/>
                </a:solidFill>
              </a:rPr>
              <a:t>ability to do,</a:t>
            </a:r>
          </a:p>
          <a:p>
            <a:pPr algn="ctr"/>
            <a:r>
              <a:rPr lang="en-GB" dirty="0">
                <a:solidFill>
                  <a:srgbClr val="002060"/>
                </a:solidFill>
              </a:rPr>
              <a:t>physical</a:t>
            </a:r>
          </a:p>
          <a:p>
            <a:pPr algn="ctr"/>
            <a:r>
              <a:rPr lang="en-GB" dirty="0">
                <a:solidFill>
                  <a:srgbClr val="002060"/>
                </a:solidFill>
              </a:rPr>
              <a:t>domain</a:t>
            </a:r>
            <a:r>
              <a:rPr lang="en-US" dirty="0" smtClean="0">
                <a:solidFill>
                  <a:srgbClr val="002060"/>
                </a:solidFill>
              </a:rPr>
              <a:t> </a:t>
            </a:r>
            <a:endParaRPr lang="en-GB" dirty="0">
              <a:solidFill>
                <a:srgbClr val="002060"/>
              </a:solidFill>
            </a:endParaRPr>
          </a:p>
        </p:txBody>
      </p:sp>
      <p:sp>
        <p:nvSpPr>
          <p:cNvPr id="13" name="Скругленный прямоугольник 12"/>
          <p:cNvSpPr/>
          <p:nvPr/>
        </p:nvSpPr>
        <p:spPr>
          <a:xfrm>
            <a:off x="3707902" y="5229201"/>
            <a:ext cx="2016226" cy="1512167"/>
          </a:xfrm>
          <a:prstGeom prst="roundRect">
            <a:avLst/>
          </a:prstGeom>
          <a:solidFill>
            <a:srgbClr val="FFFF99">
              <a:alpha val="83000"/>
            </a:srgbClr>
          </a:solidFill>
          <a:ln>
            <a:solidFill>
              <a:srgbClr val="FFFF00"/>
            </a:solidFill>
          </a:ln>
          <a:effectLst>
            <a:glow rad="101600">
              <a:srgbClr val="FFC000">
                <a:alpha val="40000"/>
              </a:srgbClr>
            </a:glow>
            <a:innerShdw blurRad="114300">
              <a:srgbClr val="FF990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002060"/>
                </a:solidFill>
                <a:effectLst>
                  <a:outerShdw blurRad="38100" dist="38100" dir="2700000" algn="tl">
                    <a:srgbClr val="000000">
                      <a:alpha val="43137"/>
                    </a:srgbClr>
                  </a:outerShdw>
                </a:effectLst>
              </a:rPr>
              <a:t>Perform tasks or</a:t>
            </a:r>
          </a:p>
          <a:p>
            <a:pPr algn="ctr"/>
            <a:r>
              <a:rPr lang="en-GB" dirty="0" smtClean="0">
                <a:solidFill>
                  <a:srgbClr val="002060"/>
                </a:solidFill>
                <a:effectLst>
                  <a:outerShdw blurRad="38100" dist="38100" dir="2700000" algn="tl">
                    <a:srgbClr val="000000">
                      <a:alpha val="43137"/>
                    </a:srgbClr>
                  </a:outerShdw>
                </a:effectLst>
              </a:rPr>
              <a:t>activities</a:t>
            </a:r>
            <a:endParaRPr lang="en-GB" dirty="0">
              <a:solidFill>
                <a:srgbClr val="002060"/>
              </a:solidFill>
              <a:effectLst>
                <a:outerShdw blurRad="38100" dist="38100" dir="2700000" algn="tl">
                  <a:srgbClr val="000000">
                    <a:alpha val="43137"/>
                  </a:srgbClr>
                </a:outerShdw>
              </a:effectLst>
            </a:endParaRPr>
          </a:p>
        </p:txBody>
      </p:sp>
      <p:sp>
        <p:nvSpPr>
          <p:cNvPr id="17" name="Прямоугольник 16"/>
          <p:cNvSpPr/>
          <p:nvPr/>
        </p:nvSpPr>
        <p:spPr>
          <a:xfrm>
            <a:off x="4240441" y="6123886"/>
            <a:ext cx="907621" cy="646331"/>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GB" sz="36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JOB</a:t>
            </a:r>
          </a:p>
        </p:txBody>
      </p:sp>
      <p:sp>
        <p:nvSpPr>
          <p:cNvPr id="18" name="Заголовок 1"/>
          <p:cNvSpPr txBox="1">
            <a:spLocks/>
          </p:cNvSpPr>
          <p:nvPr/>
        </p:nvSpPr>
        <p:spPr bwMode="auto">
          <a:xfrm>
            <a:off x="251520" y="5769260"/>
            <a:ext cx="2440621" cy="43204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1" u="none" strike="noStrike" kern="1200" cap="none" spc="0" normalizeH="0" baseline="0" noProof="0" dirty="0" smtClean="0">
                <a:ln>
                  <a:noFill/>
                </a:ln>
                <a:effectLst/>
                <a:uLnTx/>
                <a:uFillTx/>
                <a:latin typeface="Calibri"/>
                <a:ea typeface="+mj-ea"/>
                <a:cs typeface="+mj-cs"/>
              </a:rPr>
              <a:t>Source: UNIDO </a:t>
            </a:r>
            <a:r>
              <a:rPr kumimoji="0" lang="en-US" sz="1200" b="0" i="1" u="none" strike="noStrike" kern="1200" cap="none" spc="0" normalizeH="0" baseline="0" noProof="0" dirty="0" smtClean="0">
                <a:ln>
                  <a:noFill/>
                </a:ln>
                <a:effectLst/>
                <a:uLnTx/>
                <a:uFillTx/>
                <a:latin typeface="Calibri"/>
                <a:ea typeface="+mj-ea"/>
                <a:cs typeface="+mj-cs"/>
              </a:rPr>
              <a:t> </a:t>
            </a:r>
            <a:endParaRPr kumimoji="0" lang="bg-BG" sz="1200" b="0" i="1" u="none" strike="noStrike" kern="1200" cap="none" spc="0" normalizeH="0" baseline="0" noProof="0" dirty="0" smtClean="0">
              <a:ln>
                <a:noFill/>
              </a:ln>
              <a:effectLst/>
              <a:uLnTx/>
              <a:uFillTx/>
              <a:latin typeface="Calibri"/>
              <a:ea typeface="+mj-ea"/>
              <a:cs typeface="+mj-cs"/>
            </a:endParaRPr>
          </a:p>
        </p:txBody>
      </p:sp>
      <p:sp>
        <p:nvSpPr>
          <p:cNvPr id="19" name="Прямоугольник 18"/>
          <p:cNvSpPr/>
          <p:nvPr/>
        </p:nvSpPr>
        <p:spPr>
          <a:xfrm>
            <a:off x="122250" y="1591646"/>
            <a:ext cx="2721558" cy="3416320"/>
          </a:xfrm>
          <a:prstGeom prst="rect">
            <a:avLst/>
          </a:prstGeom>
        </p:spPr>
        <p:txBody>
          <a:bodyPr wrap="square">
            <a:spAutoFit/>
          </a:bodyPr>
          <a:lstStyle/>
          <a:p>
            <a:r>
              <a:rPr lang="en-GB" b="1" i="1" dirty="0">
                <a:solidFill>
                  <a:srgbClr val="0070C0"/>
                </a:solidFill>
              </a:rPr>
              <a:t>A set of </a:t>
            </a:r>
            <a:r>
              <a:rPr lang="en-GB" b="1" i="1" dirty="0" smtClean="0">
                <a:solidFill>
                  <a:srgbClr val="0070C0"/>
                </a:solidFill>
              </a:rPr>
              <a:t>skills, related knowledge and </a:t>
            </a:r>
            <a:r>
              <a:rPr lang="en-GB" b="1" i="1" dirty="0">
                <a:solidFill>
                  <a:srgbClr val="0070C0"/>
                </a:solidFill>
              </a:rPr>
              <a:t>attributes </a:t>
            </a:r>
          </a:p>
          <a:p>
            <a:r>
              <a:rPr lang="en-GB" i="1" dirty="0" smtClean="0">
                <a:solidFill>
                  <a:srgbClr val="0070C0"/>
                </a:solidFill>
              </a:rPr>
              <a:t>that</a:t>
            </a:r>
            <a:endParaRPr lang="en-GB" i="1" dirty="0">
              <a:solidFill>
                <a:srgbClr val="0070C0"/>
              </a:solidFill>
            </a:endParaRPr>
          </a:p>
          <a:p>
            <a:r>
              <a:rPr lang="en-GB" i="1" dirty="0">
                <a:solidFill>
                  <a:srgbClr val="0070C0"/>
                </a:solidFill>
              </a:rPr>
              <a:t>allow </a:t>
            </a:r>
            <a:endParaRPr lang="en-GB" i="1" dirty="0" smtClean="0">
              <a:solidFill>
                <a:srgbClr val="0070C0"/>
              </a:solidFill>
            </a:endParaRPr>
          </a:p>
          <a:p>
            <a:r>
              <a:rPr lang="en-GB" i="1" dirty="0" smtClean="0">
                <a:solidFill>
                  <a:srgbClr val="0070C0"/>
                </a:solidFill>
              </a:rPr>
              <a:t>an </a:t>
            </a:r>
            <a:r>
              <a:rPr lang="en-GB" i="1" dirty="0">
                <a:solidFill>
                  <a:srgbClr val="0070C0"/>
                </a:solidFill>
              </a:rPr>
              <a:t>individual</a:t>
            </a:r>
          </a:p>
          <a:p>
            <a:r>
              <a:rPr lang="en-GB" i="1" dirty="0">
                <a:solidFill>
                  <a:srgbClr val="0070C0"/>
                </a:solidFill>
              </a:rPr>
              <a:t>to perform </a:t>
            </a:r>
            <a:endParaRPr lang="en-GB" i="1" dirty="0" smtClean="0">
              <a:solidFill>
                <a:srgbClr val="0070C0"/>
              </a:solidFill>
            </a:endParaRPr>
          </a:p>
          <a:p>
            <a:r>
              <a:rPr lang="en-GB" i="1" dirty="0" smtClean="0">
                <a:solidFill>
                  <a:srgbClr val="0070C0"/>
                </a:solidFill>
              </a:rPr>
              <a:t>a </a:t>
            </a:r>
            <a:r>
              <a:rPr lang="en-GB" i="1" dirty="0">
                <a:solidFill>
                  <a:srgbClr val="0070C0"/>
                </a:solidFill>
              </a:rPr>
              <a:t>task or</a:t>
            </a:r>
          </a:p>
          <a:p>
            <a:r>
              <a:rPr lang="en-GB" i="1" dirty="0">
                <a:solidFill>
                  <a:srgbClr val="0070C0"/>
                </a:solidFill>
              </a:rPr>
              <a:t>an activity </a:t>
            </a:r>
            <a:endParaRPr lang="en-GB" i="1" dirty="0" smtClean="0">
              <a:solidFill>
                <a:srgbClr val="0070C0"/>
              </a:solidFill>
            </a:endParaRPr>
          </a:p>
          <a:p>
            <a:r>
              <a:rPr lang="en-GB" i="1" dirty="0" smtClean="0">
                <a:solidFill>
                  <a:srgbClr val="0070C0"/>
                </a:solidFill>
              </a:rPr>
              <a:t>within </a:t>
            </a:r>
            <a:r>
              <a:rPr lang="en-GB" i="1" dirty="0">
                <a:solidFill>
                  <a:srgbClr val="0070C0"/>
                </a:solidFill>
              </a:rPr>
              <a:t>a</a:t>
            </a:r>
          </a:p>
          <a:p>
            <a:r>
              <a:rPr lang="en-GB" i="1" dirty="0">
                <a:solidFill>
                  <a:srgbClr val="0070C0"/>
                </a:solidFill>
              </a:rPr>
              <a:t>specific </a:t>
            </a:r>
            <a:endParaRPr lang="en-GB" i="1" dirty="0" smtClean="0">
              <a:solidFill>
                <a:srgbClr val="0070C0"/>
              </a:solidFill>
            </a:endParaRPr>
          </a:p>
          <a:p>
            <a:r>
              <a:rPr lang="en-GB" i="1" dirty="0" smtClean="0">
                <a:solidFill>
                  <a:srgbClr val="0070C0"/>
                </a:solidFill>
              </a:rPr>
              <a:t>function</a:t>
            </a:r>
            <a:endParaRPr lang="en-GB" i="1" dirty="0">
              <a:solidFill>
                <a:srgbClr val="0070C0"/>
              </a:solidFill>
            </a:endParaRPr>
          </a:p>
          <a:p>
            <a:r>
              <a:rPr lang="en-GB" i="1" dirty="0">
                <a:solidFill>
                  <a:srgbClr val="0070C0"/>
                </a:solidFill>
              </a:rPr>
              <a:t>or </a:t>
            </a:r>
            <a:r>
              <a:rPr lang="en-GB" i="1" dirty="0" smtClean="0">
                <a:solidFill>
                  <a:srgbClr val="0070C0"/>
                </a:solidFill>
              </a:rPr>
              <a:t>job</a:t>
            </a:r>
            <a:endParaRPr lang="en-GB" i="1" dirty="0">
              <a:solidFill>
                <a:srgbClr val="0070C0"/>
              </a:solidFill>
            </a:endParaRPr>
          </a:p>
        </p:txBody>
      </p:sp>
    </p:spTree>
    <p:extLst>
      <p:ext uri="{BB962C8B-B14F-4D97-AF65-F5344CB8AC3E}">
        <p14:creationId xmlns:p14="http://schemas.microsoft.com/office/powerpoint/2010/main" val="17313742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bwMode="auto">
          <a:xfrm>
            <a:off x="899592" y="116633"/>
            <a:ext cx="7772400" cy="43204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defRPr/>
            </a:pPr>
            <a:r>
              <a:rPr lang="en-US" sz="3200" dirty="0" smtClean="0">
                <a:solidFill>
                  <a:srgbClr val="0070C0"/>
                </a:solidFill>
              </a:rPr>
              <a:t>Competency</a:t>
            </a:r>
            <a:r>
              <a:rPr lang="en-US" sz="3600" dirty="0" smtClean="0">
                <a:solidFill>
                  <a:srgbClr val="0070C0"/>
                </a:solidFill>
              </a:rPr>
              <a:t> </a:t>
            </a:r>
            <a:endParaRPr lang="bg-BG" sz="3600" dirty="0" smtClean="0">
              <a:solidFill>
                <a:srgbClr val="0070C0"/>
              </a:solidFill>
            </a:endParaRPr>
          </a:p>
        </p:txBody>
      </p:sp>
      <p:sp>
        <p:nvSpPr>
          <p:cNvPr id="19" name="Прямоугольник 18"/>
          <p:cNvSpPr/>
          <p:nvPr/>
        </p:nvSpPr>
        <p:spPr>
          <a:xfrm>
            <a:off x="3203848" y="5260099"/>
            <a:ext cx="5832648" cy="1477328"/>
          </a:xfrm>
          <a:prstGeom prst="rect">
            <a:avLst/>
          </a:prstGeom>
          <a:gradFill>
            <a:gsLst>
              <a:gs pos="40000">
                <a:schemeClr val="accent1">
                  <a:lumMod val="40000"/>
                  <a:lumOff val="60000"/>
                </a:schemeClr>
              </a:gs>
              <a:gs pos="17000">
                <a:schemeClr val="accent1">
                  <a:tint val="44500"/>
                  <a:satMod val="160000"/>
                  <a:alpha val="61000"/>
                </a:schemeClr>
              </a:gs>
              <a:gs pos="100000">
                <a:schemeClr val="accent1">
                  <a:tint val="23500"/>
                  <a:satMod val="160000"/>
                </a:schemeClr>
              </a:gs>
            </a:gsLst>
            <a:lin ang="5400000" scaled="0"/>
          </a:gradFill>
          <a:effectLst>
            <a:glow rad="228600">
              <a:schemeClr val="accent1">
                <a:lumMod val="60000"/>
                <a:lumOff val="40000"/>
                <a:alpha val="40000"/>
              </a:schemeClr>
            </a:glow>
          </a:effectLst>
        </p:spPr>
        <p:txBody>
          <a:bodyPr wrap="square">
            <a:spAutoFit/>
          </a:bodyPr>
          <a:lstStyle/>
          <a:p>
            <a:r>
              <a:rPr lang="en-US" b="1" i="1" dirty="0" smtClean="0">
                <a:solidFill>
                  <a:schemeClr val="bg1">
                    <a:lumMod val="50000"/>
                  </a:schemeClr>
                </a:solidFill>
              </a:rPr>
              <a:t>Competencies </a:t>
            </a:r>
            <a:r>
              <a:rPr lang="en-US" i="1" dirty="0" smtClean="0">
                <a:solidFill>
                  <a:schemeClr val="bg1">
                    <a:lumMod val="50000"/>
                  </a:schemeClr>
                </a:solidFill>
              </a:rPr>
              <a:t>are a person’s capabilities in a  form of knowledge + skill + attitude, which get reflected  through a person’s behavior in the forms of actions + thoughts + feelings, and finally manifests itself in outputs which are products and services </a:t>
            </a:r>
            <a:endParaRPr lang="en-GB" i="1" dirty="0">
              <a:solidFill>
                <a:schemeClr val="bg1">
                  <a:lumMod val="50000"/>
                </a:schemeClr>
              </a:solidFill>
            </a:endParaRPr>
          </a:p>
        </p:txBody>
      </p:sp>
      <p:graphicFrame>
        <p:nvGraphicFramePr>
          <p:cNvPr id="5" name="Схема 4"/>
          <p:cNvGraphicFramePr/>
          <p:nvPr>
            <p:extLst>
              <p:ext uri="{D42A27DB-BD31-4B8C-83A1-F6EECF244321}">
                <p14:modId xmlns:p14="http://schemas.microsoft.com/office/powerpoint/2010/main" val="3814812231"/>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4" name="Схема 23"/>
          <p:cNvGraphicFramePr/>
          <p:nvPr>
            <p:extLst>
              <p:ext uri="{D42A27DB-BD31-4B8C-83A1-F6EECF244321}">
                <p14:modId xmlns:p14="http://schemas.microsoft.com/office/powerpoint/2010/main" val="855110072"/>
              </p:ext>
            </p:extLst>
          </p:nvPr>
        </p:nvGraphicFramePr>
        <p:xfrm>
          <a:off x="971600" y="116633"/>
          <a:ext cx="5256584" cy="403244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5" name="Прямоугольник 24"/>
          <p:cNvSpPr/>
          <p:nvPr/>
        </p:nvSpPr>
        <p:spPr>
          <a:xfrm>
            <a:off x="7236296" y="1268760"/>
            <a:ext cx="1638334" cy="769441"/>
          </a:xfrm>
          <a:prstGeom prst="rect">
            <a:avLst/>
          </a:prstGeom>
          <a:noFill/>
        </p:spPr>
        <p:txBody>
          <a:bodyPr wrap="none" lIns="91440" tIns="45720" rIns="91440" bIns="45720">
            <a:spAutoFit/>
          </a:bodyPr>
          <a:lstStyle/>
          <a:p>
            <a:pPr algn="ctr"/>
            <a:r>
              <a:rPr lang="en-US" sz="44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Result</a:t>
            </a:r>
            <a:endParaRPr lang="ru-RU" sz="4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12224776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3"/>
          <p:cNvSpPr txBox="1">
            <a:spLocks/>
          </p:cNvSpPr>
          <p:nvPr/>
        </p:nvSpPr>
        <p:spPr bwMode="auto">
          <a:xfrm>
            <a:off x="606733" y="3717032"/>
            <a:ext cx="8229600" cy="86409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600" dirty="0" smtClean="0">
                <a:solidFill>
                  <a:prstClr val="black">
                    <a:lumMod val="50000"/>
                    <a:lumOff val="50000"/>
                  </a:prstClr>
                </a:solidFill>
              </a:rPr>
              <a:t>…………….</a:t>
            </a:r>
          </a:p>
        </p:txBody>
      </p:sp>
      <p:pic>
        <p:nvPicPr>
          <p:cNvPr id="3074" name="Picture 2"/>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1000"/>
                    </a14:imgEffect>
                  </a14:imgLayer>
                </a14:imgProps>
              </a:ext>
              <a:ext uri="{28A0092B-C50C-407E-A947-70E740481C1C}">
                <a14:useLocalDpi xmlns:a14="http://schemas.microsoft.com/office/drawing/2010/main" val="0"/>
              </a:ext>
            </a:extLst>
          </a:blip>
          <a:srcRect t="15869" b="21715"/>
          <a:stretch/>
        </p:blipFill>
        <p:spPr bwMode="auto">
          <a:xfrm>
            <a:off x="899592" y="1234819"/>
            <a:ext cx="7344816" cy="4806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Заголовок 1"/>
          <p:cNvSpPr txBox="1">
            <a:spLocks/>
          </p:cNvSpPr>
          <p:nvPr/>
        </p:nvSpPr>
        <p:spPr bwMode="auto">
          <a:xfrm>
            <a:off x="899592" y="188650"/>
            <a:ext cx="7772400" cy="71634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smtClean="0">
                <a:ln>
                  <a:noFill/>
                </a:ln>
                <a:solidFill>
                  <a:srgbClr val="0070C0"/>
                </a:solidFill>
                <a:effectLst/>
                <a:uLnTx/>
                <a:uFillTx/>
                <a:latin typeface="Calibri"/>
                <a:ea typeface="+mj-ea"/>
                <a:cs typeface="+mj-cs"/>
              </a:rPr>
              <a:t>Definitions </a:t>
            </a:r>
            <a:endParaRPr kumimoji="0" lang="bg-BG" sz="3600" b="0" i="0" u="none" strike="noStrike" kern="1200" cap="none" spc="0" normalizeH="0" baseline="0" noProof="0" dirty="0" smtClean="0">
              <a:ln>
                <a:noFill/>
              </a:ln>
              <a:solidFill>
                <a:srgbClr val="0070C0"/>
              </a:solidFill>
              <a:effectLst/>
              <a:uLnTx/>
              <a:uFillTx/>
              <a:latin typeface="Calibri"/>
              <a:ea typeface="+mj-ea"/>
              <a:cs typeface="+mj-cs"/>
            </a:endParaRPr>
          </a:p>
        </p:txBody>
      </p:sp>
      <p:sp>
        <p:nvSpPr>
          <p:cNvPr id="6" name="Заголовок 1"/>
          <p:cNvSpPr txBox="1">
            <a:spLocks/>
          </p:cNvSpPr>
          <p:nvPr/>
        </p:nvSpPr>
        <p:spPr>
          <a:xfrm>
            <a:off x="296048" y="1484784"/>
            <a:ext cx="8568952" cy="2664296"/>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r>
              <a:rPr lang="en-GB" sz="6000" dirty="0" smtClean="0">
                <a:solidFill>
                  <a:srgbClr val="002060"/>
                </a:solidFill>
                <a:effectLst>
                  <a:outerShdw blurRad="38100" dist="38100" dir="2700000" algn="tl">
                    <a:srgbClr val="000000">
                      <a:alpha val="43137"/>
                    </a:srgbClr>
                  </a:outerShdw>
                </a:effectLst>
                <a:latin typeface="Calibri"/>
              </a:rPr>
              <a:t>Competency</a:t>
            </a:r>
          </a:p>
          <a:p>
            <a:r>
              <a:rPr lang="en-US" sz="6000" dirty="0" smtClean="0">
                <a:solidFill>
                  <a:srgbClr val="002060"/>
                </a:solidFill>
                <a:effectLst>
                  <a:outerShdw blurRad="38100" dist="38100" dir="2700000" algn="tl">
                    <a:srgbClr val="000000">
                      <a:alpha val="43137"/>
                    </a:srgbClr>
                  </a:outerShdw>
                </a:effectLst>
                <a:latin typeface="Calibri"/>
              </a:rPr>
              <a:t>Competency framework </a:t>
            </a:r>
            <a:endParaRPr lang="ru-RU" sz="6000" dirty="0">
              <a:solidFill>
                <a:srgbClr val="002060"/>
              </a:solidFill>
              <a:effectLst>
                <a:outerShdw blurRad="38100" dist="38100" dir="2700000" algn="tl">
                  <a:srgbClr val="000000">
                    <a:alpha val="43137"/>
                  </a:srgbClr>
                </a:outerShdw>
              </a:effectLst>
              <a:latin typeface="Calibri"/>
            </a:endParaRPr>
          </a:p>
        </p:txBody>
      </p:sp>
    </p:spTree>
    <p:extLst>
      <p:ext uri="{BB962C8B-B14F-4D97-AF65-F5344CB8AC3E}">
        <p14:creationId xmlns:p14="http://schemas.microsoft.com/office/powerpoint/2010/main" val="10482748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Заголовок 1"/>
          <p:cNvSpPr>
            <a:spLocks noGrp="1"/>
          </p:cNvSpPr>
          <p:nvPr>
            <p:ph type="ctrTitle"/>
          </p:nvPr>
        </p:nvSpPr>
        <p:spPr>
          <a:xfrm>
            <a:off x="899592" y="188649"/>
            <a:ext cx="7772400" cy="1008063"/>
          </a:xfrm>
        </p:spPr>
        <p:txBody>
          <a:bodyPr/>
          <a:lstStyle/>
          <a:p>
            <a:pPr eaLnBrk="1" hangingPunct="1"/>
            <a:r>
              <a:rPr lang="en-US" sz="3600" dirty="0" smtClean="0">
                <a:solidFill>
                  <a:srgbClr val="0070C0"/>
                </a:solidFill>
              </a:rPr>
              <a:t>Competency </a:t>
            </a:r>
            <a:r>
              <a:rPr lang="en-US" sz="3600" dirty="0">
                <a:solidFill>
                  <a:srgbClr val="0070C0"/>
                </a:solidFill>
              </a:rPr>
              <a:t>framework </a:t>
            </a:r>
            <a:endParaRPr lang="bg-BG" sz="3600" dirty="0" smtClean="0">
              <a:solidFill>
                <a:srgbClr val="0070C0"/>
              </a:solidFill>
            </a:endParaRPr>
          </a:p>
        </p:txBody>
      </p:sp>
      <p:sp>
        <p:nvSpPr>
          <p:cNvPr id="7"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r>
              <a:rPr lang="en-US" sz="3600" b="1" dirty="0" smtClean="0">
                <a:solidFill>
                  <a:srgbClr val="002060"/>
                </a:solidFill>
                <a:latin typeface="Calibri"/>
              </a:rPr>
              <a:t>A model of excellence  </a:t>
            </a:r>
            <a:endParaRPr lang="en-GB" sz="3600" b="1" dirty="0" smtClean="0">
              <a:solidFill>
                <a:srgbClr val="002060"/>
              </a:solidFill>
              <a:latin typeface="Calibri"/>
            </a:endParaRPr>
          </a:p>
          <a:p>
            <a:r>
              <a:rPr lang="en-GB" sz="3600" dirty="0" smtClean="0">
                <a:solidFill>
                  <a:srgbClr val="4F81BD">
                    <a:lumMod val="75000"/>
                  </a:srgbClr>
                </a:solidFill>
                <a:latin typeface="Calibri"/>
              </a:rPr>
              <a:t>define </a:t>
            </a:r>
            <a:r>
              <a:rPr lang="en-GB" sz="3600" dirty="0">
                <a:solidFill>
                  <a:srgbClr val="4F81BD">
                    <a:lumMod val="75000"/>
                  </a:srgbClr>
                </a:solidFill>
                <a:latin typeface="Calibri"/>
              </a:rPr>
              <a:t>the knowledge, skills, and attributes needed for people within an </a:t>
            </a:r>
            <a:r>
              <a:rPr lang="en-GB" sz="3600" dirty="0" smtClean="0">
                <a:solidFill>
                  <a:srgbClr val="4F81BD">
                    <a:lumMod val="75000"/>
                  </a:srgbClr>
                </a:solidFill>
                <a:latin typeface="Calibri"/>
              </a:rPr>
              <a:t>organization or sector, which </a:t>
            </a:r>
            <a:r>
              <a:rPr lang="en-GB" sz="3600" dirty="0">
                <a:solidFill>
                  <a:srgbClr val="4F81BD">
                    <a:lumMod val="75000"/>
                  </a:srgbClr>
                </a:solidFill>
                <a:latin typeface="Calibri"/>
              </a:rPr>
              <a:t>can be generically applied to a </a:t>
            </a:r>
            <a:r>
              <a:rPr lang="en-GB" sz="3600" b="1" dirty="0">
                <a:solidFill>
                  <a:srgbClr val="4F81BD">
                    <a:lumMod val="75000"/>
                  </a:srgbClr>
                </a:solidFill>
                <a:latin typeface="Calibri"/>
              </a:rPr>
              <a:t>broad number of roles </a:t>
            </a:r>
            <a:r>
              <a:rPr lang="en-GB" sz="3600" dirty="0">
                <a:solidFill>
                  <a:srgbClr val="4F81BD">
                    <a:lumMod val="75000"/>
                  </a:srgbClr>
                </a:solidFill>
                <a:latin typeface="Calibri"/>
              </a:rPr>
              <a:t>within the organisation or sector to perform the job effectively</a:t>
            </a:r>
          </a:p>
          <a:p>
            <a:endParaRPr lang="ru-RU" sz="3600" dirty="0">
              <a:solidFill>
                <a:srgbClr val="4F81BD">
                  <a:lumMod val="75000"/>
                </a:srgbClr>
              </a:solidFill>
              <a:latin typeface="Calibri"/>
            </a:endParaRPr>
          </a:p>
        </p:txBody>
      </p:sp>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by </a:t>
            </a:r>
            <a:r>
              <a:rPr lang="en-GB" sz="1200" b="1" dirty="0" smtClean="0">
                <a:solidFill>
                  <a:srgbClr val="000066"/>
                </a:solidFill>
              </a:rPr>
              <a:t>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10232520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bwMode="auto">
          <a:xfrm>
            <a:off x="899592" y="116633"/>
            <a:ext cx="7772400" cy="43204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0" i="0" u="none" strike="noStrike" kern="1200" cap="none" spc="0" normalizeH="0" baseline="0" noProof="0" dirty="0" smtClean="0">
                <a:ln>
                  <a:noFill/>
                </a:ln>
                <a:solidFill>
                  <a:srgbClr val="0070C0"/>
                </a:solidFill>
                <a:effectLst/>
                <a:uLnTx/>
                <a:uFillTx/>
                <a:latin typeface="Calibri"/>
                <a:ea typeface="+mj-ea"/>
                <a:cs typeface="+mj-cs"/>
              </a:rPr>
              <a:t>Competency framework </a:t>
            </a:r>
            <a:r>
              <a:rPr kumimoji="0" lang="en-US" sz="3600" b="0" i="0" u="none" strike="noStrike" kern="1200" cap="none" spc="0" normalizeH="0" baseline="0" noProof="0" dirty="0" smtClean="0">
                <a:ln>
                  <a:noFill/>
                </a:ln>
                <a:solidFill>
                  <a:srgbClr val="0070C0"/>
                </a:solidFill>
                <a:effectLst/>
                <a:uLnTx/>
                <a:uFillTx/>
                <a:latin typeface="Calibri"/>
                <a:ea typeface="+mj-ea"/>
                <a:cs typeface="+mj-cs"/>
              </a:rPr>
              <a:t> </a:t>
            </a:r>
            <a:endParaRPr kumimoji="0" lang="bg-BG" sz="3600" b="0" i="0" u="none" strike="noStrike" kern="1200" cap="none" spc="0" normalizeH="0" baseline="0" noProof="0" dirty="0" smtClean="0">
              <a:ln>
                <a:noFill/>
              </a:ln>
              <a:solidFill>
                <a:srgbClr val="0070C0"/>
              </a:solidFill>
              <a:effectLst/>
              <a:uLnTx/>
              <a:uFillTx/>
              <a:latin typeface="Calibri"/>
              <a:ea typeface="+mj-ea"/>
              <a:cs typeface="+mj-cs"/>
            </a:endParaRPr>
          </a:p>
        </p:txBody>
      </p:sp>
      <p:pic>
        <p:nvPicPr>
          <p:cNvPr id="1026" name="Picture 2"/>
          <p:cNvPicPr>
            <a:picLocks noChangeAspect="1" noChangeArrowheads="1"/>
          </p:cNvPicPr>
          <p:nvPr/>
        </p:nvPicPr>
        <p:blipFill>
          <a:blip r:embed="rId2" cstate="print">
            <a:duotone>
              <a:schemeClr val="accent6">
                <a:shade val="45000"/>
                <a:satMod val="135000"/>
              </a:schemeClr>
              <a:prstClr val="white"/>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866" y="-325844"/>
            <a:ext cx="9144000" cy="7173417"/>
          </a:xfrm>
          <a:prstGeom prst="rect">
            <a:avLst/>
          </a:prstGeom>
          <a:solidFill>
            <a:srgbClr val="FFFF99"/>
          </a:solidFill>
          <a:ln>
            <a:noFill/>
          </a:ln>
          <a:effectLst>
            <a:reflection stA="0" endPos="65000" dist="50800" dir="5400000" sy="-100000" algn="bl" rotWithShape="0"/>
          </a:effectLst>
        </p:spPr>
      </p:pic>
      <p:sp>
        <p:nvSpPr>
          <p:cNvPr id="2" name="Прямоугольник 1"/>
          <p:cNvSpPr/>
          <p:nvPr/>
        </p:nvSpPr>
        <p:spPr>
          <a:xfrm>
            <a:off x="1619672" y="-184666"/>
            <a:ext cx="2212727" cy="523220"/>
          </a:xfrm>
          <a:prstGeom prst="rect">
            <a:avLst/>
          </a:prstGeom>
        </p:spPr>
        <p:txBody>
          <a:bodyPr wrap="square">
            <a:spAutoFit/>
          </a:bodyPr>
          <a:lstStyle/>
          <a:p>
            <a:endParaRPr lang="en-GB" sz="2800" dirty="0">
              <a:solidFill>
                <a:schemeClr val="bg1"/>
              </a:solidFill>
              <a:effectLst>
                <a:outerShdw blurRad="38100" dist="38100" dir="2700000" algn="tl">
                  <a:srgbClr val="000000">
                    <a:alpha val="43137"/>
                  </a:srgbClr>
                </a:outerShdw>
              </a:effectLst>
            </a:endParaRPr>
          </a:p>
        </p:txBody>
      </p:sp>
      <p:sp>
        <p:nvSpPr>
          <p:cNvPr id="3" name="Прямоугольник 2"/>
          <p:cNvSpPr/>
          <p:nvPr/>
        </p:nvSpPr>
        <p:spPr>
          <a:xfrm>
            <a:off x="25985" y="6167783"/>
            <a:ext cx="266420" cy="523220"/>
          </a:xfrm>
          <a:prstGeom prst="rect">
            <a:avLst/>
          </a:prstGeom>
        </p:spPr>
        <p:txBody>
          <a:bodyPr wrap="none">
            <a:spAutoFit/>
          </a:bodyPr>
          <a:lstStyle/>
          <a:p>
            <a:r>
              <a:rPr lang="en-GB" sz="2800" b="1" i="1" dirty="0" smtClean="0">
                <a:solidFill>
                  <a:schemeClr val="accent6">
                    <a:lumMod val="75000"/>
                  </a:schemeClr>
                </a:solidFill>
                <a:effectLst>
                  <a:outerShdw blurRad="38100" dist="38100" dir="2700000" algn="tl">
                    <a:srgbClr val="000000">
                      <a:alpha val="43137"/>
                    </a:srgbClr>
                  </a:outerShdw>
                </a:effectLst>
              </a:rPr>
              <a:t> </a:t>
            </a:r>
            <a:endParaRPr lang="en-GB" sz="2800" b="1" i="1" dirty="0">
              <a:solidFill>
                <a:schemeClr val="accent6">
                  <a:lumMod val="75000"/>
                </a:schemeClr>
              </a:solidFill>
              <a:effectLst>
                <a:outerShdw blurRad="38100" dist="38100" dir="2700000" algn="tl">
                  <a:srgbClr val="000000">
                    <a:alpha val="43137"/>
                  </a:srgbClr>
                </a:outerShdw>
              </a:effectLst>
            </a:endParaRPr>
          </a:p>
        </p:txBody>
      </p:sp>
      <p:sp>
        <p:nvSpPr>
          <p:cNvPr id="6" name="Прямоугольник 5"/>
          <p:cNvSpPr/>
          <p:nvPr/>
        </p:nvSpPr>
        <p:spPr>
          <a:xfrm>
            <a:off x="0" y="5767673"/>
            <a:ext cx="4050211" cy="923330"/>
          </a:xfrm>
          <a:prstGeom prst="rect">
            <a:avLst/>
          </a:prstGeom>
          <a:noFill/>
        </p:spPr>
        <p:txBody>
          <a:bodyPr wrap="none" lIns="91440" tIns="45720" rIns="91440" bIns="45720">
            <a:spAutoFit/>
          </a:bodyPr>
          <a:lstStyle/>
          <a:p>
            <a:pPr algn="ctr"/>
            <a:r>
              <a:rPr lang="en-GB" sz="5400" b="1" i="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Interpersonal</a:t>
            </a:r>
            <a:endParaRPr lang="ru-RU" sz="5400" b="1" i="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9" name="Прямоугольник 8"/>
          <p:cNvSpPr/>
          <p:nvPr/>
        </p:nvSpPr>
        <p:spPr>
          <a:xfrm>
            <a:off x="689551" y="-184666"/>
            <a:ext cx="3142848" cy="1754326"/>
          </a:xfrm>
          <a:prstGeom prst="rect">
            <a:avLst/>
          </a:prstGeom>
          <a:noFill/>
        </p:spPr>
        <p:txBody>
          <a:bodyPr wrap="none" lIns="91440" tIns="45720" rIns="91440" bIns="45720">
            <a:spAutoFit/>
          </a:bodyPr>
          <a:lstStyle/>
          <a:p>
            <a:pPr algn="ctr"/>
            <a:r>
              <a:rPr lang="en-GB" sz="5400" b="1" i="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Achieving </a:t>
            </a:r>
            <a:endParaRPr lang="en-GB" sz="5400" b="1" i="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a:p>
            <a:pPr algn="ctr"/>
            <a:r>
              <a:rPr lang="en-GB" sz="5400" b="1" i="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Results </a:t>
            </a:r>
            <a:endParaRPr lang="en-GB" sz="5400" b="1" i="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10" name="Прямоугольник 9"/>
          <p:cNvSpPr/>
          <p:nvPr/>
        </p:nvSpPr>
        <p:spPr>
          <a:xfrm>
            <a:off x="6228184" y="5706118"/>
            <a:ext cx="2751394" cy="923330"/>
          </a:xfrm>
          <a:prstGeom prst="rect">
            <a:avLst/>
          </a:prstGeom>
          <a:noFill/>
        </p:spPr>
        <p:txBody>
          <a:bodyPr wrap="none" lIns="91440" tIns="45720" rIns="91440" bIns="45720">
            <a:spAutoFit/>
          </a:bodyPr>
          <a:lstStyle/>
          <a:p>
            <a:pPr algn="ctr"/>
            <a:r>
              <a:rPr lang="en-GB" sz="5400" b="1" i="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Strategic</a:t>
            </a:r>
            <a:endParaRPr lang="ru-RU" sz="5400" b="1" i="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11" name="Заголовок 1"/>
          <p:cNvSpPr txBox="1">
            <a:spLocks/>
          </p:cNvSpPr>
          <p:nvPr/>
        </p:nvSpPr>
        <p:spPr bwMode="auto">
          <a:xfrm>
            <a:off x="3491880" y="6413424"/>
            <a:ext cx="2440621" cy="43204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1" u="none" strike="noStrike" kern="1200" cap="none" spc="0" normalizeH="0" baseline="0" noProof="0" dirty="0" smtClean="0">
                <a:ln>
                  <a:noFill/>
                </a:ln>
                <a:effectLst/>
                <a:uLnTx/>
                <a:uFillTx/>
                <a:latin typeface="Calibri"/>
                <a:ea typeface="+mj-ea"/>
                <a:cs typeface="+mj-cs"/>
              </a:rPr>
              <a:t>Source:</a:t>
            </a:r>
            <a:r>
              <a:rPr kumimoji="0" lang="en-US" sz="1100" b="0" i="1" u="none" strike="noStrike" kern="1200" cap="none" spc="0" normalizeH="0" noProof="0" dirty="0" smtClean="0">
                <a:ln>
                  <a:noFill/>
                </a:ln>
                <a:effectLst/>
                <a:uLnTx/>
                <a:uFillTx/>
                <a:latin typeface="Calibri"/>
                <a:ea typeface="+mj-ea"/>
                <a:cs typeface="+mj-cs"/>
              </a:rPr>
              <a:t> OECD</a:t>
            </a:r>
            <a:endParaRPr kumimoji="0" lang="bg-BG" sz="1200" b="0" i="1" u="none" strike="noStrike" kern="1200" cap="none" spc="0" normalizeH="0" baseline="0" noProof="0" dirty="0" smtClean="0">
              <a:ln>
                <a:noFill/>
              </a:ln>
              <a:effectLst/>
              <a:uLnTx/>
              <a:uFillTx/>
              <a:latin typeface="Calibri"/>
              <a:ea typeface="+mj-ea"/>
              <a:cs typeface="+mj-cs"/>
            </a:endParaRPr>
          </a:p>
        </p:txBody>
      </p:sp>
    </p:spTree>
    <p:extLst>
      <p:ext uri="{BB962C8B-B14F-4D97-AF65-F5344CB8AC3E}">
        <p14:creationId xmlns:p14="http://schemas.microsoft.com/office/powerpoint/2010/main" val="41583908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899592" y="188649"/>
            <a:ext cx="7772400" cy="864087"/>
          </a:xfrm>
          <a:prstGeom prst="rect">
            <a:avLst/>
          </a:prstGeom>
        </p:spPr>
        <p:txBody>
          <a:bodyPr vert="horz" lIns="91440" tIns="45720" rIns="91440" bIns="45720" rtlCol="0" anchor="ctr">
            <a:normAutofit fontScale="8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smtClean="0">
                <a:solidFill>
                  <a:srgbClr val="0070C0"/>
                </a:solidFill>
              </a:rPr>
              <a:t>Developing CF</a:t>
            </a:r>
          </a:p>
          <a:p>
            <a:pPr>
              <a:spcBef>
                <a:spcPts val="0"/>
              </a:spcBef>
            </a:pPr>
            <a:r>
              <a:rPr lang="en-GB" sz="3100" dirty="0" smtClean="0">
                <a:solidFill>
                  <a:srgbClr val="4F81BD">
                    <a:lumMod val="75000"/>
                  </a:srgbClr>
                </a:solidFill>
              </a:rPr>
              <a:t>A new set of TT Professional standards (EduTF) </a:t>
            </a:r>
            <a:endParaRPr lang="en-GB" sz="1800" dirty="0">
              <a:solidFill>
                <a:prstClr val="black"/>
              </a:solidFill>
            </a:endParaRPr>
          </a:p>
        </p:txBody>
      </p:sp>
      <p:graphicFrame>
        <p:nvGraphicFramePr>
          <p:cNvPr id="5" name="Диаграмма 4"/>
          <p:cNvGraphicFramePr/>
          <p:nvPr>
            <p:extLst>
              <p:ext uri="{D42A27DB-BD31-4B8C-83A1-F6EECF244321}">
                <p14:modId xmlns:p14="http://schemas.microsoft.com/office/powerpoint/2010/main" val="2723524498"/>
              </p:ext>
            </p:extLst>
          </p:nvPr>
        </p:nvGraphicFramePr>
        <p:xfrm>
          <a:off x="100608" y="1052736"/>
          <a:ext cx="9036496" cy="5688632"/>
        </p:xfrm>
        <a:graphic>
          <a:graphicData uri="http://schemas.openxmlformats.org/drawingml/2006/chart">
            <c:chart xmlns:c="http://schemas.openxmlformats.org/drawingml/2006/chart" xmlns:r="http://schemas.openxmlformats.org/officeDocument/2006/relationships" r:id="rId2"/>
          </a:graphicData>
        </a:graphic>
      </p:graphicFrame>
      <p:sp>
        <p:nvSpPr>
          <p:cNvPr id="6" name="Прямоугольник 5"/>
          <p:cNvSpPr/>
          <p:nvPr/>
        </p:nvSpPr>
        <p:spPr>
          <a:xfrm>
            <a:off x="4991622" y="1700808"/>
            <a:ext cx="3707904" cy="830997"/>
          </a:xfrm>
          <a:prstGeom prst="rect">
            <a:avLst/>
          </a:prstGeom>
        </p:spPr>
        <p:txBody>
          <a:bodyPr wrap="square">
            <a:spAutoFit/>
          </a:bodyPr>
          <a:lstStyle/>
          <a:p>
            <a:pPr algn="ctr"/>
            <a:r>
              <a:rPr lang="en-GB" sz="2400" b="1" dirty="0">
                <a:solidFill>
                  <a:srgbClr val="002060"/>
                </a:solidFill>
                <a:latin typeface="Flama Condensed Basic"/>
              </a:rPr>
              <a:t>Professional knowledge</a:t>
            </a:r>
            <a:endParaRPr lang="en-GB" sz="2400" dirty="0">
              <a:solidFill>
                <a:srgbClr val="002060"/>
              </a:solidFill>
              <a:latin typeface="Flama Condensed Basic"/>
            </a:endParaRPr>
          </a:p>
          <a:p>
            <a:pPr algn="ctr"/>
            <a:r>
              <a:rPr lang="en-GB" sz="2400" b="1" dirty="0">
                <a:solidFill>
                  <a:srgbClr val="002060"/>
                </a:solidFill>
                <a:latin typeface="Flama Condensed Basic"/>
              </a:rPr>
              <a:t>and understanding</a:t>
            </a:r>
            <a:endParaRPr lang="en-GB" sz="2400" dirty="0">
              <a:solidFill>
                <a:srgbClr val="002060"/>
              </a:solidFill>
            </a:endParaRPr>
          </a:p>
        </p:txBody>
      </p:sp>
      <p:sp>
        <p:nvSpPr>
          <p:cNvPr id="11" name="Прямоугольник 10"/>
          <p:cNvSpPr/>
          <p:nvPr/>
        </p:nvSpPr>
        <p:spPr>
          <a:xfrm>
            <a:off x="192155" y="6381328"/>
            <a:ext cx="4572000" cy="276999"/>
          </a:xfrm>
          <a:prstGeom prst="rect">
            <a:avLst/>
          </a:prstGeom>
        </p:spPr>
        <p:txBody>
          <a:bodyPr>
            <a:spAutoFit/>
          </a:bodyPr>
          <a:lstStyle/>
          <a:p>
            <a:r>
              <a:rPr lang="en-US" sz="1200" dirty="0" smtClean="0"/>
              <a:t>Source: Education and Training Foundation </a:t>
            </a:r>
            <a:endParaRPr lang="en-GB" sz="1200" dirty="0"/>
          </a:p>
        </p:txBody>
      </p:sp>
    </p:spTree>
    <p:extLst>
      <p:ext uri="{BB962C8B-B14F-4D97-AF65-F5344CB8AC3E}">
        <p14:creationId xmlns:p14="http://schemas.microsoft.com/office/powerpoint/2010/main" val="26624044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899592" y="188649"/>
            <a:ext cx="7772400" cy="648063"/>
          </a:xfrm>
          <a:prstGeom prst="rect">
            <a:avLst/>
          </a:prstGeom>
        </p:spPr>
        <p:txBody>
          <a:bodyPr vert="horz" lIns="91440" tIns="45720" rIns="91440" bIns="45720" rtlCol="0" anchor="ctr">
            <a:normAutofit fontScale="6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smtClean="0">
                <a:solidFill>
                  <a:srgbClr val="0070C0"/>
                </a:solidFill>
              </a:rPr>
              <a:t>Developing CF</a:t>
            </a:r>
          </a:p>
          <a:p>
            <a:pPr>
              <a:spcBef>
                <a:spcPts val="0"/>
              </a:spcBef>
            </a:pPr>
            <a:r>
              <a:rPr lang="en-GB" sz="3100" dirty="0" smtClean="0">
                <a:solidFill>
                  <a:srgbClr val="4F81BD">
                    <a:lumMod val="75000"/>
                  </a:srgbClr>
                </a:solidFill>
              </a:rPr>
              <a:t>TT Professional standards – EduTF </a:t>
            </a:r>
            <a:endParaRPr lang="en-GB" sz="1800" dirty="0">
              <a:solidFill>
                <a:prstClr val="black"/>
              </a:solidFill>
            </a:endParaRPr>
          </a:p>
        </p:txBody>
      </p:sp>
      <p:graphicFrame>
        <p:nvGraphicFramePr>
          <p:cNvPr id="7" name="Схема 6"/>
          <p:cNvGraphicFramePr/>
          <p:nvPr>
            <p:extLst>
              <p:ext uri="{D42A27DB-BD31-4B8C-83A1-F6EECF244321}">
                <p14:modId xmlns:p14="http://schemas.microsoft.com/office/powerpoint/2010/main" val="127026738"/>
              </p:ext>
            </p:extLst>
          </p:nvPr>
        </p:nvGraphicFramePr>
        <p:xfrm>
          <a:off x="611560" y="1052736"/>
          <a:ext cx="8208912" cy="56886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913237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899592" y="188649"/>
            <a:ext cx="7772400" cy="648063"/>
          </a:xfrm>
          <a:prstGeom prst="rect">
            <a:avLst/>
          </a:prstGeom>
        </p:spPr>
        <p:txBody>
          <a:bodyPr vert="horz" lIns="91440" tIns="45720" rIns="91440" bIns="45720" rtlCol="0" anchor="ctr">
            <a:normAutofit fontScale="6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smtClean="0">
                <a:solidFill>
                  <a:srgbClr val="0070C0"/>
                </a:solidFill>
              </a:rPr>
              <a:t>Developing CF</a:t>
            </a:r>
          </a:p>
          <a:p>
            <a:pPr>
              <a:spcBef>
                <a:spcPts val="0"/>
              </a:spcBef>
            </a:pPr>
            <a:r>
              <a:rPr lang="en-GB" sz="3100" dirty="0" smtClean="0">
                <a:solidFill>
                  <a:srgbClr val="4F81BD">
                    <a:lumMod val="75000"/>
                  </a:srgbClr>
                </a:solidFill>
              </a:rPr>
              <a:t>TT Professional standards – EduTF </a:t>
            </a:r>
            <a:endParaRPr lang="en-GB" sz="1800" dirty="0">
              <a:solidFill>
                <a:prstClr val="black"/>
              </a:solidFill>
            </a:endParaRPr>
          </a:p>
        </p:txBody>
      </p:sp>
      <p:graphicFrame>
        <p:nvGraphicFramePr>
          <p:cNvPr id="7" name="Схема 6"/>
          <p:cNvGraphicFramePr/>
          <p:nvPr>
            <p:extLst>
              <p:ext uri="{D42A27DB-BD31-4B8C-83A1-F6EECF244321}">
                <p14:modId xmlns:p14="http://schemas.microsoft.com/office/powerpoint/2010/main" val="1274579708"/>
              </p:ext>
            </p:extLst>
          </p:nvPr>
        </p:nvGraphicFramePr>
        <p:xfrm>
          <a:off x="611560" y="1052736"/>
          <a:ext cx="8208912" cy="56886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618535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899592" y="188649"/>
            <a:ext cx="7772400" cy="648063"/>
          </a:xfrm>
          <a:prstGeom prst="rect">
            <a:avLst/>
          </a:prstGeom>
        </p:spPr>
        <p:txBody>
          <a:bodyPr vert="horz" lIns="91440" tIns="45720" rIns="91440" bIns="45720" rtlCol="0" anchor="ctr">
            <a:normAutofit fontScale="6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smtClean="0">
                <a:solidFill>
                  <a:srgbClr val="0070C0"/>
                </a:solidFill>
              </a:rPr>
              <a:t>Developing CF</a:t>
            </a:r>
          </a:p>
          <a:p>
            <a:pPr>
              <a:spcBef>
                <a:spcPts val="0"/>
              </a:spcBef>
            </a:pPr>
            <a:r>
              <a:rPr lang="en-GB" sz="3100" dirty="0" smtClean="0">
                <a:solidFill>
                  <a:srgbClr val="4F81BD">
                    <a:lumMod val="75000"/>
                  </a:srgbClr>
                </a:solidFill>
              </a:rPr>
              <a:t>TT Professional standards – EduTF </a:t>
            </a:r>
            <a:endParaRPr lang="en-GB" sz="1800" dirty="0">
              <a:solidFill>
                <a:prstClr val="black"/>
              </a:solidFill>
            </a:endParaRPr>
          </a:p>
        </p:txBody>
      </p:sp>
      <p:graphicFrame>
        <p:nvGraphicFramePr>
          <p:cNvPr id="7" name="Схема 6"/>
          <p:cNvGraphicFramePr/>
          <p:nvPr>
            <p:extLst>
              <p:ext uri="{D42A27DB-BD31-4B8C-83A1-F6EECF244321}">
                <p14:modId xmlns:p14="http://schemas.microsoft.com/office/powerpoint/2010/main" val="36196416"/>
              </p:ext>
            </p:extLst>
          </p:nvPr>
        </p:nvGraphicFramePr>
        <p:xfrm>
          <a:off x="611560" y="1052736"/>
          <a:ext cx="8208912" cy="56886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441720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51520" y="2276872"/>
            <a:ext cx="8712968" cy="3528392"/>
          </a:xfrm>
        </p:spPr>
        <p:txBody>
          <a:bodyPr>
            <a:noAutofit/>
          </a:bodyPr>
          <a:lstStyle/>
          <a:p>
            <a:r>
              <a:rPr lang="en-GB" sz="2800" b="1" dirty="0">
                <a:solidFill>
                  <a:schemeClr val="accent1"/>
                </a:solidFill>
                <a:latin typeface="Arial" pitchFamily="34" charset="0"/>
                <a:cs typeface="Arial" pitchFamily="34" charset="0"/>
              </a:rPr>
              <a:t/>
            </a:r>
            <a:br>
              <a:rPr lang="en-GB" sz="2800" b="1" dirty="0">
                <a:solidFill>
                  <a:schemeClr val="accent1"/>
                </a:solidFill>
                <a:latin typeface="Arial" pitchFamily="34" charset="0"/>
                <a:cs typeface="Arial" pitchFamily="34" charset="0"/>
              </a:rPr>
            </a:br>
            <a:r>
              <a:rPr lang="pl-PL" sz="2800" b="1" dirty="0" smtClean="0">
                <a:solidFill>
                  <a:schemeClr val="accent1"/>
                </a:solidFill>
                <a:latin typeface="Arial" pitchFamily="34" charset="0"/>
                <a:cs typeface="Arial" pitchFamily="34" charset="0"/>
              </a:rPr>
              <a:t/>
            </a:r>
            <a:br>
              <a:rPr lang="pl-PL" sz="2800" b="1" dirty="0" smtClean="0">
                <a:solidFill>
                  <a:schemeClr val="accent1"/>
                </a:solidFill>
                <a:latin typeface="Arial" pitchFamily="34" charset="0"/>
                <a:cs typeface="Arial" pitchFamily="34" charset="0"/>
              </a:rPr>
            </a:br>
            <a:r>
              <a:rPr lang="pl-PL" sz="2800" b="1" dirty="0" smtClean="0">
                <a:solidFill>
                  <a:schemeClr val="accent1"/>
                </a:solidFill>
                <a:latin typeface="Arial" pitchFamily="34" charset="0"/>
                <a:cs typeface="Arial" pitchFamily="34" charset="0"/>
              </a:rPr>
              <a:t/>
            </a:r>
            <a:br>
              <a:rPr lang="pl-PL" sz="2800" b="1" dirty="0" smtClean="0">
                <a:solidFill>
                  <a:schemeClr val="accent1"/>
                </a:solidFill>
                <a:latin typeface="Arial" pitchFamily="34" charset="0"/>
                <a:cs typeface="Arial" pitchFamily="34" charset="0"/>
              </a:rPr>
            </a:br>
            <a:r>
              <a:rPr lang="en-US" sz="3200" b="1" dirty="0" smtClean="0">
                <a:solidFill>
                  <a:srgbClr val="002060"/>
                </a:solidFill>
                <a:latin typeface="+mn-lt"/>
                <a:cs typeface="Arial" pitchFamily="34" charset="0"/>
              </a:rPr>
              <a:t>Coordination meeting objectives:</a:t>
            </a:r>
            <a:r>
              <a:rPr lang="en-US" sz="3200" dirty="0" smtClean="0">
                <a:solidFill>
                  <a:srgbClr val="4F81BD">
                    <a:lumMod val="75000"/>
                  </a:srgbClr>
                </a:solidFill>
                <a:latin typeface="Calibri"/>
              </a:rPr>
              <a:t/>
            </a:r>
            <a:br>
              <a:rPr lang="en-US" sz="3200" dirty="0" smtClean="0">
                <a:solidFill>
                  <a:srgbClr val="4F81BD">
                    <a:lumMod val="75000"/>
                  </a:srgbClr>
                </a:solidFill>
                <a:latin typeface="Calibri"/>
              </a:rPr>
            </a:br>
            <a:r>
              <a:rPr lang="en-US" sz="3200" dirty="0" smtClean="0">
                <a:solidFill>
                  <a:srgbClr val="4F81BD">
                    <a:lumMod val="75000"/>
                  </a:srgbClr>
                </a:solidFill>
                <a:latin typeface="Calibri"/>
              </a:rPr>
              <a:t>•</a:t>
            </a:r>
            <a:r>
              <a:rPr lang="pl-PL" sz="3200" dirty="0" smtClean="0">
                <a:solidFill>
                  <a:srgbClr val="4F81BD">
                    <a:lumMod val="75000"/>
                  </a:srgbClr>
                </a:solidFill>
                <a:latin typeface="Calibri"/>
              </a:rPr>
              <a:t> </a:t>
            </a:r>
            <a:r>
              <a:rPr lang="en-US" sz="3200" dirty="0" smtClean="0">
                <a:solidFill>
                  <a:srgbClr val="002060"/>
                </a:solidFill>
                <a:latin typeface="+mn-lt"/>
                <a:cs typeface="Arial" pitchFamily="34" charset="0"/>
              </a:rPr>
              <a:t>To discuss and agree common on  goals of joint actions </a:t>
            </a:r>
            <a:r>
              <a:rPr lang="pl-PL" sz="3200" dirty="0" smtClean="0">
                <a:solidFill>
                  <a:srgbClr val="002060"/>
                </a:solidFill>
                <a:latin typeface="+mn-lt"/>
                <a:cs typeface="Arial" pitchFamily="34" charset="0"/>
              </a:rPr>
              <a:t/>
            </a:r>
            <a:br>
              <a:rPr lang="pl-PL" sz="3200" dirty="0" smtClean="0">
                <a:solidFill>
                  <a:srgbClr val="002060"/>
                </a:solidFill>
                <a:latin typeface="+mn-lt"/>
                <a:cs typeface="Arial" pitchFamily="34" charset="0"/>
              </a:rPr>
            </a:br>
            <a:r>
              <a:rPr lang="pl-PL" sz="3200" dirty="0" smtClean="0">
                <a:solidFill>
                  <a:srgbClr val="002060"/>
                </a:solidFill>
                <a:latin typeface="+mn-lt"/>
                <a:cs typeface="Arial" pitchFamily="34" charset="0"/>
              </a:rPr>
              <a:t>• </a:t>
            </a:r>
            <a:r>
              <a:rPr lang="en-US" sz="3200" dirty="0" smtClean="0">
                <a:solidFill>
                  <a:srgbClr val="002060"/>
                </a:solidFill>
                <a:latin typeface="+mn-lt"/>
                <a:cs typeface="Arial" pitchFamily="34" charset="0"/>
              </a:rPr>
              <a:t>Agree on terminology regarding the joint actions </a:t>
            </a:r>
            <a:r>
              <a:rPr lang="pl-PL" sz="3200" dirty="0" smtClean="0">
                <a:solidFill>
                  <a:srgbClr val="002060"/>
                </a:solidFill>
                <a:latin typeface="+mn-lt"/>
                <a:cs typeface="Arial" pitchFamily="34" charset="0"/>
              </a:rPr>
              <a:t/>
            </a:r>
            <a:br>
              <a:rPr lang="pl-PL" sz="3200" dirty="0" smtClean="0">
                <a:solidFill>
                  <a:srgbClr val="002060"/>
                </a:solidFill>
                <a:latin typeface="+mn-lt"/>
                <a:cs typeface="Arial" pitchFamily="34" charset="0"/>
              </a:rPr>
            </a:br>
            <a:r>
              <a:rPr lang="pl-PL" sz="3200" dirty="0" smtClean="0">
                <a:solidFill>
                  <a:srgbClr val="002060"/>
                </a:solidFill>
                <a:latin typeface="+mn-lt"/>
                <a:cs typeface="Arial" pitchFamily="34" charset="0"/>
              </a:rPr>
              <a:t>• </a:t>
            </a:r>
            <a:r>
              <a:rPr lang="en-US" sz="3200" dirty="0" smtClean="0">
                <a:solidFill>
                  <a:srgbClr val="002060"/>
                </a:solidFill>
                <a:latin typeface="+mn-lt"/>
                <a:cs typeface="Arial" pitchFamily="34" charset="0"/>
              </a:rPr>
              <a:t>To discuss the common approaches to the activities that need close coordination</a:t>
            </a:r>
            <a:r>
              <a:rPr lang="pl-PL" sz="2800" dirty="0" smtClean="0"/>
              <a:t/>
            </a:r>
            <a:br>
              <a:rPr lang="pl-PL" sz="2800" dirty="0" smtClean="0"/>
            </a:br>
            <a:r>
              <a:rPr lang="en-GB" sz="2800" b="1" dirty="0">
                <a:solidFill>
                  <a:schemeClr val="accent1"/>
                </a:solidFill>
                <a:latin typeface="Arial" pitchFamily="34" charset="0"/>
                <a:cs typeface="Arial" pitchFamily="34" charset="0"/>
              </a:rPr>
              <a:t/>
            </a:r>
            <a:br>
              <a:rPr lang="en-GB" sz="2800" b="1" dirty="0">
                <a:solidFill>
                  <a:schemeClr val="accent1"/>
                </a:solidFill>
                <a:latin typeface="Arial" pitchFamily="34" charset="0"/>
                <a:cs typeface="Arial" pitchFamily="34" charset="0"/>
              </a:rPr>
            </a:br>
            <a:r>
              <a:rPr lang="en-GB" sz="2800" b="1" dirty="0" smtClean="0">
                <a:solidFill>
                  <a:schemeClr val="accent1"/>
                </a:solidFill>
                <a:latin typeface="Arial" pitchFamily="34" charset="0"/>
                <a:cs typeface="Arial" pitchFamily="34" charset="0"/>
              </a:rPr>
              <a:t/>
            </a:r>
            <a:br>
              <a:rPr lang="en-GB" sz="2800" b="1" dirty="0" smtClean="0">
                <a:solidFill>
                  <a:schemeClr val="accent1"/>
                </a:solidFill>
                <a:latin typeface="Arial" pitchFamily="34" charset="0"/>
                <a:cs typeface="Arial" pitchFamily="34" charset="0"/>
              </a:rPr>
            </a:br>
            <a:endParaRPr lang="ru-RU" sz="2800" dirty="0">
              <a:solidFill>
                <a:schemeClr val="accent1"/>
              </a:solidFill>
              <a:latin typeface="Arial" pitchFamily="34" charset="0"/>
              <a:ea typeface="Times New Roman"/>
              <a:cs typeface="Arial" pitchFamily="34" charset="0"/>
            </a:endParaRPr>
          </a:p>
        </p:txBody>
      </p:sp>
    </p:spTree>
    <p:extLst>
      <p:ext uri="{BB962C8B-B14F-4D97-AF65-F5344CB8AC3E}">
        <p14:creationId xmlns:p14="http://schemas.microsoft.com/office/powerpoint/2010/main" val="37544983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Заголовок 1"/>
          <p:cNvSpPr>
            <a:spLocks noGrp="1"/>
          </p:cNvSpPr>
          <p:nvPr>
            <p:ph type="ctrTitle"/>
          </p:nvPr>
        </p:nvSpPr>
        <p:spPr>
          <a:xfrm>
            <a:off x="899592" y="188649"/>
            <a:ext cx="7772400" cy="1008063"/>
          </a:xfrm>
        </p:spPr>
        <p:txBody>
          <a:bodyPr/>
          <a:lstStyle/>
          <a:p>
            <a:pPr eaLnBrk="1" hangingPunct="1"/>
            <a:r>
              <a:rPr lang="en-US" sz="3600" dirty="0" smtClean="0">
                <a:solidFill>
                  <a:srgbClr val="0070C0"/>
                </a:solidFill>
              </a:rPr>
              <a:t>Developing CF </a:t>
            </a:r>
            <a:endParaRPr lang="bg-BG" sz="3600" dirty="0" smtClean="0">
              <a:solidFill>
                <a:srgbClr val="0070C0"/>
              </a:solidFill>
            </a:endParaRPr>
          </a:p>
        </p:txBody>
      </p:sp>
      <p:sp>
        <p:nvSpPr>
          <p:cNvPr id="7"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marL="457200" indent="-457200">
              <a:buFont typeface="Arial" panose="020B0604020202020204" pitchFamily="34" charset="0"/>
              <a:buChar char="•"/>
            </a:pPr>
            <a:r>
              <a:rPr lang="en-GB" sz="3100" dirty="0" smtClean="0">
                <a:solidFill>
                  <a:srgbClr val="4F81BD">
                    <a:lumMod val="75000"/>
                  </a:srgbClr>
                </a:solidFill>
                <a:latin typeface="Calibri"/>
              </a:rPr>
              <a:t>In-depth </a:t>
            </a:r>
            <a:r>
              <a:rPr lang="en-GB" sz="3100" dirty="0">
                <a:solidFill>
                  <a:srgbClr val="4F81BD">
                    <a:lumMod val="75000"/>
                  </a:srgbClr>
                </a:solidFill>
                <a:latin typeface="Calibri"/>
              </a:rPr>
              <a:t>understanding of the </a:t>
            </a:r>
            <a:r>
              <a:rPr lang="en-GB" sz="3100" b="1" dirty="0">
                <a:solidFill>
                  <a:srgbClr val="4F81BD">
                    <a:lumMod val="75000"/>
                  </a:srgbClr>
                </a:solidFill>
                <a:latin typeface="Calibri"/>
              </a:rPr>
              <a:t>roles </a:t>
            </a:r>
            <a:r>
              <a:rPr lang="en-GB" sz="3100" b="1" dirty="0" smtClean="0">
                <a:solidFill>
                  <a:srgbClr val="4F81BD">
                    <a:lumMod val="75000"/>
                  </a:srgbClr>
                </a:solidFill>
                <a:latin typeface="Calibri"/>
              </a:rPr>
              <a:t>in sector </a:t>
            </a:r>
            <a:r>
              <a:rPr lang="en-GB" sz="3100" dirty="0" smtClean="0">
                <a:solidFill>
                  <a:srgbClr val="4F81BD">
                    <a:lumMod val="75000"/>
                  </a:srgbClr>
                </a:solidFill>
                <a:latin typeface="Calibri"/>
              </a:rPr>
              <a:t>- define the set </a:t>
            </a:r>
            <a:r>
              <a:rPr lang="en-GB" sz="3100" dirty="0">
                <a:solidFill>
                  <a:srgbClr val="4F81BD">
                    <a:lumMod val="75000"/>
                  </a:srgbClr>
                </a:solidFill>
                <a:latin typeface="Calibri"/>
              </a:rPr>
              <a:t>of </a:t>
            </a:r>
            <a:r>
              <a:rPr lang="en-GB" sz="3100" dirty="0" smtClean="0">
                <a:solidFill>
                  <a:srgbClr val="4F81BD">
                    <a:lumMod val="75000"/>
                  </a:srgbClr>
                </a:solidFill>
                <a:latin typeface="Calibri"/>
              </a:rPr>
              <a:t>competencies per individual role</a:t>
            </a:r>
          </a:p>
          <a:p>
            <a:pPr marL="457200" indent="-457200">
              <a:buFont typeface="Arial" panose="020B0604020202020204" pitchFamily="34" charset="0"/>
              <a:buChar char="•"/>
            </a:pPr>
            <a:r>
              <a:rPr lang="en-GB" sz="3100" dirty="0" smtClean="0">
                <a:solidFill>
                  <a:srgbClr val="4F81BD">
                    <a:lumMod val="75000"/>
                  </a:srgbClr>
                </a:solidFill>
                <a:latin typeface="Calibri"/>
              </a:rPr>
              <a:t>Use </a:t>
            </a:r>
            <a:r>
              <a:rPr lang="en-GB" sz="3100" dirty="0">
                <a:solidFill>
                  <a:srgbClr val="4F81BD">
                    <a:lumMod val="75000"/>
                  </a:srgbClr>
                </a:solidFill>
                <a:latin typeface="Calibri"/>
              </a:rPr>
              <a:t>a pre-set </a:t>
            </a:r>
            <a:r>
              <a:rPr lang="en-GB" sz="3100" b="1" dirty="0">
                <a:solidFill>
                  <a:srgbClr val="4F81BD">
                    <a:lumMod val="75000"/>
                  </a:srgbClr>
                </a:solidFill>
                <a:latin typeface="Calibri"/>
              </a:rPr>
              <a:t>list of common</a:t>
            </a:r>
            <a:r>
              <a:rPr lang="en-GB" sz="3100" dirty="0">
                <a:solidFill>
                  <a:srgbClr val="4F81BD">
                    <a:lumMod val="75000"/>
                  </a:srgbClr>
                </a:solidFill>
                <a:latin typeface="Calibri"/>
              </a:rPr>
              <a:t>, standard competencies, and then customize it to the specific needs </a:t>
            </a:r>
            <a:endParaRPr lang="en-GB" sz="3100" dirty="0" smtClean="0">
              <a:solidFill>
                <a:srgbClr val="4F81BD">
                  <a:lumMod val="75000"/>
                </a:srgbClr>
              </a:solidFill>
              <a:latin typeface="Calibri"/>
            </a:endParaRPr>
          </a:p>
          <a:p>
            <a:pPr marL="457200" indent="-457200">
              <a:buFont typeface="Arial" panose="020B0604020202020204" pitchFamily="34" charset="0"/>
              <a:buChar char="•"/>
            </a:pPr>
            <a:r>
              <a:rPr lang="en-GB" sz="3100" dirty="0" smtClean="0">
                <a:solidFill>
                  <a:srgbClr val="4F81BD">
                    <a:lumMod val="75000"/>
                  </a:srgbClr>
                </a:solidFill>
                <a:latin typeface="Calibri"/>
              </a:rPr>
              <a:t>Use </a:t>
            </a:r>
            <a:r>
              <a:rPr lang="en-GB" sz="3100" dirty="0">
                <a:solidFill>
                  <a:srgbClr val="4F81BD">
                    <a:lumMod val="75000"/>
                  </a:srgbClr>
                </a:solidFill>
                <a:latin typeface="Calibri"/>
              </a:rPr>
              <a:t>outside </a:t>
            </a:r>
            <a:r>
              <a:rPr lang="en-GB" sz="3100" b="1" dirty="0">
                <a:solidFill>
                  <a:srgbClr val="4F81BD">
                    <a:lumMod val="75000"/>
                  </a:srgbClr>
                </a:solidFill>
                <a:latin typeface="Calibri"/>
              </a:rPr>
              <a:t>consultants</a:t>
            </a:r>
            <a:r>
              <a:rPr lang="en-GB" sz="3100" dirty="0">
                <a:solidFill>
                  <a:srgbClr val="4F81BD">
                    <a:lumMod val="75000"/>
                  </a:srgbClr>
                </a:solidFill>
                <a:latin typeface="Calibri"/>
              </a:rPr>
              <a:t> to develop the framework </a:t>
            </a:r>
            <a:endParaRPr lang="en-GB" sz="3100" dirty="0" smtClean="0">
              <a:solidFill>
                <a:srgbClr val="4F81BD">
                  <a:lumMod val="75000"/>
                </a:srgbClr>
              </a:solidFill>
              <a:latin typeface="Calibri"/>
            </a:endParaRPr>
          </a:p>
          <a:p>
            <a:pPr marL="457200" indent="-457200">
              <a:buFont typeface="Arial" panose="020B0604020202020204" pitchFamily="34" charset="0"/>
              <a:buChar char="•"/>
            </a:pPr>
            <a:r>
              <a:rPr lang="en-GB" sz="3100" dirty="0" smtClean="0">
                <a:solidFill>
                  <a:srgbClr val="4F81BD">
                    <a:lumMod val="75000"/>
                  </a:srgbClr>
                </a:solidFill>
                <a:latin typeface="Calibri"/>
              </a:rPr>
              <a:t>Create </a:t>
            </a:r>
            <a:r>
              <a:rPr lang="en-GB" sz="3100" dirty="0">
                <a:solidFill>
                  <a:srgbClr val="4F81BD">
                    <a:lumMod val="75000"/>
                  </a:srgbClr>
                </a:solidFill>
                <a:latin typeface="Calibri"/>
              </a:rPr>
              <a:t>a </a:t>
            </a:r>
            <a:r>
              <a:rPr lang="en-GB" sz="3100" b="1" dirty="0">
                <a:solidFill>
                  <a:srgbClr val="4F81BD">
                    <a:lumMod val="75000"/>
                  </a:srgbClr>
                </a:solidFill>
                <a:latin typeface="Calibri"/>
              </a:rPr>
              <a:t>general</a:t>
            </a:r>
            <a:r>
              <a:rPr lang="en-GB" sz="3100" dirty="0">
                <a:solidFill>
                  <a:srgbClr val="4F81BD">
                    <a:lumMod val="75000"/>
                  </a:srgbClr>
                </a:solidFill>
                <a:latin typeface="Calibri"/>
              </a:rPr>
              <a:t> </a:t>
            </a:r>
            <a:r>
              <a:rPr lang="en-GB" sz="3100" dirty="0" smtClean="0">
                <a:solidFill>
                  <a:srgbClr val="4F81BD">
                    <a:lumMod val="75000"/>
                  </a:srgbClr>
                </a:solidFill>
                <a:latin typeface="Calibri"/>
              </a:rPr>
              <a:t>organizational/sectoral framework</a:t>
            </a:r>
          </a:p>
        </p:txBody>
      </p:sp>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by </a:t>
            </a:r>
            <a:r>
              <a:rPr lang="en-GB" sz="1200" b="1" dirty="0" smtClean="0">
                <a:solidFill>
                  <a:srgbClr val="000066"/>
                </a:solidFill>
              </a:rPr>
              <a:t>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17252604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1"/>
          <p:cNvSpPr txBox="1">
            <a:spLocks/>
          </p:cNvSpPr>
          <p:nvPr/>
        </p:nvSpPr>
        <p:spPr>
          <a:xfrm>
            <a:off x="391388"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marL="457200" indent="-457200">
              <a:buFont typeface="Arial" panose="020B0604020202020204" pitchFamily="34" charset="0"/>
              <a:buChar char="•"/>
            </a:pPr>
            <a:r>
              <a:rPr lang="en-GB" dirty="0">
                <a:solidFill>
                  <a:srgbClr val="C00000"/>
                </a:solidFill>
                <a:effectLst>
                  <a:outerShdw blurRad="38100" dist="38100" dir="2700000" algn="tl">
                    <a:srgbClr val="000000">
                      <a:alpha val="43137"/>
                    </a:srgbClr>
                  </a:outerShdw>
                </a:effectLst>
                <a:latin typeface="Calibri"/>
              </a:rPr>
              <a:t>Recruitment</a:t>
            </a:r>
            <a:r>
              <a:rPr lang="en-GB" dirty="0">
                <a:solidFill>
                  <a:srgbClr val="4F81BD">
                    <a:lumMod val="75000"/>
                  </a:srgbClr>
                </a:solidFill>
                <a:latin typeface="Calibri"/>
              </a:rPr>
              <a:t> and selection</a:t>
            </a:r>
          </a:p>
          <a:p>
            <a:pPr marL="457200" indent="-457200">
              <a:buFont typeface="Arial" panose="020B0604020202020204" pitchFamily="34" charset="0"/>
              <a:buChar char="•"/>
            </a:pPr>
            <a:r>
              <a:rPr lang="en-GB" dirty="0" smtClean="0">
                <a:solidFill>
                  <a:srgbClr val="4F81BD">
                    <a:lumMod val="75000"/>
                  </a:srgbClr>
                </a:solidFill>
                <a:latin typeface="Calibri"/>
              </a:rPr>
              <a:t>Job descriptions </a:t>
            </a:r>
            <a:r>
              <a:rPr lang="en-GB" dirty="0" smtClean="0">
                <a:solidFill>
                  <a:srgbClr val="C00000"/>
                </a:solidFill>
                <a:effectLst>
                  <a:outerShdw blurRad="38100" dist="38100" dir="2700000" algn="tl">
                    <a:srgbClr val="000000">
                      <a:alpha val="43137"/>
                    </a:srgbClr>
                  </a:outerShdw>
                </a:effectLst>
                <a:latin typeface="Calibri"/>
              </a:rPr>
              <a:t>JD</a:t>
            </a:r>
            <a:endParaRPr lang="en-GB" dirty="0">
              <a:solidFill>
                <a:srgbClr val="C00000"/>
              </a:solidFill>
              <a:effectLst>
                <a:outerShdw blurRad="38100" dist="38100" dir="2700000" algn="tl">
                  <a:srgbClr val="000000">
                    <a:alpha val="43137"/>
                  </a:srgbClr>
                </a:outerShdw>
              </a:effectLst>
              <a:latin typeface="Calibri"/>
            </a:endParaRPr>
          </a:p>
          <a:p>
            <a:pPr marL="457200" indent="-457200">
              <a:buFont typeface="Arial" panose="020B0604020202020204" pitchFamily="34" charset="0"/>
              <a:buChar char="•"/>
            </a:pPr>
            <a:r>
              <a:rPr lang="en-GB" dirty="0" smtClean="0">
                <a:solidFill>
                  <a:srgbClr val="4F81BD">
                    <a:lumMod val="75000"/>
                  </a:srgbClr>
                </a:solidFill>
                <a:latin typeface="Calibri"/>
              </a:rPr>
              <a:t>Training </a:t>
            </a:r>
            <a:r>
              <a:rPr lang="en-GB" dirty="0">
                <a:solidFill>
                  <a:srgbClr val="4F81BD">
                    <a:lumMod val="75000"/>
                  </a:srgbClr>
                </a:solidFill>
                <a:latin typeface="Calibri"/>
              </a:rPr>
              <a:t>needs </a:t>
            </a:r>
            <a:r>
              <a:rPr lang="en-GB" dirty="0" smtClean="0">
                <a:solidFill>
                  <a:srgbClr val="4F81BD">
                    <a:lumMod val="75000"/>
                  </a:srgbClr>
                </a:solidFill>
                <a:latin typeface="Calibri"/>
              </a:rPr>
              <a:t>analysis </a:t>
            </a:r>
            <a:r>
              <a:rPr lang="en-GB" dirty="0" smtClean="0">
                <a:solidFill>
                  <a:srgbClr val="C00000"/>
                </a:solidFill>
                <a:effectLst>
                  <a:outerShdw blurRad="38100" dist="38100" dir="2700000" algn="tl">
                    <a:srgbClr val="000000">
                      <a:alpha val="43137"/>
                    </a:srgbClr>
                  </a:outerShdw>
                </a:effectLst>
                <a:latin typeface="Calibri"/>
              </a:rPr>
              <a:t>TNA</a:t>
            </a:r>
            <a:endParaRPr lang="en-GB" dirty="0">
              <a:solidFill>
                <a:srgbClr val="C00000"/>
              </a:solidFill>
              <a:effectLst>
                <a:outerShdw blurRad="38100" dist="38100" dir="2700000" algn="tl">
                  <a:srgbClr val="000000">
                    <a:alpha val="43137"/>
                  </a:srgbClr>
                </a:outerShdw>
              </a:effectLst>
              <a:latin typeface="Calibri"/>
            </a:endParaRPr>
          </a:p>
          <a:p>
            <a:pPr marL="457200" indent="-457200">
              <a:buFont typeface="Arial" panose="020B0604020202020204" pitchFamily="34" charset="0"/>
              <a:buChar char="•"/>
            </a:pPr>
            <a:r>
              <a:rPr lang="en-GB" dirty="0" smtClean="0">
                <a:solidFill>
                  <a:srgbClr val="C00000"/>
                </a:solidFill>
                <a:effectLst>
                  <a:outerShdw blurRad="38100" dist="38100" dir="2700000" algn="tl">
                    <a:srgbClr val="000000">
                      <a:alpha val="43137"/>
                    </a:srgbClr>
                  </a:outerShdw>
                </a:effectLst>
                <a:latin typeface="Calibri"/>
              </a:rPr>
              <a:t>Assessment</a:t>
            </a:r>
            <a:r>
              <a:rPr lang="en-GB" dirty="0" smtClean="0">
                <a:solidFill>
                  <a:srgbClr val="4F81BD">
                    <a:lumMod val="75000"/>
                  </a:srgbClr>
                </a:solidFill>
                <a:latin typeface="Calibri"/>
              </a:rPr>
              <a:t> </a:t>
            </a:r>
            <a:r>
              <a:rPr lang="en-GB" dirty="0">
                <a:solidFill>
                  <a:srgbClr val="4F81BD">
                    <a:lumMod val="75000"/>
                  </a:srgbClr>
                </a:solidFill>
                <a:latin typeface="Calibri"/>
              </a:rPr>
              <a:t>of competencies</a:t>
            </a:r>
          </a:p>
          <a:p>
            <a:pPr marL="457200" indent="-457200">
              <a:buFont typeface="Arial" panose="020B0604020202020204" pitchFamily="34" charset="0"/>
              <a:buChar char="•"/>
            </a:pPr>
            <a:r>
              <a:rPr lang="en-GB" dirty="0" smtClean="0">
                <a:solidFill>
                  <a:srgbClr val="4F81BD">
                    <a:lumMod val="75000"/>
                  </a:srgbClr>
                </a:solidFill>
                <a:latin typeface="Calibri"/>
              </a:rPr>
              <a:t>Annual </a:t>
            </a:r>
            <a:r>
              <a:rPr lang="en-GB" dirty="0">
                <a:solidFill>
                  <a:srgbClr val="C00000"/>
                </a:solidFill>
                <a:effectLst>
                  <a:outerShdw blurRad="38100" dist="38100" dir="2700000" algn="tl">
                    <a:srgbClr val="000000">
                      <a:alpha val="43137"/>
                    </a:srgbClr>
                  </a:outerShdw>
                </a:effectLst>
                <a:latin typeface="Calibri"/>
              </a:rPr>
              <a:t>appraisal</a:t>
            </a:r>
            <a:r>
              <a:rPr lang="en-GB" dirty="0">
                <a:solidFill>
                  <a:srgbClr val="4F81BD">
                    <a:lumMod val="75000"/>
                  </a:srgbClr>
                </a:solidFill>
                <a:latin typeface="Calibri"/>
              </a:rPr>
              <a:t> interviews</a:t>
            </a:r>
          </a:p>
          <a:p>
            <a:pPr marL="457200" indent="-457200">
              <a:buFont typeface="Arial" panose="020B0604020202020204" pitchFamily="34" charset="0"/>
              <a:buChar char="•"/>
            </a:pPr>
            <a:r>
              <a:rPr lang="en-GB" dirty="0" smtClean="0">
                <a:solidFill>
                  <a:srgbClr val="C00000"/>
                </a:solidFill>
                <a:effectLst>
                  <a:outerShdw blurRad="38100" dist="38100" dir="2700000" algn="tl">
                    <a:srgbClr val="000000">
                      <a:alpha val="43137"/>
                    </a:srgbClr>
                  </a:outerShdw>
                </a:effectLst>
                <a:latin typeface="Calibri"/>
              </a:rPr>
              <a:t>Performance</a:t>
            </a:r>
            <a:r>
              <a:rPr lang="en-GB" dirty="0" smtClean="0">
                <a:solidFill>
                  <a:srgbClr val="4F81BD">
                    <a:lumMod val="75000"/>
                  </a:srgbClr>
                </a:solidFill>
                <a:latin typeface="Calibri"/>
              </a:rPr>
              <a:t>-linked </a:t>
            </a:r>
            <a:r>
              <a:rPr lang="en-GB" dirty="0">
                <a:solidFill>
                  <a:srgbClr val="C00000"/>
                </a:solidFill>
                <a:effectLst>
                  <a:outerShdw blurRad="38100" dist="38100" dir="2700000" algn="tl">
                    <a:srgbClr val="000000">
                      <a:alpha val="43137"/>
                    </a:srgbClr>
                  </a:outerShdw>
                </a:effectLst>
                <a:latin typeface="Calibri"/>
              </a:rPr>
              <a:t>promotion</a:t>
            </a:r>
            <a:r>
              <a:rPr lang="en-GB" dirty="0">
                <a:solidFill>
                  <a:srgbClr val="4F81BD">
                    <a:lumMod val="75000"/>
                  </a:srgbClr>
                </a:solidFill>
                <a:latin typeface="Calibri"/>
              </a:rPr>
              <a:t> and salary increases</a:t>
            </a:r>
          </a:p>
          <a:p>
            <a:pPr marL="457200" indent="-457200">
              <a:buFont typeface="Arial" panose="020B0604020202020204" pitchFamily="34" charset="0"/>
              <a:buChar char="•"/>
            </a:pPr>
            <a:r>
              <a:rPr lang="en-GB" dirty="0" smtClean="0">
                <a:solidFill>
                  <a:srgbClr val="C00000"/>
                </a:solidFill>
                <a:effectLst>
                  <a:outerShdw blurRad="38100" dist="38100" dir="2700000" algn="tl">
                    <a:srgbClr val="000000">
                      <a:alpha val="43137"/>
                    </a:srgbClr>
                  </a:outerShdw>
                </a:effectLst>
                <a:latin typeface="Calibri"/>
              </a:rPr>
              <a:t>Design </a:t>
            </a:r>
            <a:r>
              <a:rPr lang="en-GB" dirty="0">
                <a:solidFill>
                  <a:srgbClr val="C00000"/>
                </a:solidFill>
                <a:effectLst>
                  <a:outerShdw blurRad="38100" dist="38100" dir="2700000" algn="tl">
                    <a:srgbClr val="000000">
                      <a:alpha val="43137"/>
                    </a:srgbClr>
                  </a:outerShdw>
                </a:effectLst>
                <a:latin typeface="Calibri"/>
              </a:rPr>
              <a:t>of learning </a:t>
            </a:r>
            <a:r>
              <a:rPr lang="en-GB" dirty="0">
                <a:solidFill>
                  <a:srgbClr val="4F81BD">
                    <a:lumMod val="75000"/>
                  </a:srgbClr>
                </a:solidFill>
                <a:latin typeface="Calibri"/>
              </a:rPr>
              <a:t>programmes</a:t>
            </a:r>
          </a:p>
          <a:p>
            <a:pPr marL="457200" indent="-457200">
              <a:buFont typeface="Arial" panose="020B0604020202020204" pitchFamily="34" charset="0"/>
              <a:buChar char="•"/>
            </a:pPr>
            <a:r>
              <a:rPr lang="en-GB" dirty="0" smtClean="0">
                <a:solidFill>
                  <a:srgbClr val="4F81BD">
                    <a:lumMod val="75000"/>
                  </a:srgbClr>
                </a:solidFill>
                <a:latin typeface="Calibri"/>
              </a:rPr>
              <a:t>Choice </a:t>
            </a:r>
            <a:r>
              <a:rPr lang="en-GB" dirty="0">
                <a:solidFill>
                  <a:srgbClr val="4F81BD">
                    <a:lumMod val="75000"/>
                  </a:srgbClr>
                </a:solidFill>
                <a:latin typeface="Calibri"/>
              </a:rPr>
              <a:t>of </a:t>
            </a:r>
            <a:r>
              <a:rPr lang="en-GB" dirty="0">
                <a:solidFill>
                  <a:srgbClr val="C00000"/>
                </a:solidFill>
                <a:effectLst>
                  <a:outerShdw blurRad="38100" dist="38100" dir="2700000" algn="tl">
                    <a:srgbClr val="000000">
                      <a:alpha val="43137"/>
                    </a:srgbClr>
                  </a:outerShdw>
                </a:effectLst>
                <a:latin typeface="Calibri"/>
              </a:rPr>
              <a:t>training</a:t>
            </a:r>
            <a:r>
              <a:rPr lang="en-GB" dirty="0">
                <a:solidFill>
                  <a:srgbClr val="4F81BD">
                    <a:lumMod val="75000"/>
                  </a:srgbClr>
                </a:solidFill>
                <a:latin typeface="Calibri"/>
              </a:rPr>
              <a:t> services and consultancy</a:t>
            </a:r>
          </a:p>
          <a:p>
            <a:pPr marL="457200" indent="-457200">
              <a:buFont typeface="Arial" panose="020B0604020202020204" pitchFamily="34" charset="0"/>
              <a:buChar char="•"/>
            </a:pPr>
            <a:r>
              <a:rPr lang="en-GB" dirty="0" smtClean="0">
                <a:solidFill>
                  <a:srgbClr val="4F81BD">
                    <a:lumMod val="75000"/>
                  </a:srgbClr>
                </a:solidFill>
                <a:latin typeface="Calibri"/>
              </a:rPr>
              <a:t>Internal </a:t>
            </a:r>
            <a:r>
              <a:rPr lang="en-GB" dirty="0">
                <a:solidFill>
                  <a:srgbClr val="4F81BD">
                    <a:lumMod val="75000"/>
                  </a:srgbClr>
                </a:solidFill>
                <a:latin typeface="Calibri"/>
              </a:rPr>
              <a:t>and external programmes of </a:t>
            </a:r>
            <a:r>
              <a:rPr lang="en-GB" dirty="0">
                <a:solidFill>
                  <a:srgbClr val="C00000"/>
                </a:solidFill>
                <a:effectLst>
                  <a:outerShdw blurRad="38100" dist="38100" dir="2700000" algn="tl">
                    <a:srgbClr val="000000">
                      <a:alpha val="43137"/>
                    </a:srgbClr>
                  </a:outerShdw>
                </a:effectLst>
                <a:latin typeface="Calibri"/>
              </a:rPr>
              <a:t>accreditation</a:t>
            </a:r>
          </a:p>
        </p:txBody>
      </p:sp>
      <p:sp>
        <p:nvSpPr>
          <p:cNvPr id="6" name="Дата 3"/>
          <p:cNvSpPr txBox="1">
            <a:spLocks noGrp="1"/>
          </p:cNvSpPr>
          <p:nvPr/>
        </p:nvSpPr>
        <p:spPr bwMode="auto">
          <a:xfrm>
            <a:off x="1979728"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by </a:t>
            </a:r>
            <a:r>
              <a:rPr lang="en-GB" sz="1200" b="1" dirty="0" smtClean="0">
                <a:solidFill>
                  <a:srgbClr val="000066"/>
                </a:solidFill>
              </a:rPr>
              <a:t>the EU</a:t>
            </a:r>
            <a:r>
              <a:rPr lang="bg-BG" dirty="0" smtClean="0">
                <a:solidFill>
                  <a:srgbClr val="000066"/>
                </a:solidFill>
                <a:latin typeface="Arial" charset="0"/>
              </a:rPr>
              <a:t> </a:t>
            </a:r>
            <a:endParaRPr lang="bg-BG" dirty="0">
              <a:solidFill>
                <a:prstClr val="black"/>
              </a:solidFill>
              <a:latin typeface="Arial" charset="0"/>
            </a:endParaRPr>
          </a:p>
        </p:txBody>
      </p:sp>
      <p:sp>
        <p:nvSpPr>
          <p:cNvPr id="8" name="Заголовок 1"/>
          <p:cNvSpPr>
            <a:spLocks noGrp="1"/>
          </p:cNvSpPr>
          <p:nvPr>
            <p:ph type="ctrTitle"/>
          </p:nvPr>
        </p:nvSpPr>
        <p:spPr>
          <a:xfrm>
            <a:off x="899592" y="188651"/>
            <a:ext cx="7772400" cy="720069"/>
          </a:xfrm>
        </p:spPr>
        <p:txBody>
          <a:bodyPr/>
          <a:lstStyle/>
          <a:p>
            <a:pPr eaLnBrk="1" hangingPunct="1"/>
            <a:r>
              <a:rPr lang="en-US" sz="3600" dirty="0" smtClean="0">
                <a:solidFill>
                  <a:srgbClr val="0070C0"/>
                </a:solidFill>
              </a:rPr>
              <a:t/>
            </a:r>
            <a:br>
              <a:rPr lang="en-US" sz="3600" dirty="0" smtClean="0">
                <a:solidFill>
                  <a:srgbClr val="0070C0"/>
                </a:solidFill>
              </a:rPr>
            </a:br>
            <a:r>
              <a:rPr lang="en-US" sz="3600" dirty="0" smtClean="0">
                <a:solidFill>
                  <a:srgbClr val="0070C0"/>
                </a:solidFill>
              </a:rPr>
              <a:t>Use of CFs (fa)</a:t>
            </a:r>
            <a:br>
              <a:rPr lang="en-US" sz="3600" dirty="0" smtClean="0">
                <a:solidFill>
                  <a:srgbClr val="0070C0"/>
                </a:solidFill>
              </a:rPr>
            </a:br>
            <a:endParaRPr lang="bg-BG" sz="3600" dirty="0" smtClean="0">
              <a:solidFill>
                <a:srgbClr val="0070C0"/>
              </a:solidFill>
            </a:endParaRPr>
          </a:p>
        </p:txBody>
      </p:sp>
    </p:spTree>
    <p:extLst>
      <p:ext uri="{BB962C8B-B14F-4D97-AF65-F5344CB8AC3E}">
        <p14:creationId xmlns:p14="http://schemas.microsoft.com/office/powerpoint/2010/main" val="28326014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by </a:t>
            </a:r>
            <a:r>
              <a:rPr lang="en-GB" sz="1200" b="1" dirty="0" smtClean="0">
                <a:solidFill>
                  <a:srgbClr val="000066"/>
                </a:solidFill>
              </a:rPr>
              <a:t>the EU</a:t>
            </a:r>
            <a:r>
              <a:rPr lang="bg-BG" dirty="0" smtClean="0">
                <a:solidFill>
                  <a:srgbClr val="000066"/>
                </a:solidFill>
                <a:latin typeface="Arial" charset="0"/>
              </a:rPr>
              <a:t> </a:t>
            </a:r>
            <a:endParaRPr lang="bg-BG" dirty="0">
              <a:solidFill>
                <a:prstClr val="black"/>
              </a:solidFill>
              <a:latin typeface="Arial" charset="0"/>
            </a:endParaRPr>
          </a:p>
        </p:txBody>
      </p:sp>
      <p:sp>
        <p:nvSpPr>
          <p:cNvPr id="9" name="Заголовок 1"/>
          <p:cNvSpPr txBox="1">
            <a:spLocks/>
          </p:cNvSpPr>
          <p:nvPr/>
        </p:nvSpPr>
        <p:spPr bwMode="auto">
          <a:xfrm>
            <a:off x="899592" y="188649"/>
            <a:ext cx="7772400" cy="8640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smtClean="0">
                <a:ln>
                  <a:noFill/>
                </a:ln>
                <a:solidFill>
                  <a:srgbClr val="0070C0"/>
                </a:solidFill>
                <a:effectLst/>
                <a:uLnTx/>
                <a:uFillTx/>
                <a:latin typeface="Calibri"/>
                <a:ea typeface="+mj-ea"/>
                <a:cs typeface="+mj-cs"/>
              </a:rPr>
              <a:t>Information sources</a:t>
            </a:r>
            <a:br>
              <a:rPr kumimoji="0" lang="en-US" sz="3600" b="0" i="0" u="none" strike="noStrike" kern="1200" cap="none" spc="0" normalizeH="0" baseline="0" noProof="0" dirty="0" smtClean="0">
                <a:ln>
                  <a:noFill/>
                </a:ln>
                <a:solidFill>
                  <a:srgbClr val="0070C0"/>
                </a:solidFill>
                <a:effectLst/>
                <a:uLnTx/>
                <a:uFillTx/>
                <a:latin typeface="Calibri"/>
                <a:ea typeface="+mj-ea"/>
                <a:cs typeface="+mj-cs"/>
              </a:rPr>
            </a:br>
            <a:r>
              <a:rPr kumimoji="0" lang="en-US" sz="2800" b="0" i="1" u="none" strike="noStrike" kern="1200" cap="none" spc="0" normalizeH="0" baseline="0" noProof="0" dirty="0" smtClean="0">
                <a:ln>
                  <a:noFill/>
                </a:ln>
                <a:solidFill>
                  <a:sysClr val="window" lastClr="FFFFFF">
                    <a:lumMod val="50000"/>
                  </a:sysClr>
                </a:solidFill>
                <a:effectLst/>
                <a:uLnTx/>
                <a:uFillTx/>
                <a:latin typeface="Calibri"/>
                <a:ea typeface="+mj-ea"/>
                <a:cs typeface="+mj-cs"/>
              </a:rPr>
              <a:t>country context </a:t>
            </a:r>
            <a:r>
              <a:rPr kumimoji="0" lang="en-US" sz="3600" b="0" i="1" u="none" strike="noStrike" kern="1200" cap="none" spc="0" normalizeH="0" baseline="0" noProof="0" dirty="0" smtClean="0">
                <a:ln>
                  <a:noFill/>
                </a:ln>
                <a:solidFill>
                  <a:sysClr val="window" lastClr="FFFFFF">
                    <a:lumMod val="50000"/>
                  </a:sysClr>
                </a:solidFill>
                <a:effectLst/>
                <a:uLnTx/>
                <a:uFillTx/>
                <a:latin typeface="Calibri"/>
                <a:ea typeface="+mj-ea"/>
                <a:cs typeface="+mj-cs"/>
              </a:rPr>
              <a:t> </a:t>
            </a:r>
            <a:r>
              <a:rPr kumimoji="0" lang="en-US" sz="3600" b="0" i="0" u="none" strike="noStrike" kern="1200" cap="none" spc="0" normalizeH="0" baseline="0" noProof="0" dirty="0" smtClean="0">
                <a:ln>
                  <a:noFill/>
                </a:ln>
                <a:solidFill>
                  <a:srgbClr val="0070C0"/>
                </a:solidFill>
                <a:effectLst/>
                <a:uLnTx/>
                <a:uFillTx/>
                <a:latin typeface="Calibri"/>
                <a:ea typeface="+mj-ea"/>
                <a:cs typeface="+mj-cs"/>
              </a:rPr>
              <a:t>  </a:t>
            </a:r>
            <a:endParaRPr kumimoji="0" lang="bg-BG" sz="3600" b="0" i="0" u="none" strike="noStrike" kern="1200" cap="none" spc="0" normalizeH="0" baseline="0" noProof="0" dirty="0" smtClean="0">
              <a:ln>
                <a:noFill/>
              </a:ln>
              <a:solidFill>
                <a:srgbClr val="0070C0"/>
              </a:solidFill>
              <a:effectLst/>
              <a:uLnTx/>
              <a:uFillTx/>
              <a:latin typeface="Calibri"/>
              <a:ea typeface="+mj-ea"/>
              <a:cs typeface="+mj-cs"/>
            </a:endParaRPr>
          </a:p>
        </p:txBody>
      </p:sp>
      <p:sp>
        <p:nvSpPr>
          <p:cNvPr id="10"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marL="571500" indent="-571500">
              <a:buFont typeface="Arial" panose="020B0604020202020204" pitchFamily="34" charset="0"/>
              <a:buChar char="•"/>
            </a:pPr>
            <a:r>
              <a:rPr lang="en-US" sz="3600" dirty="0" smtClean="0">
                <a:solidFill>
                  <a:srgbClr val="4F81BD">
                    <a:lumMod val="75000"/>
                  </a:srgbClr>
                </a:solidFill>
                <a:latin typeface="Calibri"/>
              </a:rPr>
              <a:t>Legislation</a:t>
            </a:r>
          </a:p>
          <a:p>
            <a:pPr marL="571500" indent="-571500">
              <a:buFont typeface="Arial" panose="020B0604020202020204" pitchFamily="34" charset="0"/>
              <a:buChar char="•"/>
            </a:pPr>
            <a:r>
              <a:rPr lang="en-US" sz="3600" dirty="0" smtClean="0">
                <a:solidFill>
                  <a:srgbClr val="4F81BD">
                    <a:lumMod val="75000"/>
                  </a:srgbClr>
                </a:solidFill>
                <a:latin typeface="Calibri"/>
              </a:rPr>
              <a:t>Analytical information, statistics</a:t>
            </a:r>
          </a:p>
          <a:p>
            <a:pPr marL="571500" indent="-571500">
              <a:buFont typeface="Arial" panose="020B0604020202020204" pitchFamily="34" charset="0"/>
              <a:buChar char="•"/>
            </a:pPr>
            <a:r>
              <a:rPr lang="en-US" sz="3600" dirty="0" smtClean="0">
                <a:solidFill>
                  <a:srgbClr val="4F81BD">
                    <a:lumMod val="75000"/>
                  </a:srgbClr>
                </a:solidFill>
                <a:latin typeface="Calibri"/>
              </a:rPr>
              <a:t>Training Needs Analysis (TNA)</a:t>
            </a:r>
          </a:p>
          <a:p>
            <a:pPr marL="571500" indent="-571500">
              <a:buFont typeface="Arial" panose="020B0604020202020204" pitchFamily="34" charset="0"/>
              <a:buChar char="•"/>
            </a:pPr>
            <a:r>
              <a:rPr lang="en-US" sz="3600" dirty="0" smtClean="0">
                <a:solidFill>
                  <a:srgbClr val="4F81BD">
                    <a:lumMod val="75000"/>
                  </a:srgbClr>
                </a:solidFill>
                <a:latin typeface="Calibri"/>
              </a:rPr>
              <a:t>TNA Tool-kit </a:t>
            </a:r>
          </a:p>
          <a:p>
            <a:pPr marL="571500" indent="-571500">
              <a:buFont typeface="Arial" panose="020B0604020202020204" pitchFamily="34" charset="0"/>
              <a:buChar char="•"/>
            </a:pPr>
            <a:r>
              <a:rPr lang="en-US" sz="3600" dirty="0" smtClean="0">
                <a:solidFill>
                  <a:srgbClr val="4F81BD">
                    <a:lumMod val="75000"/>
                  </a:srgbClr>
                </a:solidFill>
                <a:latin typeface="Calibri"/>
              </a:rPr>
              <a:t>Focus groups</a:t>
            </a:r>
          </a:p>
          <a:p>
            <a:pPr marL="571500" indent="-571500">
              <a:buFont typeface="Arial" panose="020B0604020202020204" pitchFamily="34" charset="0"/>
              <a:buChar char="•"/>
            </a:pPr>
            <a:r>
              <a:rPr lang="en-US" sz="3600" dirty="0" smtClean="0">
                <a:solidFill>
                  <a:srgbClr val="4F81BD">
                    <a:lumMod val="75000"/>
                  </a:srgbClr>
                </a:solidFill>
                <a:latin typeface="Calibri"/>
              </a:rPr>
              <a:t>Thematic Working Groups (WG)</a:t>
            </a:r>
          </a:p>
          <a:p>
            <a:pPr marL="571500" indent="-571500">
              <a:buFont typeface="Arial" panose="020B0604020202020204" pitchFamily="34" charset="0"/>
              <a:buChar char="•"/>
            </a:pPr>
            <a:r>
              <a:rPr lang="en-US" sz="3600" dirty="0" smtClean="0">
                <a:solidFill>
                  <a:srgbClr val="4F81BD">
                    <a:lumMod val="75000"/>
                  </a:srgbClr>
                </a:solidFill>
                <a:latin typeface="Calibri"/>
              </a:rPr>
              <a:t>INSET – Baseline Study (2016)</a:t>
            </a:r>
          </a:p>
          <a:p>
            <a:endParaRPr lang="en-GB" sz="3200" dirty="0" smtClean="0">
              <a:solidFill>
                <a:srgbClr val="4F81BD">
                  <a:lumMod val="75000"/>
                </a:srgbClr>
              </a:solidFill>
              <a:latin typeface="Calibri"/>
            </a:endParaRPr>
          </a:p>
        </p:txBody>
      </p:sp>
    </p:spTree>
    <p:extLst>
      <p:ext uri="{BB962C8B-B14F-4D97-AF65-F5344CB8AC3E}">
        <p14:creationId xmlns:p14="http://schemas.microsoft.com/office/powerpoint/2010/main" val="115942920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r>
              <a:rPr lang="en-US" sz="2400" b="1" dirty="0" smtClean="0">
                <a:solidFill>
                  <a:srgbClr val="4F81BD">
                    <a:lumMod val="75000"/>
                  </a:srgbClr>
                </a:solidFill>
                <a:latin typeface="Calibri"/>
              </a:rPr>
              <a:t>CF for teachers in Tajikistan </a:t>
            </a:r>
            <a:r>
              <a:rPr lang="en-US" sz="2400" dirty="0" smtClean="0">
                <a:solidFill>
                  <a:srgbClr val="4F81BD">
                    <a:lumMod val="75000"/>
                  </a:srgbClr>
                </a:solidFill>
                <a:latin typeface="Calibri"/>
              </a:rPr>
              <a:t>(INSET Baseline study,2016)</a:t>
            </a:r>
          </a:p>
          <a:p>
            <a:pPr marL="457200" indent="-457200">
              <a:buFont typeface="Arial" panose="020B0604020202020204" pitchFamily="34" charset="0"/>
              <a:buChar char="•"/>
            </a:pPr>
            <a:r>
              <a:rPr lang="en-US" sz="2400" dirty="0" smtClean="0">
                <a:solidFill>
                  <a:srgbClr val="4F81BD">
                    <a:lumMod val="75000"/>
                  </a:srgbClr>
                </a:solidFill>
                <a:latin typeface="Calibri"/>
              </a:rPr>
              <a:t>KC1 - </a:t>
            </a:r>
            <a:r>
              <a:rPr lang="en-GB" sz="2400" dirty="0" smtClean="0">
                <a:solidFill>
                  <a:srgbClr val="4F81BD">
                    <a:lumMod val="75000"/>
                  </a:srgbClr>
                </a:solidFill>
                <a:latin typeface="Calibri"/>
              </a:rPr>
              <a:t>knows the </a:t>
            </a:r>
            <a:r>
              <a:rPr lang="en-GB" sz="2400" dirty="0" smtClean="0">
                <a:solidFill>
                  <a:srgbClr val="C00000"/>
                </a:solidFill>
                <a:latin typeface="Calibri"/>
              </a:rPr>
              <a:t>pupils and their learning style</a:t>
            </a:r>
          </a:p>
          <a:p>
            <a:pPr marL="457200" indent="-457200">
              <a:buFont typeface="Arial" panose="020B0604020202020204" pitchFamily="34" charset="0"/>
              <a:buChar char="•"/>
            </a:pPr>
            <a:r>
              <a:rPr lang="en-US" sz="2400" dirty="0" smtClean="0">
                <a:solidFill>
                  <a:srgbClr val="4F81BD">
                    <a:lumMod val="75000"/>
                  </a:srgbClr>
                </a:solidFill>
                <a:latin typeface="Calibri"/>
              </a:rPr>
              <a:t>KC2 - </a:t>
            </a:r>
            <a:r>
              <a:rPr lang="en-GB" sz="2400" dirty="0" smtClean="0">
                <a:solidFill>
                  <a:srgbClr val="4F81BD">
                    <a:lumMod val="75000"/>
                  </a:srgbClr>
                </a:solidFill>
                <a:latin typeface="Calibri"/>
              </a:rPr>
              <a:t>knows the </a:t>
            </a:r>
            <a:r>
              <a:rPr lang="en-GB" sz="2400" dirty="0" smtClean="0">
                <a:solidFill>
                  <a:srgbClr val="C00000"/>
                </a:solidFill>
                <a:latin typeface="Calibri"/>
              </a:rPr>
              <a:t>content of the subject matter </a:t>
            </a:r>
            <a:r>
              <a:rPr lang="en-GB" sz="2400" dirty="0" smtClean="0">
                <a:solidFill>
                  <a:srgbClr val="4F81BD">
                    <a:lumMod val="75000"/>
                  </a:srgbClr>
                </a:solidFill>
                <a:latin typeface="Calibri"/>
              </a:rPr>
              <a:t>and various ways of teaching</a:t>
            </a:r>
          </a:p>
          <a:p>
            <a:pPr marL="457200" indent="-457200">
              <a:buFont typeface="Arial" panose="020B0604020202020204" pitchFamily="34" charset="0"/>
              <a:buChar char="•"/>
            </a:pPr>
            <a:r>
              <a:rPr lang="en-US" sz="2400" dirty="0" smtClean="0">
                <a:solidFill>
                  <a:srgbClr val="4F81BD">
                    <a:lumMod val="75000"/>
                  </a:srgbClr>
                </a:solidFill>
                <a:latin typeface="Calibri"/>
              </a:rPr>
              <a:t>KC3 - </a:t>
            </a:r>
            <a:r>
              <a:rPr lang="en-GB" sz="2400" dirty="0" smtClean="0">
                <a:solidFill>
                  <a:srgbClr val="C00000"/>
                </a:solidFill>
                <a:latin typeface="Calibri"/>
              </a:rPr>
              <a:t>designs and conducts quality </a:t>
            </a:r>
            <a:r>
              <a:rPr lang="en-GB" sz="2400" dirty="0" smtClean="0">
                <a:solidFill>
                  <a:srgbClr val="4F81BD">
                    <a:lumMod val="75000"/>
                  </a:srgbClr>
                </a:solidFill>
                <a:latin typeface="Calibri"/>
              </a:rPr>
              <a:t>education process</a:t>
            </a:r>
          </a:p>
          <a:p>
            <a:pPr marL="457200" indent="-457200">
              <a:buFont typeface="Arial" panose="020B0604020202020204" pitchFamily="34" charset="0"/>
              <a:buChar char="•"/>
            </a:pPr>
            <a:r>
              <a:rPr lang="en-US" sz="2400" dirty="0" smtClean="0">
                <a:solidFill>
                  <a:srgbClr val="4F81BD">
                    <a:lumMod val="75000"/>
                  </a:srgbClr>
                </a:solidFill>
                <a:latin typeface="Calibri"/>
              </a:rPr>
              <a:t>KC4 - </a:t>
            </a:r>
            <a:r>
              <a:rPr lang="en-GB" sz="2400" dirty="0" smtClean="0">
                <a:solidFill>
                  <a:srgbClr val="4F81BD">
                    <a:lumMod val="75000"/>
                  </a:srgbClr>
                </a:solidFill>
                <a:latin typeface="Calibri"/>
              </a:rPr>
              <a:t>creates and maintains a </a:t>
            </a:r>
            <a:r>
              <a:rPr lang="en-GB" sz="2400" dirty="0" smtClean="0">
                <a:solidFill>
                  <a:srgbClr val="C00000"/>
                </a:solidFill>
                <a:latin typeface="Calibri"/>
              </a:rPr>
              <a:t>motivating and safe learning </a:t>
            </a:r>
            <a:r>
              <a:rPr lang="en-GB" sz="2400" dirty="0" smtClean="0">
                <a:solidFill>
                  <a:srgbClr val="4F81BD">
                    <a:lumMod val="75000"/>
                  </a:srgbClr>
                </a:solidFill>
                <a:latin typeface="Calibri"/>
              </a:rPr>
              <a:t>environment</a:t>
            </a:r>
          </a:p>
          <a:p>
            <a:pPr marL="457200" indent="-457200">
              <a:buFont typeface="Arial" panose="020B0604020202020204" pitchFamily="34" charset="0"/>
              <a:buChar char="•"/>
            </a:pPr>
            <a:r>
              <a:rPr lang="en-US" sz="2400" dirty="0" smtClean="0">
                <a:solidFill>
                  <a:srgbClr val="4F81BD">
                    <a:lumMod val="75000"/>
                  </a:srgbClr>
                </a:solidFill>
                <a:latin typeface="Calibri"/>
              </a:rPr>
              <a:t>KC5 - </a:t>
            </a:r>
            <a:r>
              <a:rPr lang="en-GB" sz="2400" dirty="0" smtClean="0">
                <a:solidFill>
                  <a:srgbClr val="C00000"/>
                </a:solidFill>
                <a:latin typeface="Calibri"/>
              </a:rPr>
              <a:t>evaluates, provides feedback </a:t>
            </a:r>
            <a:r>
              <a:rPr lang="en-GB" sz="2400" dirty="0" smtClean="0">
                <a:solidFill>
                  <a:srgbClr val="4F81BD">
                    <a:lumMod val="75000"/>
                  </a:srgbClr>
                </a:solidFill>
                <a:latin typeface="Calibri"/>
              </a:rPr>
              <a:t>and submits information on the pupils’ learning</a:t>
            </a:r>
          </a:p>
          <a:p>
            <a:pPr marL="457200" indent="-457200">
              <a:buFont typeface="Arial" panose="020B0604020202020204" pitchFamily="34" charset="0"/>
              <a:buChar char="•"/>
            </a:pPr>
            <a:r>
              <a:rPr lang="en-US" sz="2400" dirty="0" smtClean="0">
                <a:solidFill>
                  <a:srgbClr val="4F81BD">
                    <a:lumMod val="75000"/>
                  </a:srgbClr>
                </a:solidFill>
                <a:latin typeface="Calibri"/>
              </a:rPr>
              <a:t>KC6 - </a:t>
            </a:r>
            <a:r>
              <a:rPr lang="en-GB" sz="2400" dirty="0" smtClean="0">
                <a:solidFill>
                  <a:srgbClr val="4F81BD">
                    <a:lumMod val="75000"/>
                  </a:srgbClr>
                </a:solidFill>
                <a:latin typeface="Calibri"/>
              </a:rPr>
              <a:t>engages in </a:t>
            </a:r>
            <a:r>
              <a:rPr lang="en-GB" sz="2400" dirty="0" smtClean="0">
                <a:solidFill>
                  <a:srgbClr val="C00000"/>
                </a:solidFill>
                <a:latin typeface="Calibri"/>
              </a:rPr>
              <a:t>personal growth and professional </a:t>
            </a:r>
            <a:r>
              <a:rPr lang="en-GB" sz="2400" dirty="0" smtClean="0">
                <a:solidFill>
                  <a:srgbClr val="4F81BD">
                    <a:lumMod val="75000"/>
                  </a:srgbClr>
                </a:solidFill>
                <a:latin typeface="Calibri"/>
              </a:rPr>
              <a:t>development</a:t>
            </a:r>
          </a:p>
          <a:p>
            <a:pPr marL="457200" indent="-457200">
              <a:buFont typeface="Arial" panose="020B0604020202020204" pitchFamily="34" charset="0"/>
              <a:buChar char="•"/>
            </a:pPr>
            <a:r>
              <a:rPr lang="en-US" sz="2400" dirty="0" smtClean="0">
                <a:solidFill>
                  <a:srgbClr val="4F81BD">
                    <a:lumMod val="75000"/>
                  </a:srgbClr>
                </a:solidFill>
                <a:latin typeface="Calibri"/>
              </a:rPr>
              <a:t>KC7 - </a:t>
            </a:r>
            <a:r>
              <a:rPr lang="en-GB" sz="2400" dirty="0" smtClean="0">
                <a:solidFill>
                  <a:srgbClr val="C00000"/>
                </a:solidFill>
                <a:latin typeface="Calibri"/>
              </a:rPr>
              <a:t>interacts </a:t>
            </a:r>
            <a:r>
              <a:rPr lang="en-GB" sz="2400" dirty="0" smtClean="0">
                <a:solidFill>
                  <a:srgbClr val="4F81BD">
                    <a:lumMod val="75000"/>
                  </a:srgbClr>
                </a:solidFill>
                <a:latin typeface="Calibri"/>
              </a:rPr>
              <a:t>professionally with pupils, peers, parents and community</a:t>
            </a:r>
            <a:endParaRPr lang="en-GB" sz="2000" dirty="0" smtClean="0">
              <a:solidFill>
                <a:srgbClr val="4F81BD">
                  <a:lumMod val="75000"/>
                </a:srgbClr>
              </a:solidFill>
              <a:latin typeface="Calibri"/>
            </a:endParaRPr>
          </a:p>
        </p:txBody>
      </p:sp>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by </a:t>
            </a:r>
            <a:r>
              <a:rPr lang="en-GB" sz="1200" b="1" dirty="0" smtClean="0">
                <a:solidFill>
                  <a:srgbClr val="000066"/>
                </a:solidFill>
              </a:rPr>
              <a:t>the EU</a:t>
            </a:r>
            <a:r>
              <a:rPr lang="bg-BG" dirty="0" smtClean="0">
                <a:solidFill>
                  <a:srgbClr val="000066"/>
                </a:solidFill>
                <a:latin typeface="Arial" charset="0"/>
              </a:rPr>
              <a:t> </a:t>
            </a:r>
            <a:endParaRPr lang="bg-BG" dirty="0">
              <a:solidFill>
                <a:prstClr val="black"/>
              </a:solidFill>
              <a:latin typeface="Arial" charset="0"/>
            </a:endParaRPr>
          </a:p>
        </p:txBody>
      </p:sp>
      <p:sp>
        <p:nvSpPr>
          <p:cNvPr id="8" name="Заголовок 1"/>
          <p:cNvSpPr>
            <a:spLocks noGrp="1"/>
          </p:cNvSpPr>
          <p:nvPr>
            <p:ph type="ctrTitle"/>
          </p:nvPr>
        </p:nvSpPr>
        <p:spPr>
          <a:xfrm>
            <a:off x="899592" y="188649"/>
            <a:ext cx="7772400" cy="1152119"/>
          </a:xfrm>
        </p:spPr>
        <p:txBody>
          <a:bodyPr/>
          <a:lstStyle/>
          <a:p>
            <a:pPr eaLnBrk="1" hangingPunct="1"/>
            <a:r>
              <a:rPr lang="en-US" sz="3600" dirty="0" smtClean="0">
                <a:solidFill>
                  <a:srgbClr val="0070C0"/>
                </a:solidFill>
              </a:rPr>
              <a:t>Information sources</a:t>
            </a:r>
            <a:br>
              <a:rPr lang="en-US" sz="3600" dirty="0" smtClean="0">
                <a:solidFill>
                  <a:srgbClr val="0070C0"/>
                </a:solidFill>
              </a:rPr>
            </a:br>
            <a:r>
              <a:rPr lang="en-US" sz="2800" i="1" dirty="0" smtClean="0">
                <a:solidFill>
                  <a:schemeClr val="bg1">
                    <a:lumMod val="50000"/>
                  </a:schemeClr>
                </a:solidFill>
              </a:rPr>
              <a:t>country experience </a:t>
            </a:r>
            <a:r>
              <a:rPr lang="en-US" sz="3600" i="1" dirty="0" smtClean="0">
                <a:solidFill>
                  <a:schemeClr val="bg1">
                    <a:lumMod val="50000"/>
                  </a:schemeClr>
                </a:solidFill>
              </a:rPr>
              <a:t> </a:t>
            </a:r>
            <a:r>
              <a:rPr lang="en-US" sz="3600" dirty="0" smtClean="0">
                <a:solidFill>
                  <a:srgbClr val="0070C0"/>
                </a:solidFill>
              </a:rPr>
              <a:t>  </a:t>
            </a:r>
            <a:endParaRPr lang="bg-BG" sz="3600" dirty="0" smtClean="0">
              <a:solidFill>
                <a:srgbClr val="0070C0"/>
              </a:solidFill>
            </a:endParaRPr>
          </a:p>
        </p:txBody>
      </p:sp>
    </p:spTree>
    <p:extLst>
      <p:ext uri="{BB962C8B-B14F-4D97-AF65-F5344CB8AC3E}">
        <p14:creationId xmlns:p14="http://schemas.microsoft.com/office/powerpoint/2010/main" val="15386688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Заголовок 1"/>
          <p:cNvSpPr>
            <a:spLocks noGrp="1"/>
          </p:cNvSpPr>
          <p:nvPr>
            <p:ph type="ctrTitle"/>
          </p:nvPr>
        </p:nvSpPr>
        <p:spPr>
          <a:xfrm>
            <a:off x="899592" y="188649"/>
            <a:ext cx="7772400" cy="1008063"/>
          </a:xfrm>
        </p:spPr>
        <p:txBody>
          <a:bodyPr/>
          <a:lstStyle/>
          <a:p>
            <a:pPr eaLnBrk="1" hangingPunct="1"/>
            <a:r>
              <a:rPr lang="en-US" sz="2400" dirty="0" smtClean="0">
                <a:solidFill>
                  <a:srgbClr val="0070C0"/>
                </a:solidFill>
                <a:latin typeface="Arial" pitchFamily="34" charset="0"/>
                <a:cs typeface="Arial" pitchFamily="34" charset="0"/>
              </a:rPr>
              <a:t>Coordination meeting</a:t>
            </a:r>
            <a:r>
              <a:rPr lang="pl-PL" sz="2400" dirty="0" smtClean="0">
                <a:solidFill>
                  <a:srgbClr val="0070C0"/>
                </a:solidFill>
                <a:latin typeface="Arial" pitchFamily="34" charset="0"/>
                <a:cs typeface="Arial" pitchFamily="34" charset="0"/>
              </a:rPr>
              <a:t>: </a:t>
            </a:r>
            <a:r>
              <a:rPr lang="en-US" sz="2400" dirty="0" smtClean="0">
                <a:solidFill>
                  <a:srgbClr val="0070C0"/>
                </a:solidFill>
                <a:latin typeface="Arial" pitchFamily="34" charset="0"/>
                <a:cs typeface="Arial" pitchFamily="34" charset="0"/>
              </a:rPr>
              <a:t>QESP I – Lot1 &amp; Lot2</a:t>
            </a:r>
            <a:r>
              <a:rPr lang="pl-PL" sz="2400" dirty="0" smtClean="0">
                <a:solidFill>
                  <a:srgbClr val="0070C0"/>
                </a:solidFill>
                <a:latin typeface="Arial" pitchFamily="34" charset="0"/>
                <a:cs typeface="Arial" pitchFamily="34" charset="0"/>
              </a:rPr>
              <a:t/>
            </a:r>
            <a:br>
              <a:rPr lang="pl-PL" sz="2400" dirty="0" smtClean="0">
                <a:solidFill>
                  <a:srgbClr val="0070C0"/>
                </a:solidFill>
                <a:latin typeface="Arial" pitchFamily="34" charset="0"/>
                <a:cs typeface="Arial" pitchFamily="34" charset="0"/>
              </a:rPr>
            </a:br>
            <a:r>
              <a:rPr lang="en-US" sz="2400" dirty="0" smtClean="0">
                <a:solidFill>
                  <a:srgbClr val="0070C0"/>
                </a:solidFill>
                <a:latin typeface="Arial" pitchFamily="34" charset="0"/>
                <a:cs typeface="Arial" pitchFamily="34" charset="0"/>
              </a:rPr>
              <a:t>Teachers’ Competency Framework</a:t>
            </a:r>
            <a:endParaRPr lang="bg-BG" sz="2400" dirty="0" smtClean="0">
              <a:solidFill>
                <a:srgbClr val="0070C0"/>
              </a:solidFill>
              <a:latin typeface="Arial" pitchFamily="34" charset="0"/>
              <a:cs typeface="Arial" pitchFamily="34" charset="0"/>
            </a:endParaRPr>
          </a:p>
        </p:txBody>
      </p:sp>
      <p:sp>
        <p:nvSpPr>
          <p:cNvPr id="7"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algn="ctr"/>
            <a:r>
              <a:rPr lang="en-GB" sz="4400" b="1" dirty="0" smtClean="0">
                <a:solidFill>
                  <a:srgbClr val="002060"/>
                </a:solidFill>
                <a:latin typeface="Arial" pitchFamily="34" charset="0"/>
                <a:cs typeface="Arial" pitchFamily="34" charset="0"/>
              </a:rPr>
              <a:t>Common CF for VET professions</a:t>
            </a:r>
            <a:endParaRPr lang="ru-RU" sz="4400" b="1" dirty="0">
              <a:solidFill>
                <a:srgbClr val="002060"/>
              </a:solidFill>
              <a:latin typeface="Arial" pitchFamily="34" charset="0"/>
              <a:cs typeface="Arial" pitchFamily="34" charset="0"/>
            </a:endParaRPr>
          </a:p>
        </p:txBody>
      </p:sp>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by </a:t>
            </a:r>
            <a:r>
              <a:rPr lang="en-GB" sz="1200" b="1" dirty="0" smtClean="0">
                <a:solidFill>
                  <a:srgbClr val="000066"/>
                </a:solidFill>
              </a:rPr>
              <a:t>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353311564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Заголовок 1"/>
          <p:cNvSpPr>
            <a:spLocks noGrp="1"/>
          </p:cNvSpPr>
          <p:nvPr>
            <p:ph type="ctrTitle"/>
          </p:nvPr>
        </p:nvSpPr>
        <p:spPr>
          <a:xfrm>
            <a:off x="899592" y="188649"/>
            <a:ext cx="7772400" cy="1008063"/>
          </a:xfrm>
        </p:spPr>
        <p:txBody>
          <a:bodyPr/>
          <a:lstStyle/>
          <a:p>
            <a:pPr eaLnBrk="1" hangingPunct="1"/>
            <a:r>
              <a:rPr lang="en-US" sz="3600" dirty="0" smtClean="0">
                <a:solidFill>
                  <a:srgbClr val="0070C0"/>
                </a:solidFill>
              </a:rPr>
              <a:t>Developing CF </a:t>
            </a:r>
            <a:endParaRPr lang="bg-BG" sz="3600" dirty="0" smtClean="0">
              <a:solidFill>
                <a:srgbClr val="0070C0"/>
              </a:solidFill>
            </a:endParaRPr>
          </a:p>
        </p:txBody>
      </p:sp>
      <p:sp>
        <p:nvSpPr>
          <p:cNvPr id="7"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r>
              <a:rPr lang="en-GB" sz="4400" b="1" dirty="0">
                <a:solidFill>
                  <a:srgbClr val="4F81BD">
                    <a:lumMod val="75000"/>
                  </a:srgbClr>
                </a:solidFill>
                <a:latin typeface="Calibri"/>
              </a:rPr>
              <a:t>R</a:t>
            </a:r>
            <a:r>
              <a:rPr lang="en-GB" sz="4400" b="1" dirty="0" smtClean="0">
                <a:solidFill>
                  <a:srgbClr val="4F81BD">
                    <a:lumMod val="75000"/>
                  </a:srgbClr>
                </a:solidFill>
                <a:latin typeface="Calibri"/>
              </a:rPr>
              <a:t>oles in the VET sector </a:t>
            </a:r>
            <a:r>
              <a:rPr lang="en-GB" sz="4400" dirty="0" smtClean="0">
                <a:solidFill>
                  <a:srgbClr val="4F81BD">
                    <a:lumMod val="75000"/>
                  </a:srgbClr>
                </a:solidFill>
                <a:latin typeface="Calibri"/>
              </a:rPr>
              <a:t> </a:t>
            </a:r>
          </a:p>
          <a:p>
            <a:pPr marL="800100" lvl="1" indent="-342900">
              <a:buFont typeface="Arial" panose="020B0604020202020204" pitchFamily="34" charset="0"/>
              <a:buChar char="•"/>
            </a:pPr>
            <a:r>
              <a:rPr lang="en-GB" sz="4000" dirty="0" smtClean="0">
                <a:solidFill>
                  <a:srgbClr val="4F81BD">
                    <a:lumMod val="75000"/>
                  </a:srgbClr>
                </a:solidFill>
              </a:rPr>
              <a:t>Teachers VET </a:t>
            </a:r>
          </a:p>
          <a:p>
            <a:pPr marL="800100" lvl="1" indent="-342900">
              <a:buFont typeface="Arial" panose="020B0604020202020204" pitchFamily="34" charset="0"/>
              <a:buChar char="•"/>
            </a:pPr>
            <a:r>
              <a:rPr lang="en-GB" sz="4000" dirty="0" smtClean="0">
                <a:solidFill>
                  <a:srgbClr val="4F81BD">
                    <a:lumMod val="75000"/>
                  </a:srgbClr>
                </a:solidFill>
              </a:rPr>
              <a:t>Trainers/Masters practical training</a:t>
            </a:r>
          </a:p>
          <a:p>
            <a:pPr marL="800100" lvl="1" indent="-342900">
              <a:buFont typeface="Arial" panose="020B0604020202020204" pitchFamily="34" charset="0"/>
              <a:buChar char="•"/>
            </a:pPr>
            <a:r>
              <a:rPr lang="en-US" sz="4000" dirty="0" smtClean="0">
                <a:solidFill>
                  <a:srgbClr val="4F81BD">
                    <a:lumMod val="75000"/>
                  </a:srgbClr>
                </a:solidFill>
              </a:rPr>
              <a:t>Tutors/mentors - OJT</a:t>
            </a:r>
            <a:endParaRPr lang="en-GB" sz="4000" dirty="0" smtClean="0">
              <a:solidFill>
                <a:srgbClr val="4F81BD">
                  <a:lumMod val="75000"/>
                </a:srgbClr>
              </a:solidFill>
            </a:endParaRPr>
          </a:p>
          <a:p>
            <a:pPr marL="800100" lvl="1" indent="-342900">
              <a:buFont typeface="Arial" panose="020B0604020202020204" pitchFamily="34" charset="0"/>
              <a:buChar char="•"/>
            </a:pPr>
            <a:r>
              <a:rPr lang="en-AU" sz="4000" dirty="0" smtClean="0">
                <a:solidFill>
                  <a:srgbClr val="4F81BD">
                    <a:lumMod val="75000"/>
                  </a:srgbClr>
                </a:solidFill>
              </a:rPr>
              <a:t>Training managers</a:t>
            </a:r>
          </a:p>
          <a:p>
            <a:pPr marL="800100" lvl="1" indent="-342900">
              <a:buFont typeface="Arial" panose="020B0604020202020204" pitchFamily="34" charset="0"/>
              <a:buChar char="•"/>
            </a:pPr>
            <a:r>
              <a:rPr lang="en-AU" sz="4000" dirty="0" smtClean="0">
                <a:solidFill>
                  <a:srgbClr val="4F81BD">
                    <a:lumMod val="75000"/>
                  </a:srgbClr>
                </a:solidFill>
              </a:rPr>
              <a:t>Directors</a:t>
            </a:r>
          </a:p>
        </p:txBody>
      </p:sp>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by </a:t>
            </a:r>
            <a:r>
              <a:rPr lang="en-GB" sz="1200" b="1" dirty="0" smtClean="0">
                <a:solidFill>
                  <a:srgbClr val="000066"/>
                </a:solidFill>
              </a:rPr>
              <a:t>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7406286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899592" y="188649"/>
            <a:ext cx="7772400" cy="1224127"/>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smtClean="0">
                <a:solidFill>
                  <a:srgbClr val="0070C0"/>
                </a:solidFill>
              </a:rPr>
              <a:t>Developing CF</a:t>
            </a:r>
          </a:p>
          <a:p>
            <a:pPr lvl="0" algn="l">
              <a:spcBef>
                <a:spcPts val="0"/>
              </a:spcBef>
            </a:pPr>
            <a:r>
              <a:rPr lang="en-US" sz="3600" dirty="0" smtClean="0">
                <a:solidFill>
                  <a:srgbClr val="0070C0"/>
                </a:solidFill>
              </a:rPr>
              <a:t> </a:t>
            </a:r>
            <a:r>
              <a:rPr lang="en-GB" sz="3100" dirty="0">
                <a:solidFill>
                  <a:srgbClr val="4F81BD">
                    <a:lumMod val="75000"/>
                  </a:srgbClr>
                </a:solidFill>
                <a:ea typeface="+mn-ea"/>
                <a:cs typeface="+mn-cs"/>
              </a:rPr>
              <a:t>Use a pre-set </a:t>
            </a:r>
            <a:r>
              <a:rPr lang="en-GB" sz="3100" b="1" dirty="0">
                <a:solidFill>
                  <a:srgbClr val="4F81BD">
                    <a:lumMod val="75000"/>
                  </a:srgbClr>
                </a:solidFill>
                <a:ea typeface="+mn-ea"/>
                <a:cs typeface="+mn-cs"/>
              </a:rPr>
              <a:t>list of common </a:t>
            </a:r>
            <a:r>
              <a:rPr lang="en-GB" sz="3100" dirty="0" smtClean="0">
                <a:solidFill>
                  <a:srgbClr val="4F81BD">
                    <a:lumMod val="75000"/>
                  </a:srgbClr>
                </a:solidFill>
                <a:ea typeface="+mn-ea"/>
                <a:cs typeface="+mn-cs"/>
              </a:rPr>
              <a:t>competencies (1)</a:t>
            </a:r>
            <a:endParaRPr lang="en-GB" sz="1800" dirty="0">
              <a:solidFill>
                <a:prstClr val="black"/>
              </a:solidFill>
              <a:ea typeface="+mn-ea"/>
              <a:cs typeface="+mn-cs"/>
            </a:endParaRPr>
          </a:p>
        </p:txBody>
      </p:sp>
      <p:graphicFrame>
        <p:nvGraphicFramePr>
          <p:cNvPr id="2" name="Схема 1"/>
          <p:cNvGraphicFramePr/>
          <p:nvPr>
            <p:extLst>
              <p:ext uri="{D42A27DB-BD31-4B8C-83A1-F6EECF244321}">
                <p14:modId xmlns:p14="http://schemas.microsoft.com/office/powerpoint/2010/main" val="1293734012"/>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Пятиугольник 2"/>
          <p:cNvSpPr/>
          <p:nvPr/>
        </p:nvSpPr>
        <p:spPr>
          <a:xfrm>
            <a:off x="467544" y="2708920"/>
            <a:ext cx="2592288" cy="1368152"/>
          </a:xfrm>
          <a:prstGeom prst="homePlate">
            <a:avLst/>
          </a:prstGeom>
          <a:solidFill>
            <a:schemeClr val="accent1">
              <a:lumMod val="40000"/>
              <a:lumOff val="60000"/>
              <a:alpha val="65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rgbClr val="002060"/>
                </a:solidFill>
              </a:rPr>
              <a:t>Strategic </a:t>
            </a:r>
          </a:p>
          <a:p>
            <a:pPr algn="ctr"/>
            <a:r>
              <a:rPr lang="en-US" sz="3200" dirty="0" smtClean="0">
                <a:solidFill>
                  <a:srgbClr val="002060"/>
                </a:solidFill>
              </a:rPr>
              <a:t>dimension </a:t>
            </a:r>
            <a:endParaRPr lang="en-GB" sz="3200" dirty="0">
              <a:solidFill>
                <a:srgbClr val="002060"/>
              </a:solidFill>
            </a:endParaRPr>
          </a:p>
        </p:txBody>
      </p:sp>
      <p:sp>
        <p:nvSpPr>
          <p:cNvPr id="7" name="Пятиугольник 6"/>
          <p:cNvSpPr/>
          <p:nvPr/>
        </p:nvSpPr>
        <p:spPr>
          <a:xfrm flipH="1">
            <a:off x="6156176" y="2708920"/>
            <a:ext cx="2515816" cy="1368152"/>
          </a:xfrm>
          <a:prstGeom prst="homePlate">
            <a:avLst/>
          </a:prstGeom>
          <a:solidFill>
            <a:schemeClr val="accent1">
              <a:lumMod val="40000"/>
              <a:lumOff val="60000"/>
              <a:alpha val="65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rgbClr val="002060"/>
                </a:solidFill>
              </a:rPr>
              <a:t>Operational </a:t>
            </a:r>
          </a:p>
          <a:p>
            <a:pPr algn="ctr"/>
            <a:r>
              <a:rPr lang="en-US" sz="3200" dirty="0" smtClean="0">
                <a:solidFill>
                  <a:srgbClr val="002060"/>
                </a:solidFill>
              </a:rPr>
              <a:t>dimension </a:t>
            </a:r>
            <a:endParaRPr lang="en-GB" sz="3200" dirty="0">
              <a:solidFill>
                <a:srgbClr val="002060"/>
              </a:solidFill>
            </a:endParaRPr>
          </a:p>
        </p:txBody>
      </p:sp>
      <p:sp>
        <p:nvSpPr>
          <p:cNvPr id="6" name="Прямоугольник 5"/>
          <p:cNvSpPr/>
          <p:nvPr/>
        </p:nvSpPr>
        <p:spPr>
          <a:xfrm>
            <a:off x="1115616" y="5517232"/>
            <a:ext cx="7344816" cy="338554"/>
          </a:xfrm>
          <a:prstGeom prst="rect">
            <a:avLst/>
          </a:prstGeom>
        </p:spPr>
        <p:txBody>
          <a:bodyPr wrap="square">
            <a:spAutoFit/>
          </a:bodyPr>
          <a:lstStyle/>
          <a:p>
            <a:r>
              <a:rPr lang="en-GB" sz="1600" i="1" dirty="0" smtClean="0"/>
              <a:t>Source: CEDEFOP, Common </a:t>
            </a:r>
            <a:r>
              <a:rPr lang="en-GB" sz="1600" i="1" dirty="0"/>
              <a:t>CF for </a:t>
            </a:r>
            <a:r>
              <a:rPr lang="en-GB" sz="1600" i="1" dirty="0" smtClean="0"/>
              <a:t>VET professions, Activity </a:t>
            </a:r>
            <a:r>
              <a:rPr lang="en-GB" sz="1600" i="1" dirty="0"/>
              <a:t>areas of VET </a:t>
            </a:r>
            <a:r>
              <a:rPr lang="en-GB" sz="1600" i="1" dirty="0" smtClean="0"/>
              <a:t>professionals</a:t>
            </a:r>
            <a:endParaRPr lang="en-GB" sz="1600" dirty="0"/>
          </a:p>
        </p:txBody>
      </p:sp>
      <p:sp>
        <p:nvSpPr>
          <p:cNvPr id="8" name="Овал 7"/>
          <p:cNvSpPr/>
          <p:nvPr/>
        </p:nvSpPr>
        <p:spPr>
          <a:xfrm>
            <a:off x="3707904" y="2708920"/>
            <a:ext cx="1656184" cy="1252486"/>
          </a:xfrm>
          <a:prstGeom prst="ellipse">
            <a:avLst/>
          </a:prstGeom>
          <a:solidFill>
            <a:schemeClr val="accent1">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rgbClr val="002060"/>
                </a:solidFill>
              </a:rPr>
              <a:t>the competences</a:t>
            </a:r>
          </a:p>
          <a:p>
            <a:pPr algn="ctr"/>
            <a:r>
              <a:rPr lang="en-GB" sz="1200" dirty="0" smtClean="0">
                <a:solidFill>
                  <a:srgbClr val="002060"/>
                </a:solidFill>
              </a:rPr>
              <a:t>of</a:t>
            </a:r>
          </a:p>
          <a:p>
            <a:pPr algn="ctr"/>
            <a:r>
              <a:rPr lang="en-GB" sz="1200" dirty="0" smtClean="0">
                <a:solidFill>
                  <a:srgbClr val="002060"/>
                </a:solidFill>
              </a:rPr>
              <a:t>VET professions</a:t>
            </a:r>
            <a:endParaRPr lang="en-GB" sz="1200" dirty="0">
              <a:solidFill>
                <a:srgbClr val="002060"/>
              </a:solidFill>
            </a:endParaRPr>
          </a:p>
        </p:txBody>
      </p:sp>
    </p:spTree>
    <p:extLst>
      <p:ext uri="{BB962C8B-B14F-4D97-AF65-F5344CB8AC3E}">
        <p14:creationId xmlns:p14="http://schemas.microsoft.com/office/powerpoint/2010/main" val="4709446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899592" y="188649"/>
            <a:ext cx="7772400" cy="792079"/>
          </a:xfrm>
          <a:prstGeom prst="rect">
            <a:avLst/>
          </a:prstGeom>
        </p:spPr>
        <p:txBody>
          <a:bodyPr vert="horz" lIns="91440" tIns="45720" rIns="91440" bIns="45720"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800" dirty="0" smtClean="0">
                <a:solidFill>
                  <a:srgbClr val="0070C0"/>
                </a:solidFill>
              </a:rPr>
              <a:t>Developing CF</a:t>
            </a:r>
          </a:p>
          <a:p>
            <a:pPr>
              <a:spcBef>
                <a:spcPts val="0"/>
              </a:spcBef>
            </a:pPr>
            <a:r>
              <a:rPr lang="en-US" sz="2800" dirty="0" smtClean="0">
                <a:solidFill>
                  <a:srgbClr val="0070C0"/>
                </a:solidFill>
              </a:rPr>
              <a:t> </a:t>
            </a:r>
            <a:r>
              <a:rPr lang="en-GB" sz="2400" dirty="0">
                <a:solidFill>
                  <a:srgbClr val="4F81BD">
                    <a:lumMod val="75000"/>
                  </a:srgbClr>
                </a:solidFill>
              </a:rPr>
              <a:t>Use a pre-set </a:t>
            </a:r>
            <a:r>
              <a:rPr lang="en-GB" sz="2400" b="1" dirty="0">
                <a:solidFill>
                  <a:srgbClr val="4F81BD">
                    <a:lumMod val="75000"/>
                  </a:srgbClr>
                </a:solidFill>
              </a:rPr>
              <a:t>list of common </a:t>
            </a:r>
            <a:r>
              <a:rPr lang="en-GB" sz="2400" dirty="0" smtClean="0">
                <a:solidFill>
                  <a:srgbClr val="4F81BD">
                    <a:lumMod val="75000"/>
                  </a:srgbClr>
                </a:solidFill>
              </a:rPr>
              <a:t>competencies (2)</a:t>
            </a:r>
            <a:endParaRPr lang="en-GB" sz="1400" dirty="0">
              <a:solidFill>
                <a:prstClr val="black"/>
              </a:solidFill>
            </a:endParaRPr>
          </a:p>
        </p:txBody>
      </p:sp>
      <p:graphicFrame>
        <p:nvGraphicFramePr>
          <p:cNvPr id="9" name="Схема 8"/>
          <p:cNvGraphicFramePr/>
          <p:nvPr>
            <p:extLst>
              <p:ext uri="{D42A27DB-BD31-4B8C-83A1-F6EECF244321}">
                <p14:modId xmlns:p14="http://schemas.microsoft.com/office/powerpoint/2010/main" val="284334992"/>
              </p:ext>
            </p:extLst>
          </p:nvPr>
        </p:nvGraphicFramePr>
        <p:xfrm>
          <a:off x="539552" y="1124744"/>
          <a:ext cx="8352928" cy="56166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Скругленный прямоугольник 9"/>
          <p:cNvSpPr/>
          <p:nvPr/>
        </p:nvSpPr>
        <p:spPr>
          <a:xfrm>
            <a:off x="3491880" y="2996952"/>
            <a:ext cx="2592288" cy="1800200"/>
          </a:xfrm>
          <a:prstGeom prst="roundRect">
            <a:avLst/>
          </a:prstGeom>
          <a:solidFill>
            <a:schemeClr val="accent1">
              <a:lumMod val="40000"/>
              <a:lumOff val="60000"/>
            </a:schemeClr>
          </a:solidFill>
          <a:ln>
            <a:solidFill>
              <a:schemeClr val="accent1">
                <a:lumMod val="40000"/>
                <a:lumOff val="60000"/>
              </a:schemeClr>
            </a:solidFill>
          </a:ln>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rgbClr val="002060"/>
                </a:solidFill>
              </a:rPr>
              <a:t>VET teachers:</a:t>
            </a:r>
          </a:p>
          <a:p>
            <a:pPr algn="ctr"/>
            <a:r>
              <a:rPr lang="en-GB" sz="2000" dirty="0">
                <a:solidFill>
                  <a:srgbClr val="002060"/>
                </a:solidFill>
              </a:rPr>
              <a:t>New roles</a:t>
            </a:r>
          </a:p>
          <a:p>
            <a:pPr algn="ctr"/>
            <a:r>
              <a:rPr lang="en-GB" sz="2000" dirty="0">
                <a:solidFill>
                  <a:srgbClr val="002060"/>
                </a:solidFill>
              </a:rPr>
              <a:t>&amp;</a:t>
            </a:r>
          </a:p>
          <a:p>
            <a:pPr algn="ctr"/>
            <a:r>
              <a:rPr lang="en-GB" sz="2000" dirty="0">
                <a:solidFill>
                  <a:srgbClr val="002060"/>
                </a:solidFill>
              </a:rPr>
              <a:t>competence requirements</a:t>
            </a:r>
          </a:p>
        </p:txBody>
      </p:sp>
      <p:sp>
        <p:nvSpPr>
          <p:cNvPr id="11" name="Прямоугольник 10"/>
          <p:cNvSpPr/>
          <p:nvPr/>
        </p:nvSpPr>
        <p:spPr>
          <a:xfrm>
            <a:off x="279795" y="6309320"/>
            <a:ext cx="2542684" cy="307777"/>
          </a:xfrm>
          <a:prstGeom prst="rect">
            <a:avLst/>
          </a:prstGeom>
        </p:spPr>
        <p:txBody>
          <a:bodyPr wrap="none">
            <a:spAutoFit/>
          </a:bodyPr>
          <a:lstStyle/>
          <a:p>
            <a:r>
              <a:rPr lang="en-GB" sz="1400" i="1" dirty="0"/>
              <a:t>Working context of VET teachers</a:t>
            </a:r>
            <a:endParaRPr lang="en-GB" sz="1400" dirty="0"/>
          </a:p>
        </p:txBody>
      </p:sp>
    </p:spTree>
    <p:extLst>
      <p:ext uri="{BB962C8B-B14F-4D97-AF65-F5344CB8AC3E}">
        <p14:creationId xmlns:p14="http://schemas.microsoft.com/office/powerpoint/2010/main" val="380672855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899592" y="188649"/>
            <a:ext cx="7772400" cy="864087"/>
          </a:xfrm>
          <a:prstGeom prst="rect">
            <a:avLst/>
          </a:prstGeom>
        </p:spPr>
        <p:txBody>
          <a:bodyPr vert="horz" lIns="91440" tIns="45720" rIns="91440" bIns="45720" rtlCol="0" anchor="ctr">
            <a:normAutofit fontScale="8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smtClean="0">
                <a:solidFill>
                  <a:srgbClr val="0070C0"/>
                </a:solidFill>
              </a:rPr>
              <a:t>Developing CF</a:t>
            </a:r>
          </a:p>
          <a:p>
            <a:pPr lvl="0">
              <a:spcBef>
                <a:spcPts val="0"/>
              </a:spcBef>
            </a:pPr>
            <a:r>
              <a:rPr lang="en-US" sz="3600" dirty="0" smtClean="0">
                <a:solidFill>
                  <a:srgbClr val="0070C0"/>
                </a:solidFill>
              </a:rPr>
              <a:t> </a:t>
            </a:r>
            <a:r>
              <a:rPr lang="en-GB" sz="3100" dirty="0" smtClean="0">
                <a:solidFill>
                  <a:srgbClr val="4F81BD">
                    <a:lumMod val="75000"/>
                  </a:srgbClr>
                </a:solidFill>
                <a:ea typeface="+mn-ea"/>
                <a:cs typeface="+mn-cs"/>
              </a:rPr>
              <a:t>VET Teachers – all clusters </a:t>
            </a:r>
            <a:endParaRPr lang="en-GB" sz="1800" dirty="0">
              <a:solidFill>
                <a:prstClr val="black"/>
              </a:solidFill>
              <a:ea typeface="+mn-ea"/>
              <a:cs typeface="+mn-cs"/>
            </a:endParaRPr>
          </a:p>
        </p:txBody>
      </p:sp>
      <p:graphicFrame>
        <p:nvGraphicFramePr>
          <p:cNvPr id="2" name="Схема 1"/>
          <p:cNvGraphicFramePr/>
          <p:nvPr>
            <p:extLst>
              <p:ext uri="{D42A27DB-BD31-4B8C-83A1-F6EECF244321}">
                <p14:modId xmlns:p14="http://schemas.microsoft.com/office/powerpoint/2010/main" val="2918854591"/>
              </p:ext>
            </p:extLst>
          </p:nvPr>
        </p:nvGraphicFramePr>
        <p:xfrm>
          <a:off x="323528" y="1268760"/>
          <a:ext cx="8568952"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655515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899592" y="188649"/>
            <a:ext cx="7772400" cy="864087"/>
          </a:xfrm>
          <a:prstGeom prst="rect">
            <a:avLst/>
          </a:prstGeom>
        </p:spPr>
        <p:txBody>
          <a:bodyPr vert="horz" lIns="91440" tIns="45720" rIns="91440" bIns="45720" rtlCol="0" anchor="ctr">
            <a:normAutofit fontScale="8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smtClean="0">
                <a:solidFill>
                  <a:srgbClr val="0070C0"/>
                </a:solidFill>
              </a:rPr>
              <a:t>Developing CF</a:t>
            </a:r>
          </a:p>
          <a:p>
            <a:pPr>
              <a:spcBef>
                <a:spcPts val="0"/>
              </a:spcBef>
            </a:pPr>
            <a:r>
              <a:rPr lang="en-US" sz="3600" dirty="0" smtClean="0">
                <a:solidFill>
                  <a:srgbClr val="0070C0"/>
                </a:solidFill>
              </a:rPr>
              <a:t> </a:t>
            </a:r>
            <a:r>
              <a:rPr lang="en-GB" sz="3100" dirty="0" smtClean="0">
                <a:solidFill>
                  <a:srgbClr val="4F81BD">
                    <a:lumMod val="75000"/>
                  </a:srgbClr>
                </a:solidFill>
              </a:rPr>
              <a:t>VET Teachers – cluster “Training” </a:t>
            </a:r>
            <a:endParaRPr lang="en-GB" sz="1800" dirty="0">
              <a:solidFill>
                <a:prstClr val="black"/>
              </a:solidFill>
            </a:endParaRPr>
          </a:p>
        </p:txBody>
      </p:sp>
      <p:graphicFrame>
        <p:nvGraphicFramePr>
          <p:cNvPr id="2" name="Схема 1"/>
          <p:cNvGraphicFramePr/>
          <p:nvPr>
            <p:extLst>
              <p:ext uri="{D42A27DB-BD31-4B8C-83A1-F6EECF244321}">
                <p14:modId xmlns:p14="http://schemas.microsoft.com/office/powerpoint/2010/main" val="3424544244"/>
              </p:ext>
            </p:extLst>
          </p:nvPr>
        </p:nvGraphicFramePr>
        <p:xfrm>
          <a:off x="107504" y="1052736"/>
          <a:ext cx="8928992" cy="56886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45079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51520" y="2348880"/>
            <a:ext cx="8712968" cy="3744416"/>
          </a:xfrm>
        </p:spPr>
        <p:txBody>
          <a:bodyPr>
            <a:noAutofit/>
          </a:bodyPr>
          <a:lstStyle/>
          <a:p>
            <a:pPr lvl="0"/>
            <a:r>
              <a:rPr lang="en-GB" sz="2800" b="1" dirty="0">
                <a:solidFill>
                  <a:schemeClr val="accent1"/>
                </a:solidFill>
                <a:latin typeface="Arial" pitchFamily="34" charset="0"/>
                <a:cs typeface="Arial" pitchFamily="34" charset="0"/>
              </a:rPr>
              <a:t/>
            </a:r>
            <a:br>
              <a:rPr lang="en-GB" sz="2800" b="1" dirty="0">
                <a:solidFill>
                  <a:schemeClr val="accent1"/>
                </a:solidFill>
                <a:latin typeface="Arial" pitchFamily="34" charset="0"/>
                <a:cs typeface="Arial" pitchFamily="34" charset="0"/>
              </a:rPr>
            </a:br>
            <a:r>
              <a:rPr lang="pl-PL" sz="2800" b="1" dirty="0" smtClean="0">
                <a:solidFill>
                  <a:schemeClr val="accent1"/>
                </a:solidFill>
                <a:latin typeface="Arial" pitchFamily="34" charset="0"/>
                <a:cs typeface="Arial" pitchFamily="34" charset="0"/>
              </a:rPr>
              <a:t/>
            </a:r>
            <a:br>
              <a:rPr lang="pl-PL" sz="2800" b="1" dirty="0" smtClean="0">
                <a:solidFill>
                  <a:schemeClr val="accent1"/>
                </a:solidFill>
                <a:latin typeface="Arial" pitchFamily="34" charset="0"/>
                <a:cs typeface="Arial" pitchFamily="34" charset="0"/>
              </a:rPr>
            </a:br>
            <a:r>
              <a:rPr lang="pl-PL" sz="2800" b="1" dirty="0" smtClean="0">
                <a:solidFill>
                  <a:schemeClr val="accent1"/>
                </a:solidFill>
                <a:latin typeface="Arial" pitchFamily="34" charset="0"/>
                <a:cs typeface="Arial" pitchFamily="34" charset="0"/>
              </a:rPr>
              <a:t/>
            </a:r>
            <a:br>
              <a:rPr lang="pl-PL" sz="2800" b="1" dirty="0" smtClean="0">
                <a:solidFill>
                  <a:schemeClr val="accent1"/>
                </a:solidFill>
                <a:latin typeface="Arial" pitchFamily="34" charset="0"/>
                <a:cs typeface="Arial" pitchFamily="34" charset="0"/>
              </a:rPr>
            </a:br>
            <a:r>
              <a:rPr lang="pl-PL" sz="2800" b="1" dirty="0" smtClean="0">
                <a:solidFill>
                  <a:schemeClr val="accent1"/>
                </a:solidFill>
                <a:latin typeface="Arial" pitchFamily="34" charset="0"/>
                <a:cs typeface="Arial" pitchFamily="34" charset="0"/>
              </a:rPr>
              <a:t/>
            </a:r>
            <a:br>
              <a:rPr lang="pl-PL" sz="2800" b="1" dirty="0" smtClean="0">
                <a:solidFill>
                  <a:schemeClr val="accent1"/>
                </a:solidFill>
                <a:latin typeface="Arial" pitchFamily="34" charset="0"/>
                <a:cs typeface="Arial" pitchFamily="34" charset="0"/>
              </a:rPr>
            </a:br>
            <a:r>
              <a:rPr lang="pl-PL" sz="2800" b="1" dirty="0" smtClean="0">
                <a:solidFill>
                  <a:schemeClr val="accent1"/>
                </a:solidFill>
                <a:latin typeface="Arial" pitchFamily="34" charset="0"/>
                <a:cs typeface="Arial" pitchFamily="34" charset="0"/>
              </a:rPr>
              <a:t/>
            </a:r>
            <a:br>
              <a:rPr lang="pl-PL" sz="2800" b="1" dirty="0" smtClean="0">
                <a:solidFill>
                  <a:schemeClr val="accent1"/>
                </a:solidFill>
                <a:latin typeface="Arial" pitchFamily="34" charset="0"/>
                <a:cs typeface="Arial" pitchFamily="34" charset="0"/>
              </a:rPr>
            </a:br>
            <a:r>
              <a:rPr lang="pl-PL" sz="2800" b="1" dirty="0" smtClean="0">
                <a:solidFill>
                  <a:schemeClr val="accent1"/>
                </a:solidFill>
                <a:latin typeface="Arial" pitchFamily="34" charset="0"/>
                <a:cs typeface="Arial" pitchFamily="34" charset="0"/>
              </a:rPr>
              <a:t/>
            </a:r>
            <a:br>
              <a:rPr lang="pl-PL" sz="2800" b="1" dirty="0" smtClean="0">
                <a:solidFill>
                  <a:schemeClr val="accent1"/>
                </a:solidFill>
                <a:latin typeface="Arial" pitchFamily="34" charset="0"/>
                <a:cs typeface="Arial" pitchFamily="34" charset="0"/>
              </a:rPr>
            </a:br>
            <a:r>
              <a:rPr lang="en-US" sz="2600" b="1" dirty="0" smtClean="0">
                <a:solidFill>
                  <a:srgbClr val="002060"/>
                </a:solidFill>
                <a:latin typeface="Arial" pitchFamily="34" charset="0"/>
                <a:cs typeface="Arial" pitchFamily="34" charset="0"/>
              </a:rPr>
              <a:t>Coordination meeting outcomes:</a:t>
            </a:r>
            <a:r>
              <a:rPr lang="pl-PL" sz="2600" b="1" dirty="0" smtClean="0">
                <a:solidFill>
                  <a:srgbClr val="002060"/>
                </a:solidFill>
                <a:latin typeface="Arial" pitchFamily="34" charset="0"/>
                <a:cs typeface="Arial" pitchFamily="34" charset="0"/>
              </a:rPr>
              <a:t/>
            </a:r>
            <a:br>
              <a:rPr lang="pl-PL" sz="2600" b="1" dirty="0" smtClean="0">
                <a:solidFill>
                  <a:srgbClr val="002060"/>
                </a:solidFill>
                <a:latin typeface="Arial" pitchFamily="34" charset="0"/>
                <a:cs typeface="Arial" pitchFamily="34" charset="0"/>
              </a:rPr>
            </a:br>
            <a:r>
              <a:rPr lang="pl-PL" sz="2600" b="1" dirty="0" smtClean="0">
                <a:solidFill>
                  <a:srgbClr val="002060"/>
                </a:solidFill>
                <a:latin typeface="Arial" pitchFamily="34" charset="0"/>
                <a:cs typeface="Arial" pitchFamily="34" charset="0"/>
                <a:sym typeface="Symbol"/>
              </a:rPr>
              <a:t> </a:t>
            </a:r>
            <a:r>
              <a:rPr lang="en-US" sz="2600" dirty="0" smtClean="0">
                <a:solidFill>
                  <a:srgbClr val="002060"/>
                </a:solidFill>
                <a:latin typeface="Arial" pitchFamily="34" charset="0"/>
                <a:cs typeface="Arial" pitchFamily="34" charset="0"/>
              </a:rPr>
              <a:t>Build a common understanding about the joint actions and need to coordinate </a:t>
            </a:r>
            <a:r>
              <a:rPr lang="pl-PL" sz="2600" dirty="0" smtClean="0">
                <a:solidFill>
                  <a:srgbClr val="002060"/>
                </a:solidFill>
                <a:latin typeface="Arial" pitchFamily="34" charset="0"/>
                <a:cs typeface="Arial" pitchFamily="34" charset="0"/>
              </a:rPr>
              <a:t/>
            </a:r>
            <a:br>
              <a:rPr lang="pl-PL" sz="2600" dirty="0" smtClean="0">
                <a:solidFill>
                  <a:srgbClr val="002060"/>
                </a:solidFill>
                <a:latin typeface="Arial" pitchFamily="34" charset="0"/>
                <a:cs typeface="Arial" pitchFamily="34" charset="0"/>
              </a:rPr>
            </a:br>
            <a:r>
              <a:rPr lang="pl-PL" sz="2600" dirty="0" smtClean="0">
                <a:solidFill>
                  <a:srgbClr val="002060"/>
                </a:solidFill>
                <a:latin typeface="Arial" pitchFamily="34" charset="0"/>
                <a:cs typeface="Arial" pitchFamily="34" charset="0"/>
                <a:sym typeface="Symbol"/>
              </a:rPr>
              <a:t> </a:t>
            </a:r>
            <a:r>
              <a:rPr lang="en-US" sz="2600" dirty="0" smtClean="0">
                <a:solidFill>
                  <a:srgbClr val="002060"/>
                </a:solidFill>
                <a:latin typeface="Arial" pitchFamily="34" charset="0"/>
                <a:cs typeface="Arial" pitchFamily="34" charset="0"/>
              </a:rPr>
              <a:t>Define a set of common terms with regards to joint actions</a:t>
            </a:r>
            <a:r>
              <a:rPr lang="pl-PL" sz="2600" dirty="0" smtClean="0">
                <a:solidFill>
                  <a:srgbClr val="002060"/>
                </a:solidFill>
                <a:latin typeface="Arial" pitchFamily="34" charset="0"/>
                <a:cs typeface="Arial" pitchFamily="34" charset="0"/>
              </a:rPr>
              <a:t/>
            </a:r>
            <a:br>
              <a:rPr lang="pl-PL" sz="2600" dirty="0" smtClean="0">
                <a:solidFill>
                  <a:srgbClr val="002060"/>
                </a:solidFill>
                <a:latin typeface="Arial" pitchFamily="34" charset="0"/>
                <a:cs typeface="Arial" pitchFamily="34" charset="0"/>
              </a:rPr>
            </a:br>
            <a:r>
              <a:rPr lang="pl-PL" sz="2600" dirty="0" smtClean="0">
                <a:solidFill>
                  <a:srgbClr val="002060"/>
                </a:solidFill>
                <a:latin typeface="Arial" pitchFamily="34" charset="0"/>
                <a:cs typeface="Arial" pitchFamily="34" charset="0"/>
                <a:sym typeface="Symbol"/>
              </a:rPr>
              <a:t> </a:t>
            </a:r>
            <a:r>
              <a:rPr lang="en-US" sz="2600" dirty="0" smtClean="0">
                <a:solidFill>
                  <a:srgbClr val="002060"/>
                </a:solidFill>
                <a:latin typeface="Arial" pitchFamily="34" charset="0"/>
                <a:cs typeface="Arial" pitchFamily="34" charset="0"/>
              </a:rPr>
              <a:t>Agree the mechanisms for coordination on specific tasks </a:t>
            </a:r>
            <a:r>
              <a:rPr lang="pl-PL" sz="2600" dirty="0" smtClean="0">
                <a:solidFill>
                  <a:srgbClr val="002060"/>
                </a:solidFill>
                <a:latin typeface="Arial" pitchFamily="34" charset="0"/>
                <a:cs typeface="Arial" pitchFamily="34" charset="0"/>
              </a:rPr>
              <a:t/>
            </a:r>
            <a:br>
              <a:rPr lang="pl-PL" sz="2600" dirty="0" smtClean="0">
                <a:solidFill>
                  <a:srgbClr val="002060"/>
                </a:solidFill>
                <a:latin typeface="Arial" pitchFamily="34" charset="0"/>
                <a:cs typeface="Arial" pitchFamily="34" charset="0"/>
              </a:rPr>
            </a:br>
            <a:r>
              <a:rPr lang="pl-PL" sz="2600" dirty="0" smtClean="0">
                <a:solidFill>
                  <a:srgbClr val="002060"/>
                </a:solidFill>
                <a:latin typeface="Arial" pitchFamily="34" charset="0"/>
                <a:cs typeface="Arial" pitchFamily="34" charset="0"/>
                <a:sym typeface="Symbol"/>
              </a:rPr>
              <a:t> </a:t>
            </a:r>
            <a:r>
              <a:rPr lang="en-US" sz="2600" dirty="0" smtClean="0">
                <a:solidFill>
                  <a:srgbClr val="002060"/>
                </a:solidFill>
                <a:latin typeface="Arial" pitchFamily="34" charset="0"/>
                <a:cs typeface="Arial" pitchFamily="34" charset="0"/>
              </a:rPr>
              <a:t>Align the projects’ work plans on particular jointly coordinated activities</a:t>
            </a:r>
            <a:r>
              <a:rPr lang="pl-PL" sz="3200" dirty="0" smtClean="0"/>
              <a:t/>
            </a:r>
            <a:br>
              <a:rPr lang="pl-PL" sz="3200" dirty="0" smtClean="0"/>
            </a:br>
            <a:r>
              <a:rPr lang="en-US" sz="3200" b="1" dirty="0" smtClean="0"/>
              <a:t> </a:t>
            </a:r>
            <a:r>
              <a:rPr lang="pl-PL" sz="3200" dirty="0" smtClean="0"/>
              <a:t/>
            </a:r>
            <a:br>
              <a:rPr lang="pl-PL" sz="3200" dirty="0" smtClean="0"/>
            </a:br>
            <a:r>
              <a:rPr lang="pl-PL" sz="2800" dirty="0" smtClean="0"/>
              <a:t/>
            </a:r>
            <a:br>
              <a:rPr lang="pl-PL" sz="2800" dirty="0" smtClean="0"/>
            </a:br>
            <a:r>
              <a:rPr lang="en-GB" sz="2800" b="1" dirty="0">
                <a:solidFill>
                  <a:schemeClr val="accent1"/>
                </a:solidFill>
                <a:latin typeface="Arial" pitchFamily="34" charset="0"/>
                <a:cs typeface="Arial" pitchFamily="34" charset="0"/>
              </a:rPr>
              <a:t/>
            </a:r>
            <a:br>
              <a:rPr lang="en-GB" sz="2800" b="1" dirty="0">
                <a:solidFill>
                  <a:schemeClr val="accent1"/>
                </a:solidFill>
                <a:latin typeface="Arial" pitchFamily="34" charset="0"/>
                <a:cs typeface="Arial" pitchFamily="34" charset="0"/>
              </a:rPr>
            </a:br>
            <a:r>
              <a:rPr lang="en-GB" sz="2800" b="1" dirty="0" smtClean="0">
                <a:solidFill>
                  <a:schemeClr val="accent1"/>
                </a:solidFill>
                <a:latin typeface="Arial" pitchFamily="34" charset="0"/>
                <a:cs typeface="Arial" pitchFamily="34" charset="0"/>
              </a:rPr>
              <a:t/>
            </a:r>
            <a:br>
              <a:rPr lang="en-GB" sz="2800" b="1" dirty="0" smtClean="0">
                <a:solidFill>
                  <a:schemeClr val="accent1"/>
                </a:solidFill>
                <a:latin typeface="Arial" pitchFamily="34" charset="0"/>
                <a:cs typeface="Arial" pitchFamily="34" charset="0"/>
              </a:rPr>
            </a:br>
            <a:endParaRPr lang="ru-RU" sz="2800" dirty="0">
              <a:solidFill>
                <a:schemeClr val="accent1"/>
              </a:solidFill>
              <a:latin typeface="Arial" pitchFamily="34" charset="0"/>
              <a:ea typeface="Times New Roman"/>
              <a:cs typeface="Arial" pitchFamily="34" charset="0"/>
            </a:endParaRPr>
          </a:p>
        </p:txBody>
      </p:sp>
    </p:spTree>
    <p:extLst>
      <p:ext uri="{BB962C8B-B14F-4D97-AF65-F5344CB8AC3E}">
        <p14:creationId xmlns:p14="http://schemas.microsoft.com/office/powerpoint/2010/main" val="375449834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411760" y="1916832"/>
            <a:ext cx="5760640" cy="1470025"/>
          </a:xfrm>
        </p:spPr>
        <p:txBody>
          <a:bodyPr>
            <a:normAutofit fontScale="90000"/>
          </a:bodyPr>
          <a:lstStyle/>
          <a:p>
            <a:pPr marL="609600" lvl="0" indent="-609600" eaLnBrk="0" fontAlgn="base" hangingPunct="0">
              <a:spcBef>
                <a:spcPct val="20000"/>
              </a:spcBef>
              <a:spcAft>
                <a:spcPct val="0"/>
              </a:spcAft>
              <a:defRPr/>
            </a:pPr>
            <a:r>
              <a:rPr lang="bg-BG" sz="4800" b="1" i="1" dirty="0" smtClean="0">
                <a:solidFill>
                  <a:srgbClr val="336699"/>
                </a:solidFill>
                <a:effectLst>
                  <a:outerShdw blurRad="38100" dist="38100" dir="2700000" algn="tl">
                    <a:srgbClr val="C0C0C0"/>
                  </a:outerShdw>
                </a:effectLst>
                <a:latin typeface="Calibri" pitchFamily="34" charset="0"/>
                <a:ea typeface="+mn-ea"/>
                <a:cs typeface="+mn-cs"/>
              </a:rPr>
              <a:t/>
            </a:r>
            <a:br>
              <a:rPr lang="bg-BG" sz="4800" b="1" i="1" dirty="0" smtClean="0">
                <a:solidFill>
                  <a:srgbClr val="336699"/>
                </a:solidFill>
                <a:effectLst>
                  <a:outerShdw blurRad="38100" dist="38100" dir="2700000" algn="tl">
                    <a:srgbClr val="C0C0C0"/>
                  </a:outerShdw>
                </a:effectLst>
                <a:latin typeface="Calibri" pitchFamily="34" charset="0"/>
                <a:ea typeface="+mn-ea"/>
                <a:cs typeface="+mn-cs"/>
              </a:rPr>
            </a:br>
            <a:r>
              <a:rPr lang="en-US" sz="4800" b="1" i="1" dirty="0">
                <a:solidFill>
                  <a:srgbClr val="336699"/>
                </a:solidFill>
                <a:effectLst>
                  <a:outerShdw blurRad="38100" dist="38100" dir="2700000" algn="tl">
                    <a:srgbClr val="C0C0C0"/>
                  </a:outerShdw>
                </a:effectLst>
                <a:latin typeface="Calibri" pitchFamily="34" charset="0"/>
                <a:ea typeface="+mn-ea"/>
                <a:cs typeface="+mn-cs"/>
              </a:rPr>
              <a:t/>
            </a:r>
            <a:br>
              <a:rPr lang="en-US" sz="4800" b="1" i="1" dirty="0">
                <a:solidFill>
                  <a:srgbClr val="336699"/>
                </a:solidFill>
                <a:effectLst>
                  <a:outerShdw blurRad="38100" dist="38100" dir="2700000" algn="tl">
                    <a:srgbClr val="C0C0C0"/>
                  </a:outerShdw>
                </a:effectLst>
                <a:latin typeface="Calibri" pitchFamily="34" charset="0"/>
                <a:ea typeface="+mn-ea"/>
                <a:cs typeface="+mn-cs"/>
              </a:rPr>
            </a:br>
            <a:r>
              <a:rPr lang="en-US" sz="4000" dirty="0">
                <a:solidFill>
                  <a:srgbClr val="CCCCFF"/>
                </a:solidFill>
                <a:latin typeface="Garamond" pitchFamily="18" charset="0"/>
                <a:ea typeface="+mn-ea"/>
                <a:cs typeface="+mn-cs"/>
              </a:rPr>
              <a:t> </a:t>
            </a:r>
            <a:br>
              <a:rPr lang="en-US" sz="4000" dirty="0">
                <a:solidFill>
                  <a:srgbClr val="CCCCFF"/>
                </a:solidFill>
                <a:latin typeface="Garamond" pitchFamily="18" charset="0"/>
                <a:ea typeface="+mn-ea"/>
                <a:cs typeface="+mn-cs"/>
              </a:rPr>
            </a:br>
            <a:endParaRPr lang="en-GB" dirty="0"/>
          </a:p>
        </p:txBody>
      </p:sp>
      <p:sp>
        <p:nvSpPr>
          <p:cNvPr id="3" name="Подзаголовок 2"/>
          <p:cNvSpPr>
            <a:spLocks noGrp="1"/>
          </p:cNvSpPr>
          <p:nvPr>
            <p:ph type="subTitle" idx="1"/>
          </p:nvPr>
        </p:nvSpPr>
        <p:spPr>
          <a:xfrm>
            <a:off x="539552" y="2348880"/>
            <a:ext cx="7128792" cy="2592288"/>
          </a:xfrm>
        </p:spPr>
        <p:txBody>
          <a:bodyPr>
            <a:noAutofit/>
          </a:bodyPr>
          <a:lstStyle/>
          <a:p>
            <a:pPr marL="342900" lvl="0" indent="-342900"/>
            <a:r>
              <a:rPr lang="en-US" altLang="en-US" sz="5400" i="1" kern="0" dirty="0" smtClean="0">
                <a:solidFill>
                  <a:srgbClr val="000066"/>
                </a:solidFill>
                <a:effectLst>
                  <a:outerShdw blurRad="38100" dist="38100" dir="2700000" algn="tl">
                    <a:srgbClr val="000000">
                      <a:alpha val="43137"/>
                    </a:srgbClr>
                  </a:outerShdw>
                </a:effectLst>
                <a:latin typeface="Calibri" pitchFamily="34" charset="0"/>
              </a:rPr>
              <a:t>Comments, discussion …</a:t>
            </a:r>
            <a:endParaRPr lang="en-GB" altLang="en-US" sz="5400" i="1" kern="0" dirty="0" smtClean="0">
              <a:solidFill>
                <a:srgbClr val="000066"/>
              </a:solidFill>
              <a:effectLst>
                <a:outerShdw blurRad="38100" dist="38100" dir="2700000" algn="tl">
                  <a:srgbClr val="000000">
                    <a:alpha val="43137"/>
                  </a:srgbClr>
                </a:outerShdw>
              </a:effectLst>
              <a:latin typeface="Calibri" pitchFamily="34" charset="0"/>
            </a:endParaRPr>
          </a:p>
          <a:p>
            <a:pPr marL="342900" lvl="0" indent="-342900" eaLnBrk="0" fontAlgn="base" hangingPunct="0">
              <a:spcAft>
                <a:spcPct val="0"/>
              </a:spcAft>
            </a:pPr>
            <a:endParaRPr lang="en-GB" altLang="en-US" sz="5400" i="1" kern="0" dirty="0">
              <a:solidFill>
                <a:srgbClr val="000066"/>
              </a:solidFill>
              <a:latin typeface="Calibri" pitchFamily="34" charset="0"/>
              <a:cs typeface="+mn-cs"/>
            </a:endParaRPr>
          </a:p>
          <a:p>
            <a:endParaRPr lang="en-GB" sz="3200" dirty="0"/>
          </a:p>
        </p:txBody>
      </p:sp>
      <p:sp>
        <p:nvSpPr>
          <p:cNvPr id="5" name="Prostokąt 4"/>
          <p:cNvSpPr/>
          <p:nvPr/>
        </p:nvSpPr>
        <p:spPr>
          <a:xfrm>
            <a:off x="1611108" y="116632"/>
            <a:ext cx="5207066" cy="707886"/>
          </a:xfrm>
          <a:prstGeom prst="rect">
            <a:avLst/>
          </a:prstGeom>
        </p:spPr>
        <p:txBody>
          <a:bodyPr wrap="none">
            <a:spAutoFit/>
          </a:bodyPr>
          <a:lstStyle/>
          <a:p>
            <a:pPr algn="ctr"/>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a:t>
            </a:r>
            <a:endParaRPr lang="pl-PL" sz="2000" dirty="0" smtClean="0">
              <a:solidFill>
                <a:srgbClr val="0070C0"/>
              </a:solidFill>
              <a:latin typeface="Arial" pitchFamily="34" charset="0"/>
              <a:cs typeface="Arial" pitchFamily="34" charset="0"/>
            </a:endParaRPr>
          </a:p>
          <a:p>
            <a:pPr algn="ctr"/>
            <a:r>
              <a:rPr lang="en-US" sz="2000" dirty="0" smtClean="0">
                <a:solidFill>
                  <a:srgbClr val="0070C0"/>
                </a:solidFill>
                <a:latin typeface="Arial" pitchFamily="34" charset="0"/>
                <a:cs typeface="Arial" pitchFamily="34" charset="0"/>
              </a:rPr>
              <a:t> Teachers’ Competency Framework</a:t>
            </a:r>
            <a:endParaRPr lang="ru-RU" sz="2000" dirty="0">
              <a:solidFill>
                <a:srgbClr val="0070C0"/>
              </a:solidFill>
              <a:latin typeface="Arial" pitchFamily="34" charset="0"/>
              <a:cs typeface="Arial" pitchFamily="34" charset="0"/>
            </a:endParaRPr>
          </a:p>
        </p:txBody>
      </p:sp>
    </p:spTree>
    <p:extLst>
      <p:ext uri="{BB962C8B-B14F-4D97-AF65-F5344CB8AC3E}">
        <p14:creationId xmlns:p14="http://schemas.microsoft.com/office/powerpoint/2010/main" val="393970873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Заголовок 1"/>
          <p:cNvSpPr>
            <a:spLocks noGrp="1"/>
          </p:cNvSpPr>
          <p:nvPr>
            <p:ph type="ctrTitle"/>
          </p:nvPr>
        </p:nvSpPr>
        <p:spPr>
          <a:xfrm>
            <a:off x="899592" y="188649"/>
            <a:ext cx="7772400" cy="1008063"/>
          </a:xfrm>
        </p:spPr>
        <p:txBody>
          <a:bodyPr/>
          <a:lstStyle/>
          <a:p>
            <a:pPr eaLnBrk="1" hangingPunct="1"/>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 </a:t>
            </a:r>
            <a:r>
              <a:rPr lang="pl-PL" sz="2000" dirty="0" smtClean="0">
                <a:solidFill>
                  <a:srgbClr val="0070C0"/>
                </a:solidFill>
                <a:latin typeface="Arial" pitchFamily="34" charset="0"/>
                <a:cs typeface="Arial" pitchFamily="34" charset="0"/>
              </a:rPr>
              <a:t/>
            </a:r>
            <a:br>
              <a:rPr lang="pl-PL" sz="2000" dirty="0" smtClean="0">
                <a:solidFill>
                  <a:srgbClr val="0070C0"/>
                </a:solidFill>
                <a:latin typeface="Arial" pitchFamily="34" charset="0"/>
                <a:cs typeface="Arial" pitchFamily="34" charset="0"/>
              </a:rPr>
            </a:br>
            <a:r>
              <a:rPr lang="en-US" sz="2000" dirty="0" smtClean="0">
                <a:solidFill>
                  <a:srgbClr val="0070C0"/>
                </a:solidFill>
                <a:latin typeface="Arial" pitchFamily="34" charset="0"/>
                <a:cs typeface="Arial" pitchFamily="34" charset="0"/>
              </a:rPr>
              <a:t>Teachers’ Competency Framework</a:t>
            </a:r>
            <a:endParaRPr lang="bg-BG" sz="2000" dirty="0" smtClean="0">
              <a:solidFill>
                <a:srgbClr val="0070C0"/>
              </a:solidFill>
              <a:latin typeface="Arial" pitchFamily="34" charset="0"/>
              <a:cs typeface="Arial" pitchFamily="34" charset="0"/>
            </a:endParaRPr>
          </a:p>
        </p:txBody>
      </p:sp>
      <p:sp>
        <p:nvSpPr>
          <p:cNvPr id="7"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algn="ctr" hangingPunct="0"/>
            <a:r>
              <a:rPr lang="en-US" sz="4400" b="1" dirty="0" smtClean="0">
                <a:solidFill>
                  <a:srgbClr val="002060"/>
                </a:solidFill>
                <a:latin typeface="Arial" pitchFamily="34" charset="0"/>
                <a:cs typeface="Arial" pitchFamily="34" charset="0"/>
              </a:rPr>
              <a:t>Sample practical international approaches</a:t>
            </a:r>
            <a:r>
              <a:rPr lang="pl-PL" sz="4400" b="1" dirty="0" smtClean="0">
                <a:solidFill>
                  <a:srgbClr val="002060"/>
                </a:solidFill>
                <a:latin typeface="Arial" pitchFamily="34" charset="0"/>
                <a:cs typeface="Arial" pitchFamily="34" charset="0"/>
              </a:rPr>
              <a:t> on </a:t>
            </a:r>
            <a:r>
              <a:rPr lang="en-AU" sz="4400" b="1" dirty="0" smtClean="0">
                <a:solidFill>
                  <a:srgbClr val="FF0000"/>
                </a:solidFill>
                <a:latin typeface="Arial" pitchFamily="34" charset="0"/>
                <a:cs typeface="Arial" pitchFamily="34" charset="0"/>
              </a:rPr>
              <a:t>Teachers’ Competency Framework </a:t>
            </a:r>
            <a:r>
              <a:rPr lang="en-AU" sz="4400" b="1" dirty="0" smtClean="0">
                <a:solidFill>
                  <a:srgbClr val="002060"/>
                </a:solidFill>
                <a:latin typeface="Arial" pitchFamily="34" charset="0"/>
                <a:cs typeface="Arial" pitchFamily="34" charset="0"/>
              </a:rPr>
              <a:t>design</a:t>
            </a:r>
          </a:p>
          <a:p>
            <a:pPr algn="ctr"/>
            <a:r>
              <a:rPr lang="en-US" sz="5400" dirty="0" smtClean="0">
                <a:solidFill>
                  <a:srgbClr val="0070C0"/>
                </a:solidFill>
                <a:effectLst>
                  <a:outerShdw blurRad="38100" dist="38100" dir="2700000" algn="tl">
                    <a:srgbClr val="000000">
                      <a:alpha val="43137"/>
                    </a:srgbClr>
                  </a:outerShdw>
                </a:effectLst>
                <a:latin typeface="Calibri"/>
              </a:rPr>
              <a:t> </a:t>
            </a:r>
            <a:endParaRPr lang="ru-RU" sz="5400" dirty="0">
              <a:solidFill>
                <a:srgbClr val="0070C0"/>
              </a:solidFill>
              <a:effectLst>
                <a:outerShdw blurRad="38100" dist="38100" dir="2700000" algn="tl">
                  <a:srgbClr val="000000">
                    <a:alpha val="43137"/>
                  </a:srgbClr>
                </a:outerShdw>
              </a:effectLst>
              <a:latin typeface="Calibri"/>
            </a:endParaRPr>
          </a:p>
        </p:txBody>
      </p:sp>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by </a:t>
            </a:r>
            <a:r>
              <a:rPr lang="en-GB" sz="1200" b="1" dirty="0" smtClean="0">
                <a:solidFill>
                  <a:srgbClr val="000066"/>
                </a:solidFill>
              </a:rPr>
              <a:t>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353311564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a:t>
            </a:r>
            <a:r>
              <a:rPr lang="en-GB" sz="1200" b="1" dirty="0" smtClean="0">
                <a:solidFill>
                  <a:srgbClr val="000066"/>
                </a:solidFill>
              </a:rPr>
              <a:t>by the EU</a:t>
            </a:r>
            <a:endParaRPr lang="bg-BG" dirty="0">
              <a:solidFill>
                <a:prstClr val="black"/>
              </a:solidFill>
              <a:latin typeface="Arial" charset="0"/>
            </a:endParaRPr>
          </a:p>
        </p:txBody>
      </p:sp>
      <p:sp>
        <p:nvSpPr>
          <p:cNvPr id="8" name="Заголовок 1"/>
          <p:cNvSpPr txBox="1">
            <a:spLocks/>
          </p:cNvSpPr>
          <p:nvPr/>
        </p:nvSpPr>
        <p:spPr bwMode="auto">
          <a:xfrm>
            <a:off x="899592" y="116632"/>
            <a:ext cx="7772400" cy="10080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 </a:t>
            </a:r>
            <a:r>
              <a:rPr lang="pl-PL" sz="2000" dirty="0" smtClean="0">
                <a:solidFill>
                  <a:srgbClr val="0070C0"/>
                </a:solidFill>
                <a:latin typeface="Arial" pitchFamily="34" charset="0"/>
                <a:cs typeface="Arial" pitchFamily="34" charset="0"/>
              </a:rPr>
              <a:t/>
            </a:r>
            <a:br>
              <a:rPr lang="pl-PL" sz="2000" dirty="0" smtClean="0">
                <a:solidFill>
                  <a:srgbClr val="0070C0"/>
                </a:solidFill>
                <a:latin typeface="Arial" pitchFamily="34" charset="0"/>
                <a:cs typeface="Arial" pitchFamily="34" charset="0"/>
              </a:rPr>
            </a:br>
            <a:r>
              <a:rPr lang="en-US" sz="2000" dirty="0" smtClean="0">
                <a:solidFill>
                  <a:srgbClr val="0070C0"/>
                </a:solidFill>
                <a:latin typeface="Arial" pitchFamily="34" charset="0"/>
                <a:cs typeface="Arial" pitchFamily="34" charset="0"/>
              </a:rPr>
              <a:t>Teachers’ Competency Framework</a:t>
            </a:r>
            <a:endParaRPr lang="en-US" sz="2000" dirty="0" smtClean="0">
              <a:solidFill>
                <a:srgbClr val="0070C0"/>
              </a:solidFill>
            </a:endParaRPr>
          </a:p>
        </p:txBody>
      </p:sp>
      <p:sp>
        <p:nvSpPr>
          <p:cNvPr id="5"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marL="342900" indent="-342900">
              <a:buFont typeface="Arial" panose="020B0604020202020204" pitchFamily="34" charset="0"/>
              <a:buChar char="•"/>
            </a:pPr>
            <a:endParaRPr lang="en-GB" sz="2800" dirty="0" smtClean="0">
              <a:solidFill>
                <a:srgbClr val="0070C0"/>
              </a:solidFill>
              <a:latin typeface="Calibri"/>
              <a:cs typeface="Arial" charset="0"/>
            </a:endParaRPr>
          </a:p>
          <a:p>
            <a:endParaRPr lang="bg-BG" sz="2800" dirty="0">
              <a:solidFill>
                <a:srgbClr val="0070C0"/>
              </a:solidFill>
              <a:latin typeface="Calibri"/>
            </a:endParaRPr>
          </a:p>
          <a:p>
            <a:endParaRPr lang="en-GB" sz="2800" dirty="0" smtClean="0">
              <a:solidFill>
                <a:srgbClr val="0070C0"/>
              </a:solidFill>
              <a:latin typeface="Calibri"/>
            </a:endParaRPr>
          </a:p>
          <a:p>
            <a:pPr marL="342900" indent="-342900">
              <a:buFont typeface="Arial" panose="020B0604020202020204" pitchFamily="34" charset="0"/>
              <a:buChar char="•"/>
            </a:pPr>
            <a:endParaRPr lang="en-GB" sz="2800" dirty="0" smtClean="0">
              <a:solidFill>
                <a:srgbClr val="0070C0"/>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Arial" panose="020B0604020202020204" pitchFamily="34" charset="0"/>
              <a:buChar char="•"/>
            </a:pPr>
            <a:endParaRPr lang="en-GB" sz="2800" b="1" dirty="0" smtClean="0">
              <a:solidFill>
                <a:prstClr val="black"/>
              </a:solidFill>
              <a:latin typeface="Calibri"/>
            </a:endParaRPr>
          </a:p>
          <a:p>
            <a:pPr marL="342900" indent="-342900"/>
            <a:endParaRPr lang="en-GB" b="1" dirty="0" smtClean="0">
              <a:solidFill>
                <a:srgbClr val="C00000"/>
              </a:solidFill>
              <a:latin typeface="Calibri"/>
            </a:endParaRPr>
          </a:p>
        </p:txBody>
      </p:sp>
      <p:graphicFrame>
        <p:nvGraphicFramePr>
          <p:cNvPr id="7" name="Diagram 6"/>
          <p:cNvGraphicFramePr/>
          <p:nvPr/>
        </p:nvGraphicFramePr>
        <p:xfrm>
          <a:off x="453514" y="1844824"/>
          <a:ext cx="8236972" cy="41571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Rectangle 1"/>
          <p:cNvSpPr>
            <a:spLocks noChangeArrowheads="1"/>
          </p:cNvSpPr>
          <p:nvPr/>
        </p:nvSpPr>
        <p:spPr bwMode="auto">
          <a:xfrm>
            <a:off x="1106184" y="971727"/>
            <a:ext cx="7138364"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en-US" dirty="0" smtClean="0">
                <a:solidFill>
                  <a:prstClr val="black"/>
                </a:solidFill>
              </a:rPr>
              <a:t>OCCUPATIONAL FUNCTIONAL MAP</a:t>
            </a:r>
          </a:p>
          <a:p>
            <a:pPr algn="ctr"/>
            <a:r>
              <a:rPr lang="en-US" b="1" dirty="0" smtClean="0">
                <a:solidFill>
                  <a:srgbClr val="FF0000"/>
                </a:solidFill>
              </a:rPr>
              <a:t>TVET teaching and managerial staff’ units of competency</a:t>
            </a:r>
            <a:r>
              <a:rPr lang="pl-PL" b="1" dirty="0" smtClean="0">
                <a:solidFill>
                  <a:srgbClr val="FF0000"/>
                </a:solidFill>
              </a:rPr>
              <a:t> </a:t>
            </a:r>
            <a:r>
              <a:rPr lang="en-US" b="1" dirty="0" smtClean="0">
                <a:solidFill>
                  <a:srgbClr val="FF0000"/>
                </a:solidFill>
              </a:rPr>
              <a:t>– PART </a:t>
            </a:r>
            <a:r>
              <a:rPr lang="pl-PL" b="1" dirty="0" smtClean="0">
                <a:solidFill>
                  <a:srgbClr val="FF0000"/>
                </a:solidFill>
              </a:rPr>
              <a:t>1</a:t>
            </a:r>
            <a:endParaRPr lang="en-US" dirty="0" smtClean="0">
              <a:solidFill>
                <a:srgbClr val="FF0000"/>
              </a:solidFill>
            </a:endParaRPr>
          </a:p>
          <a:p>
            <a:pPr algn="ctr"/>
            <a:endParaRPr lang="en-US" sz="2000" dirty="0" smtClean="0">
              <a:solidFill>
                <a:srgbClr val="FF0000"/>
              </a:solidFill>
            </a:endParaRPr>
          </a:p>
        </p:txBody>
      </p:sp>
    </p:spTree>
    <p:extLst>
      <p:ext uri="{BB962C8B-B14F-4D97-AF65-F5344CB8AC3E}">
        <p14:creationId xmlns:p14="http://schemas.microsoft.com/office/powerpoint/2010/main" val="211716688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a:t>
            </a:r>
            <a:r>
              <a:rPr lang="en-GB" sz="1200" b="1" dirty="0" smtClean="0">
                <a:solidFill>
                  <a:srgbClr val="000066"/>
                </a:solidFill>
              </a:rPr>
              <a:t>by the EU</a:t>
            </a:r>
            <a:endParaRPr lang="bg-BG" dirty="0">
              <a:solidFill>
                <a:prstClr val="black"/>
              </a:solidFill>
              <a:latin typeface="Arial" charset="0"/>
            </a:endParaRPr>
          </a:p>
        </p:txBody>
      </p:sp>
      <p:sp>
        <p:nvSpPr>
          <p:cNvPr id="8" name="Заголовок 1"/>
          <p:cNvSpPr txBox="1">
            <a:spLocks/>
          </p:cNvSpPr>
          <p:nvPr/>
        </p:nvSpPr>
        <p:spPr bwMode="auto">
          <a:xfrm>
            <a:off x="899592" y="116632"/>
            <a:ext cx="7772400" cy="10080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 </a:t>
            </a:r>
            <a:r>
              <a:rPr lang="pl-PL" sz="2000" dirty="0" smtClean="0">
                <a:solidFill>
                  <a:srgbClr val="0070C0"/>
                </a:solidFill>
                <a:latin typeface="Arial" pitchFamily="34" charset="0"/>
                <a:cs typeface="Arial" pitchFamily="34" charset="0"/>
              </a:rPr>
              <a:t/>
            </a:r>
            <a:br>
              <a:rPr lang="pl-PL" sz="2000" dirty="0" smtClean="0">
                <a:solidFill>
                  <a:srgbClr val="0070C0"/>
                </a:solidFill>
                <a:latin typeface="Arial" pitchFamily="34" charset="0"/>
                <a:cs typeface="Arial" pitchFamily="34" charset="0"/>
              </a:rPr>
            </a:br>
            <a:r>
              <a:rPr lang="en-US" sz="2000" dirty="0" smtClean="0">
                <a:solidFill>
                  <a:srgbClr val="0070C0"/>
                </a:solidFill>
                <a:latin typeface="Arial" pitchFamily="34" charset="0"/>
                <a:cs typeface="Arial" pitchFamily="34" charset="0"/>
              </a:rPr>
              <a:t>Teachers’ Competency Framework</a:t>
            </a:r>
            <a:endParaRPr lang="en-US" sz="2000" dirty="0" smtClean="0">
              <a:solidFill>
                <a:srgbClr val="0070C0"/>
              </a:solidFill>
            </a:endParaRPr>
          </a:p>
        </p:txBody>
      </p:sp>
      <p:sp>
        <p:nvSpPr>
          <p:cNvPr id="5"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marL="342900" indent="-342900">
              <a:buFont typeface="Arial" panose="020B0604020202020204" pitchFamily="34" charset="0"/>
              <a:buChar char="•"/>
            </a:pPr>
            <a:endParaRPr lang="en-GB" sz="2800" dirty="0" smtClean="0">
              <a:solidFill>
                <a:srgbClr val="0070C0"/>
              </a:solidFill>
              <a:latin typeface="Calibri"/>
              <a:cs typeface="Arial" charset="0"/>
            </a:endParaRPr>
          </a:p>
          <a:p>
            <a:endParaRPr lang="bg-BG" sz="2800" dirty="0">
              <a:solidFill>
                <a:srgbClr val="0070C0"/>
              </a:solidFill>
              <a:latin typeface="Calibri"/>
            </a:endParaRPr>
          </a:p>
          <a:p>
            <a:endParaRPr lang="en-GB" sz="2800" dirty="0" smtClean="0">
              <a:solidFill>
                <a:srgbClr val="0070C0"/>
              </a:solidFill>
              <a:latin typeface="Calibri"/>
            </a:endParaRPr>
          </a:p>
          <a:p>
            <a:pPr marL="342900" indent="-342900">
              <a:buFont typeface="Arial" panose="020B0604020202020204" pitchFamily="34" charset="0"/>
              <a:buChar char="•"/>
            </a:pPr>
            <a:endParaRPr lang="en-GB" sz="2800" dirty="0" smtClean="0">
              <a:solidFill>
                <a:srgbClr val="0070C0"/>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Arial" panose="020B0604020202020204" pitchFamily="34" charset="0"/>
              <a:buChar char="•"/>
            </a:pPr>
            <a:endParaRPr lang="en-GB" sz="2800" b="1" dirty="0" smtClean="0">
              <a:solidFill>
                <a:prstClr val="black"/>
              </a:solidFill>
              <a:latin typeface="Calibri"/>
            </a:endParaRPr>
          </a:p>
          <a:p>
            <a:pPr marL="342900" indent="-342900"/>
            <a:endParaRPr lang="en-GB" b="1" dirty="0" smtClean="0">
              <a:solidFill>
                <a:srgbClr val="C00000"/>
              </a:solidFill>
              <a:latin typeface="Calibri"/>
            </a:endParaRPr>
          </a:p>
        </p:txBody>
      </p:sp>
      <p:graphicFrame>
        <p:nvGraphicFramePr>
          <p:cNvPr id="7" name="Diagram 6"/>
          <p:cNvGraphicFramePr/>
          <p:nvPr/>
        </p:nvGraphicFramePr>
        <p:xfrm>
          <a:off x="453514" y="1772816"/>
          <a:ext cx="8236972" cy="4248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Rectangle 1"/>
          <p:cNvSpPr>
            <a:spLocks noChangeArrowheads="1"/>
          </p:cNvSpPr>
          <p:nvPr/>
        </p:nvSpPr>
        <p:spPr bwMode="auto">
          <a:xfrm>
            <a:off x="1106184" y="1019343"/>
            <a:ext cx="7138364"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en-US" dirty="0" smtClean="0">
                <a:solidFill>
                  <a:prstClr val="black"/>
                </a:solidFill>
              </a:rPr>
              <a:t>OCCUPATIONAL FUNCTIONAL MAP</a:t>
            </a:r>
          </a:p>
          <a:p>
            <a:pPr algn="ctr"/>
            <a:r>
              <a:rPr lang="en-US" b="1" dirty="0" smtClean="0">
                <a:solidFill>
                  <a:srgbClr val="FF0000"/>
                </a:solidFill>
              </a:rPr>
              <a:t>TVET teaching and managerial staff’ units of competency– PART 2</a:t>
            </a:r>
            <a:endParaRPr lang="en-US" dirty="0" smtClean="0">
              <a:solidFill>
                <a:srgbClr val="FF0000"/>
              </a:solidFill>
            </a:endParaRPr>
          </a:p>
          <a:p>
            <a:pPr algn="ctr"/>
            <a:endParaRPr lang="en-US" dirty="0" smtClean="0">
              <a:solidFill>
                <a:srgbClr val="FF0000"/>
              </a:solidFill>
            </a:endParaRPr>
          </a:p>
        </p:txBody>
      </p:sp>
    </p:spTree>
    <p:extLst>
      <p:ext uri="{BB962C8B-B14F-4D97-AF65-F5344CB8AC3E}">
        <p14:creationId xmlns:p14="http://schemas.microsoft.com/office/powerpoint/2010/main" val="21171668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a:t>
            </a:r>
            <a:r>
              <a:rPr lang="en-GB" sz="1200" b="1" dirty="0" smtClean="0">
                <a:solidFill>
                  <a:srgbClr val="000066"/>
                </a:solidFill>
              </a:rPr>
              <a:t>by the EU</a:t>
            </a:r>
            <a:endParaRPr lang="bg-BG" dirty="0">
              <a:solidFill>
                <a:prstClr val="black"/>
              </a:solidFill>
              <a:latin typeface="Arial" charset="0"/>
            </a:endParaRPr>
          </a:p>
        </p:txBody>
      </p:sp>
      <p:sp>
        <p:nvSpPr>
          <p:cNvPr id="5"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marL="342900" indent="-342900">
              <a:buFont typeface="Arial" panose="020B0604020202020204" pitchFamily="34" charset="0"/>
              <a:buChar char="•"/>
            </a:pPr>
            <a:endParaRPr lang="en-GB" sz="2800" dirty="0" smtClean="0">
              <a:solidFill>
                <a:srgbClr val="0070C0"/>
              </a:solidFill>
              <a:latin typeface="Calibri"/>
              <a:cs typeface="Arial" charset="0"/>
            </a:endParaRPr>
          </a:p>
          <a:p>
            <a:endParaRPr lang="bg-BG" sz="2800" dirty="0">
              <a:solidFill>
                <a:srgbClr val="0070C0"/>
              </a:solidFill>
              <a:latin typeface="Calibri"/>
            </a:endParaRPr>
          </a:p>
          <a:p>
            <a:endParaRPr lang="en-GB" sz="2800" dirty="0" smtClean="0">
              <a:solidFill>
                <a:srgbClr val="0070C0"/>
              </a:solidFill>
              <a:latin typeface="Calibri"/>
            </a:endParaRPr>
          </a:p>
          <a:p>
            <a:pPr marL="342900" indent="-342900">
              <a:buFont typeface="Arial" panose="020B0604020202020204" pitchFamily="34" charset="0"/>
              <a:buChar char="•"/>
            </a:pPr>
            <a:endParaRPr lang="en-GB" sz="2800" dirty="0" smtClean="0">
              <a:solidFill>
                <a:srgbClr val="0070C0"/>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Arial" panose="020B0604020202020204" pitchFamily="34" charset="0"/>
              <a:buChar char="•"/>
            </a:pPr>
            <a:endParaRPr lang="en-GB" sz="2800" b="1" dirty="0" smtClean="0">
              <a:solidFill>
                <a:prstClr val="black"/>
              </a:solidFill>
              <a:latin typeface="Calibri"/>
            </a:endParaRPr>
          </a:p>
          <a:p>
            <a:pPr marL="342900" indent="-342900"/>
            <a:endParaRPr lang="en-GB" b="1" dirty="0" smtClean="0">
              <a:solidFill>
                <a:srgbClr val="C00000"/>
              </a:solidFill>
              <a:latin typeface="Calibri"/>
            </a:endParaRPr>
          </a:p>
        </p:txBody>
      </p:sp>
      <p:sp>
        <p:nvSpPr>
          <p:cNvPr id="9" name="Rectangle 1"/>
          <p:cNvSpPr>
            <a:spLocks noChangeArrowheads="1"/>
          </p:cNvSpPr>
          <p:nvPr/>
        </p:nvSpPr>
        <p:spPr bwMode="auto">
          <a:xfrm>
            <a:off x="335653" y="1021958"/>
            <a:ext cx="8679427"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ctr"/>
            <a:r>
              <a:rPr lang="en-US" dirty="0" smtClean="0">
                <a:solidFill>
                  <a:prstClr val="black"/>
                </a:solidFill>
              </a:rPr>
              <a:t>OCCUPATIONAL FUNCTIONAL MAP</a:t>
            </a:r>
          </a:p>
          <a:p>
            <a:r>
              <a:rPr lang="en-US" b="1" dirty="0" smtClean="0">
                <a:solidFill>
                  <a:srgbClr val="FF0000"/>
                </a:solidFill>
              </a:rPr>
              <a:t>Trans-sectoral competencies in the area of Business Administration in Education – PART 1</a:t>
            </a:r>
            <a:endParaRPr lang="en-US" dirty="0">
              <a:solidFill>
                <a:srgbClr val="FF0000"/>
              </a:solidFill>
            </a:endParaRPr>
          </a:p>
        </p:txBody>
      </p:sp>
      <p:graphicFrame>
        <p:nvGraphicFramePr>
          <p:cNvPr id="10" name="Diagram 9"/>
          <p:cNvGraphicFramePr/>
          <p:nvPr>
            <p:extLst>
              <p:ext uri="{D42A27DB-BD31-4B8C-83A1-F6EECF244321}">
                <p14:modId xmlns:p14="http://schemas.microsoft.com/office/powerpoint/2010/main" val="1972844031"/>
              </p:ext>
            </p:extLst>
          </p:nvPr>
        </p:nvGraphicFramePr>
        <p:xfrm>
          <a:off x="453514" y="1700808"/>
          <a:ext cx="8236972" cy="43732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Заголовок 1"/>
          <p:cNvSpPr txBox="1">
            <a:spLocks/>
          </p:cNvSpPr>
          <p:nvPr/>
        </p:nvSpPr>
        <p:spPr bwMode="auto">
          <a:xfrm>
            <a:off x="899592" y="188649"/>
            <a:ext cx="7772400" cy="8640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 </a:t>
            </a:r>
            <a:r>
              <a:rPr lang="pl-PL" sz="2000" dirty="0" smtClean="0">
                <a:solidFill>
                  <a:srgbClr val="0070C0"/>
                </a:solidFill>
                <a:latin typeface="Arial" pitchFamily="34" charset="0"/>
                <a:cs typeface="Arial" pitchFamily="34" charset="0"/>
              </a:rPr>
              <a:t/>
            </a:r>
            <a:br>
              <a:rPr lang="pl-PL" sz="2000" dirty="0" smtClean="0">
                <a:solidFill>
                  <a:srgbClr val="0070C0"/>
                </a:solidFill>
                <a:latin typeface="Arial" pitchFamily="34" charset="0"/>
                <a:cs typeface="Arial" pitchFamily="34" charset="0"/>
              </a:rPr>
            </a:br>
            <a:r>
              <a:rPr lang="en-US" sz="2000" dirty="0" smtClean="0">
                <a:solidFill>
                  <a:srgbClr val="0070C0"/>
                </a:solidFill>
                <a:latin typeface="Arial" pitchFamily="34" charset="0"/>
                <a:cs typeface="Arial" pitchFamily="34" charset="0"/>
              </a:rPr>
              <a:t>Teachers’ Competency Framework</a:t>
            </a:r>
            <a:endParaRPr lang="en-US" sz="2000" dirty="0" smtClean="0">
              <a:solidFill>
                <a:srgbClr val="0070C0"/>
              </a:solidFill>
            </a:endParaRPr>
          </a:p>
        </p:txBody>
      </p:sp>
    </p:spTree>
    <p:extLst>
      <p:ext uri="{BB962C8B-B14F-4D97-AF65-F5344CB8AC3E}">
        <p14:creationId xmlns:p14="http://schemas.microsoft.com/office/powerpoint/2010/main" val="168077401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a:t>
            </a:r>
            <a:r>
              <a:rPr lang="en-GB" sz="1200" b="1" dirty="0" smtClean="0">
                <a:solidFill>
                  <a:srgbClr val="000066"/>
                </a:solidFill>
              </a:rPr>
              <a:t>by the EU</a:t>
            </a:r>
            <a:endParaRPr lang="bg-BG" dirty="0">
              <a:solidFill>
                <a:prstClr val="black"/>
              </a:solidFill>
              <a:latin typeface="Arial" charset="0"/>
            </a:endParaRPr>
          </a:p>
        </p:txBody>
      </p:sp>
      <p:sp>
        <p:nvSpPr>
          <p:cNvPr id="5"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marL="342900" indent="-342900">
              <a:buFont typeface="Arial" panose="020B0604020202020204" pitchFamily="34" charset="0"/>
              <a:buChar char="•"/>
            </a:pPr>
            <a:endParaRPr lang="en-GB" sz="2800" dirty="0" smtClean="0">
              <a:solidFill>
                <a:srgbClr val="0070C0"/>
              </a:solidFill>
              <a:latin typeface="Calibri"/>
              <a:cs typeface="Arial" charset="0"/>
            </a:endParaRPr>
          </a:p>
          <a:p>
            <a:endParaRPr lang="bg-BG" sz="2800" dirty="0">
              <a:solidFill>
                <a:srgbClr val="0070C0"/>
              </a:solidFill>
              <a:latin typeface="Calibri"/>
            </a:endParaRPr>
          </a:p>
          <a:p>
            <a:endParaRPr lang="en-GB" sz="2800" dirty="0" smtClean="0">
              <a:solidFill>
                <a:srgbClr val="0070C0"/>
              </a:solidFill>
              <a:latin typeface="Calibri"/>
            </a:endParaRPr>
          </a:p>
          <a:p>
            <a:pPr marL="342900" indent="-342900">
              <a:buFont typeface="Arial" panose="020B0604020202020204" pitchFamily="34" charset="0"/>
              <a:buChar char="•"/>
            </a:pPr>
            <a:endParaRPr lang="en-GB" sz="2800" dirty="0" smtClean="0">
              <a:solidFill>
                <a:srgbClr val="0070C0"/>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Arial" panose="020B0604020202020204" pitchFamily="34" charset="0"/>
              <a:buChar char="•"/>
            </a:pPr>
            <a:endParaRPr lang="en-GB" sz="2800" b="1" dirty="0" smtClean="0">
              <a:solidFill>
                <a:prstClr val="black"/>
              </a:solidFill>
              <a:latin typeface="Calibri"/>
            </a:endParaRPr>
          </a:p>
          <a:p>
            <a:pPr marL="342900" indent="-342900"/>
            <a:endParaRPr lang="en-GB" b="1" dirty="0" smtClean="0">
              <a:solidFill>
                <a:srgbClr val="C00000"/>
              </a:solidFill>
              <a:latin typeface="Calibri"/>
            </a:endParaRPr>
          </a:p>
        </p:txBody>
      </p:sp>
      <p:sp>
        <p:nvSpPr>
          <p:cNvPr id="9" name="Rectangle 1"/>
          <p:cNvSpPr>
            <a:spLocks noChangeArrowheads="1"/>
          </p:cNvSpPr>
          <p:nvPr/>
        </p:nvSpPr>
        <p:spPr bwMode="auto">
          <a:xfrm>
            <a:off x="335653" y="1085255"/>
            <a:ext cx="8679427"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ctr"/>
            <a:r>
              <a:rPr lang="en-US" dirty="0" smtClean="0">
                <a:solidFill>
                  <a:prstClr val="black"/>
                </a:solidFill>
              </a:rPr>
              <a:t>OCCUPATIONAL FUNCTIONAL MAP</a:t>
            </a:r>
          </a:p>
          <a:p>
            <a:r>
              <a:rPr lang="en-US" b="1" dirty="0" smtClean="0">
                <a:solidFill>
                  <a:srgbClr val="FF0000"/>
                </a:solidFill>
              </a:rPr>
              <a:t>Trans-sectoral competencies in the area of Business Administration in Education – PART 2</a:t>
            </a:r>
            <a:endParaRPr lang="en-US" dirty="0">
              <a:solidFill>
                <a:srgbClr val="FF0000"/>
              </a:solidFill>
            </a:endParaRPr>
          </a:p>
        </p:txBody>
      </p:sp>
      <p:graphicFrame>
        <p:nvGraphicFramePr>
          <p:cNvPr id="7" name="Diagram 6"/>
          <p:cNvGraphicFramePr/>
          <p:nvPr/>
        </p:nvGraphicFramePr>
        <p:xfrm>
          <a:off x="453514" y="1772816"/>
          <a:ext cx="8236972" cy="43732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Заголовок 1"/>
          <p:cNvSpPr txBox="1">
            <a:spLocks/>
          </p:cNvSpPr>
          <p:nvPr/>
        </p:nvSpPr>
        <p:spPr bwMode="auto">
          <a:xfrm>
            <a:off x="899592" y="188650"/>
            <a:ext cx="7772400" cy="92738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 </a:t>
            </a:r>
            <a:r>
              <a:rPr lang="pl-PL" sz="2000" dirty="0" smtClean="0">
                <a:solidFill>
                  <a:srgbClr val="0070C0"/>
                </a:solidFill>
                <a:latin typeface="Arial" pitchFamily="34" charset="0"/>
                <a:cs typeface="Arial" pitchFamily="34" charset="0"/>
              </a:rPr>
              <a:t/>
            </a:r>
            <a:br>
              <a:rPr lang="pl-PL" sz="2000" dirty="0" smtClean="0">
                <a:solidFill>
                  <a:srgbClr val="0070C0"/>
                </a:solidFill>
                <a:latin typeface="Arial" pitchFamily="34" charset="0"/>
                <a:cs typeface="Arial" pitchFamily="34" charset="0"/>
              </a:rPr>
            </a:br>
            <a:r>
              <a:rPr lang="en-US" sz="2000" dirty="0" smtClean="0">
                <a:solidFill>
                  <a:srgbClr val="0070C0"/>
                </a:solidFill>
                <a:latin typeface="Arial" pitchFamily="34" charset="0"/>
                <a:cs typeface="Arial" pitchFamily="34" charset="0"/>
              </a:rPr>
              <a:t>Teachers’ Competency Framework</a:t>
            </a:r>
            <a:endParaRPr lang="en-US" sz="2000" dirty="0" smtClean="0">
              <a:solidFill>
                <a:srgbClr val="0070C0"/>
              </a:solidFill>
            </a:endParaRPr>
          </a:p>
        </p:txBody>
      </p:sp>
    </p:spTree>
    <p:extLst>
      <p:ext uri="{BB962C8B-B14F-4D97-AF65-F5344CB8AC3E}">
        <p14:creationId xmlns:p14="http://schemas.microsoft.com/office/powerpoint/2010/main" val="397396445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a:t>
            </a:r>
            <a:r>
              <a:rPr lang="en-GB" sz="1200" b="1" dirty="0" smtClean="0">
                <a:solidFill>
                  <a:srgbClr val="000066"/>
                </a:solidFill>
              </a:rPr>
              <a:t>by the EU</a:t>
            </a:r>
            <a:endParaRPr lang="bg-BG" dirty="0">
              <a:solidFill>
                <a:prstClr val="black"/>
              </a:solidFill>
              <a:latin typeface="Arial" charset="0"/>
            </a:endParaRPr>
          </a:p>
        </p:txBody>
      </p:sp>
      <p:sp>
        <p:nvSpPr>
          <p:cNvPr id="5"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marL="342900" indent="-342900">
              <a:buFont typeface="Arial" panose="020B0604020202020204" pitchFamily="34" charset="0"/>
              <a:buChar char="•"/>
            </a:pPr>
            <a:endParaRPr lang="en-GB" sz="2800" dirty="0" smtClean="0">
              <a:solidFill>
                <a:srgbClr val="0070C0"/>
              </a:solidFill>
              <a:latin typeface="Calibri"/>
              <a:cs typeface="Arial" charset="0"/>
            </a:endParaRPr>
          </a:p>
          <a:p>
            <a:endParaRPr lang="bg-BG" sz="2800" dirty="0">
              <a:solidFill>
                <a:srgbClr val="0070C0"/>
              </a:solidFill>
              <a:latin typeface="Calibri"/>
            </a:endParaRPr>
          </a:p>
          <a:p>
            <a:endParaRPr lang="en-GB" sz="2800" dirty="0" smtClean="0">
              <a:solidFill>
                <a:srgbClr val="0070C0"/>
              </a:solidFill>
              <a:latin typeface="Calibri"/>
            </a:endParaRPr>
          </a:p>
          <a:p>
            <a:pPr marL="342900" indent="-342900">
              <a:buFont typeface="Arial" panose="020B0604020202020204" pitchFamily="34" charset="0"/>
              <a:buChar char="•"/>
            </a:pPr>
            <a:endParaRPr lang="en-GB" sz="2800" dirty="0" smtClean="0">
              <a:solidFill>
                <a:srgbClr val="0070C0"/>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Arial" panose="020B0604020202020204" pitchFamily="34" charset="0"/>
              <a:buChar char="•"/>
            </a:pPr>
            <a:endParaRPr lang="en-GB" sz="2800" b="1" dirty="0" smtClean="0">
              <a:solidFill>
                <a:prstClr val="black"/>
              </a:solidFill>
              <a:latin typeface="Calibri"/>
            </a:endParaRPr>
          </a:p>
          <a:p>
            <a:pPr marL="342900" indent="-342900"/>
            <a:endParaRPr lang="en-GB" b="1" dirty="0" smtClean="0">
              <a:solidFill>
                <a:srgbClr val="C00000"/>
              </a:solidFill>
              <a:latin typeface="Calibri"/>
            </a:endParaRPr>
          </a:p>
        </p:txBody>
      </p:sp>
      <p:sp>
        <p:nvSpPr>
          <p:cNvPr id="9" name="Rectangle 1"/>
          <p:cNvSpPr>
            <a:spLocks noChangeArrowheads="1"/>
          </p:cNvSpPr>
          <p:nvPr/>
        </p:nvSpPr>
        <p:spPr bwMode="auto">
          <a:xfrm>
            <a:off x="1619672" y="1085255"/>
            <a:ext cx="568863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en-US" dirty="0" smtClean="0">
                <a:solidFill>
                  <a:prstClr val="black"/>
                </a:solidFill>
              </a:rPr>
              <a:t>OCCUPATIONAL FUNCTIONAL MAP</a:t>
            </a:r>
          </a:p>
          <a:p>
            <a:pPr algn="ctr"/>
            <a:r>
              <a:rPr lang="ru-RU" b="1" dirty="0" smtClean="0">
                <a:solidFill>
                  <a:srgbClr val="FF0000"/>
                </a:solidFill>
              </a:rPr>
              <a:t>Managerial staff’ units of competencies</a:t>
            </a:r>
            <a:r>
              <a:rPr lang="pl-PL" dirty="0" smtClean="0">
                <a:solidFill>
                  <a:srgbClr val="FF0000"/>
                </a:solidFill>
              </a:rPr>
              <a:t> </a:t>
            </a:r>
            <a:r>
              <a:rPr lang="en-US" b="1" dirty="0" smtClean="0">
                <a:solidFill>
                  <a:srgbClr val="FF0000"/>
                </a:solidFill>
              </a:rPr>
              <a:t>– PART </a:t>
            </a:r>
            <a:r>
              <a:rPr lang="pl-PL" b="1" dirty="0" smtClean="0">
                <a:solidFill>
                  <a:srgbClr val="FF0000"/>
                </a:solidFill>
              </a:rPr>
              <a:t>1</a:t>
            </a:r>
            <a:endParaRPr lang="en-US" dirty="0">
              <a:solidFill>
                <a:srgbClr val="FF0000"/>
              </a:solidFill>
            </a:endParaRPr>
          </a:p>
        </p:txBody>
      </p:sp>
      <p:sp>
        <p:nvSpPr>
          <p:cNvPr id="10" name="Заголовок 1"/>
          <p:cNvSpPr txBox="1">
            <a:spLocks/>
          </p:cNvSpPr>
          <p:nvPr/>
        </p:nvSpPr>
        <p:spPr bwMode="auto">
          <a:xfrm>
            <a:off x="899592" y="188650"/>
            <a:ext cx="7772400" cy="92738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 </a:t>
            </a:r>
            <a:r>
              <a:rPr lang="pl-PL" sz="2000" dirty="0" smtClean="0">
                <a:solidFill>
                  <a:srgbClr val="0070C0"/>
                </a:solidFill>
                <a:latin typeface="Arial" pitchFamily="34" charset="0"/>
                <a:cs typeface="Arial" pitchFamily="34" charset="0"/>
              </a:rPr>
              <a:t/>
            </a:r>
            <a:br>
              <a:rPr lang="pl-PL" sz="2000" dirty="0" smtClean="0">
                <a:solidFill>
                  <a:srgbClr val="0070C0"/>
                </a:solidFill>
                <a:latin typeface="Arial" pitchFamily="34" charset="0"/>
                <a:cs typeface="Arial" pitchFamily="34" charset="0"/>
              </a:rPr>
            </a:br>
            <a:r>
              <a:rPr lang="en-US" sz="2000" dirty="0" smtClean="0">
                <a:solidFill>
                  <a:srgbClr val="0070C0"/>
                </a:solidFill>
                <a:latin typeface="Arial" pitchFamily="34" charset="0"/>
                <a:cs typeface="Arial" pitchFamily="34" charset="0"/>
              </a:rPr>
              <a:t>Teachers’ Competency Framework</a:t>
            </a:r>
            <a:endParaRPr lang="en-US" sz="2000" dirty="0" smtClean="0">
              <a:solidFill>
                <a:srgbClr val="0070C0"/>
              </a:solidFill>
            </a:endParaRPr>
          </a:p>
        </p:txBody>
      </p:sp>
      <p:graphicFrame>
        <p:nvGraphicFramePr>
          <p:cNvPr id="8" name="Diagram 7"/>
          <p:cNvGraphicFramePr/>
          <p:nvPr/>
        </p:nvGraphicFramePr>
        <p:xfrm>
          <a:off x="453707" y="1844824"/>
          <a:ext cx="8236585" cy="4608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7396445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a:t>
            </a:r>
            <a:r>
              <a:rPr lang="en-GB" sz="1200" b="1" dirty="0" smtClean="0">
                <a:solidFill>
                  <a:srgbClr val="000066"/>
                </a:solidFill>
              </a:rPr>
              <a:t>by the EU</a:t>
            </a:r>
            <a:endParaRPr lang="bg-BG" dirty="0">
              <a:solidFill>
                <a:prstClr val="black"/>
              </a:solidFill>
              <a:latin typeface="Arial" charset="0"/>
            </a:endParaRPr>
          </a:p>
        </p:txBody>
      </p:sp>
      <p:sp>
        <p:nvSpPr>
          <p:cNvPr id="5"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marL="342900" indent="-342900">
              <a:buFont typeface="Arial" panose="020B0604020202020204" pitchFamily="34" charset="0"/>
              <a:buChar char="•"/>
            </a:pPr>
            <a:endParaRPr lang="en-GB" sz="2800" dirty="0" smtClean="0">
              <a:solidFill>
                <a:srgbClr val="0070C0"/>
              </a:solidFill>
              <a:latin typeface="Calibri"/>
              <a:cs typeface="Arial" charset="0"/>
            </a:endParaRPr>
          </a:p>
          <a:p>
            <a:endParaRPr lang="bg-BG" sz="2800" dirty="0">
              <a:solidFill>
                <a:srgbClr val="0070C0"/>
              </a:solidFill>
              <a:latin typeface="Calibri"/>
            </a:endParaRPr>
          </a:p>
          <a:p>
            <a:endParaRPr lang="en-GB" sz="2800" dirty="0" smtClean="0">
              <a:solidFill>
                <a:srgbClr val="0070C0"/>
              </a:solidFill>
              <a:latin typeface="Calibri"/>
            </a:endParaRPr>
          </a:p>
          <a:p>
            <a:pPr marL="342900" indent="-342900">
              <a:buFont typeface="Arial" panose="020B0604020202020204" pitchFamily="34" charset="0"/>
              <a:buChar char="•"/>
            </a:pPr>
            <a:endParaRPr lang="en-GB" sz="2800" dirty="0" smtClean="0">
              <a:solidFill>
                <a:srgbClr val="0070C0"/>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Arial" panose="020B0604020202020204" pitchFamily="34" charset="0"/>
              <a:buChar char="•"/>
            </a:pPr>
            <a:endParaRPr lang="en-GB" sz="2800" b="1" dirty="0" smtClean="0">
              <a:solidFill>
                <a:prstClr val="black"/>
              </a:solidFill>
              <a:latin typeface="Calibri"/>
            </a:endParaRPr>
          </a:p>
          <a:p>
            <a:pPr marL="342900" indent="-342900"/>
            <a:endParaRPr lang="en-GB" b="1" dirty="0" smtClean="0">
              <a:solidFill>
                <a:srgbClr val="C00000"/>
              </a:solidFill>
              <a:latin typeface="Calibri"/>
            </a:endParaRPr>
          </a:p>
        </p:txBody>
      </p:sp>
      <p:sp>
        <p:nvSpPr>
          <p:cNvPr id="9" name="Rectangle 1"/>
          <p:cNvSpPr>
            <a:spLocks noChangeArrowheads="1"/>
          </p:cNvSpPr>
          <p:nvPr/>
        </p:nvSpPr>
        <p:spPr bwMode="auto">
          <a:xfrm>
            <a:off x="1259632" y="1085255"/>
            <a:ext cx="612068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en-US" dirty="0" smtClean="0">
                <a:solidFill>
                  <a:prstClr val="black"/>
                </a:solidFill>
              </a:rPr>
              <a:t>OCCUPATIONAL FUNCTIONAL MAP</a:t>
            </a:r>
          </a:p>
          <a:p>
            <a:pPr algn="ctr"/>
            <a:r>
              <a:rPr lang="ru-RU" b="1" dirty="0" smtClean="0">
                <a:solidFill>
                  <a:srgbClr val="FF0000"/>
                </a:solidFill>
              </a:rPr>
              <a:t>Managerial staff’ units of competencies</a:t>
            </a:r>
            <a:r>
              <a:rPr lang="pl-PL" dirty="0" smtClean="0">
                <a:solidFill>
                  <a:srgbClr val="FF0000"/>
                </a:solidFill>
              </a:rPr>
              <a:t> </a:t>
            </a:r>
            <a:r>
              <a:rPr lang="en-US" b="1" dirty="0" smtClean="0">
                <a:solidFill>
                  <a:srgbClr val="FF0000"/>
                </a:solidFill>
              </a:rPr>
              <a:t>– PART 2</a:t>
            </a:r>
            <a:endParaRPr lang="en-US" dirty="0">
              <a:solidFill>
                <a:srgbClr val="FF0000"/>
              </a:solidFill>
            </a:endParaRPr>
          </a:p>
        </p:txBody>
      </p:sp>
      <p:sp>
        <p:nvSpPr>
          <p:cNvPr id="10" name="Заголовок 1"/>
          <p:cNvSpPr txBox="1">
            <a:spLocks/>
          </p:cNvSpPr>
          <p:nvPr/>
        </p:nvSpPr>
        <p:spPr bwMode="auto">
          <a:xfrm>
            <a:off x="899592" y="188650"/>
            <a:ext cx="7772400" cy="92738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 </a:t>
            </a:r>
            <a:r>
              <a:rPr lang="pl-PL" sz="2000" dirty="0" smtClean="0">
                <a:solidFill>
                  <a:srgbClr val="0070C0"/>
                </a:solidFill>
                <a:latin typeface="Arial" pitchFamily="34" charset="0"/>
                <a:cs typeface="Arial" pitchFamily="34" charset="0"/>
              </a:rPr>
              <a:t/>
            </a:r>
            <a:br>
              <a:rPr lang="pl-PL" sz="2000" dirty="0" smtClean="0">
                <a:solidFill>
                  <a:srgbClr val="0070C0"/>
                </a:solidFill>
                <a:latin typeface="Arial" pitchFamily="34" charset="0"/>
                <a:cs typeface="Arial" pitchFamily="34" charset="0"/>
              </a:rPr>
            </a:br>
            <a:r>
              <a:rPr lang="en-US" sz="2000" dirty="0" smtClean="0">
                <a:solidFill>
                  <a:srgbClr val="0070C0"/>
                </a:solidFill>
                <a:latin typeface="Arial" pitchFamily="34" charset="0"/>
                <a:cs typeface="Arial" pitchFamily="34" charset="0"/>
              </a:rPr>
              <a:t>Teachers’ Competency Framework</a:t>
            </a:r>
            <a:endParaRPr lang="en-US" sz="2000" dirty="0" smtClean="0">
              <a:solidFill>
                <a:srgbClr val="0070C0"/>
              </a:solidFill>
            </a:endParaRPr>
          </a:p>
        </p:txBody>
      </p:sp>
      <p:graphicFrame>
        <p:nvGraphicFramePr>
          <p:cNvPr id="7" name="Diagram 6"/>
          <p:cNvGraphicFramePr/>
          <p:nvPr/>
        </p:nvGraphicFramePr>
        <p:xfrm>
          <a:off x="395536" y="1844824"/>
          <a:ext cx="8236585" cy="4248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7396445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a:t>
            </a:r>
            <a:r>
              <a:rPr lang="en-GB" sz="1200" b="1" dirty="0" smtClean="0">
                <a:solidFill>
                  <a:srgbClr val="000066"/>
                </a:solidFill>
              </a:rPr>
              <a:t>by the EU</a:t>
            </a:r>
            <a:endParaRPr lang="bg-BG" dirty="0">
              <a:solidFill>
                <a:prstClr val="black"/>
              </a:solidFill>
              <a:latin typeface="Arial" charset="0"/>
            </a:endParaRPr>
          </a:p>
        </p:txBody>
      </p:sp>
      <p:sp>
        <p:nvSpPr>
          <p:cNvPr id="5"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marL="342900" indent="-342900">
              <a:buFont typeface="Arial" panose="020B0604020202020204" pitchFamily="34" charset="0"/>
              <a:buChar char="•"/>
            </a:pPr>
            <a:endParaRPr lang="en-GB" sz="2800" dirty="0" smtClean="0">
              <a:solidFill>
                <a:srgbClr val="0070C0"/>
              </a:solidFill>
              <a:latin typeface="Calibri"/>
              <a:cs typeface="Arial" charset="0"/>
            </a:endParaRPr>
          </a:p>
          <a:p>
            <a:endParaRPr lang="bg-BG" sz="2800" dirty="0">
              <a:solidFill>
                <a:srgbClr val="0070C0"/>
              </a:solidFill>
              <a:latin typeface="Calibri"/>
            </a:endParaRPr>
          </a:p>
          <a:p>
            <a:endParaRPr lang="en-GB" sz="2800" dirty="0" smtClean="0">
              <a:solidFill>
                <a:srgbClr val="0070C0"/>
              </a:solidFill>
              <a:latin typeface="Calibri"/>
            </a:endParaRPr>
          </a:p>
          <a:p>
            <a:pPr marL="342900" indent="-342900">
              <a:buFont typeface="Arial" panose="020B0604020202020204" pitchFamily="34" charset="0"/>
              <a:buChar char="•"/>
            </a:pPr>
            <a:endParaRPr lang="en-GB" sz="2800" dirty="0" smtClean="0">
              <a:solidFill>
                <a:srgbClr val="0070C0"/>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Arial" panose="020B0604020202020204" pitchFamily="34" charset="0"/>
              <a:buChar char="•"/>
            </a:pPr>
            <a:endParaRPr lang="en-GB" sz="2800" b="1" dirty="0" smtClean="0">
              <a:solidFill>
                <a:prstClr val="black"/>
              </a:solidFill>
              <a:latin typeface="Calibri"/>
            </a:endParaRPr>
          </a:p>
          <a:p>
            <a:pPr marL="342900" indent="-342900"/>
            <a:endParaRPr lang="en-GB" b="1" dirty="0" smtClean="0">
              <a:solidFill>
                <a:srgbClr val="C00000"/>
              </a:solidFill>
              <a:latin typeface="Calibri"/>
            </a:endParaRPr>
          </a:p>
        </p:txBody>
      </p:sp>
      <p:sp>
        <p:nvSpPr>
          <p:cNvPr id="9" name="Rectangle 1"/>
          <p:cNvSpPr>
            <a:spLocks noChangeArrowheads="1"/>
          </p:cNvSpPr>
          <p:nvPr/>
        </p:nvSpPr>
        <p:spPr bwMode="auto">
          <a:xfrm>
            <a:off x="1259632" y="1085255"/>
            <a:ext cx="612068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en-US" dirty="0" smtClean="0">
                <a:solidFill>
                  <a:prstClr val="black"/>
                </a:solidFill>
              </a:rPr>
              <a:t>OCCUPATIONAL FUNCTIONAL MAP</a:t>
            </a:r>
          </a:p>
          <a:p>
            <a:pPr algn="ctr"/>
            <a:r>
              <a:rPr lang="ru-RU" b="1" dirty="0" smtClean="0">
                <a:solidFill>
                  <a:srgbClr val="FF0000"/>
                </a:solidFill>
              </a:rPr>
              <a:t>Managerial staff’ units of competencies</a:t>
            </a:r>
            <a:r>
              <a:rPr lang="pl-PL" dirty="0" smtClean="0">
                <a:solidFill>
                  <a:srgbClr val="FF0000"/>
                </a:solidFill>
              </a:rPr>
              <a:t> </a:t>
            </a:r>
            <a:r>
              <a:rPr lang="en-US" b="1" dirty="0" smtClean="0">
                <a:solidFill>
                  <a:srgbClr val="FF0000"/>
                </a:solidFill>
              </a:rPr>
              <a:t>– PART 2</a:t>
            </a:r>
            <a:endParaRPr lang="en-US" dirty="0">
              <a:solidFill>
                <a:srgbClr val="FF0000"/>
              </a:solidFill>
            </a:endParaRPr>
          </a:p>
        </p:txBody>
      </p:sp>
      <p:sp>
        <p:nvSpPr>
          <p:cNvPr id="10" name="Заголовок 1"/>
          <p:cNvSpPr txBox="1">
            <a:spLocks/>
          </p:cNvSpPr>
          <p:nvPr/>
        </p:nvSpPr>
        <p:spPr bwMode="auto">
          <a:xfrm>
            <a:off x="899592" y="188650"/>
            <a:ext cx="7772400" cy="92738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 </a:t>
            </a:r>
            <a:r>
              <a:rPr lang="pl-PL" sz="2000" dirty="0" smtClean="0">
                <a:solidFill>
                  <a:srgbClr val="0070C0"/>
                </a:solidFill>
                <a:latin typeface="Arial" pitchFamily="34" charset="0"/>
                <a:cs typeface="Arial" pitchFamily="34" charset="0"/>
              </a:rPr>
              <a:t/>
            </a:r>
            <a:br>
              <a:rPr lang="pl-PL" sz="2000" dirty="0" smtClean="0">
                <a:solidFill>
                  <a:srgbClr val="0070C0"/>
                </a:solidFill>
                <a:latin typeface="Arial" pitchFamily="34" charset="0"/>
                <a:cs typeface="Arial" pitchFamily="34" charset="0"/>
              </a:rPr>
            </a:br>
            <a:r>
              <a:rPr lang="en-US" sz="2000" dirty="0" smtClean="0">
                <a:solidFill>
                  <a:srgbClr val="0070C0"/>
                </a:solidFill>
                <a:latin typeface="Arial" pitchFamily="34" charset="0"/>
                <a:cs typeface="Arial" pitchFamily="34" charset="0"/>
              </a:rPr>
              <a:t>Teachers’ Competency Framework</a:t>
            </a:r>
            <a:endParaRPr lang="en-US" sz="2000" dirty="0" smtClean="0">
              <a:solidFill>
                <a:srgbClr val="0070C0"/>
              </a:solidFill>
            </a:endParaRPr>
          </a:p>
        </p:txBody>
      </p:sp>
      <p:graphicFrame>
        <p:nvGraphicFramePr>
          <p:cNvPr id="8" name="Diagram 7"/>
          <p:cNvGraphicFramePr/>
          <p:nvPr/>
        </p:nvGraphicFramePr>
        <p:xfrm>
          <a:off x="467544" y="1700808"/>
          <a:ext cx="8236585" cy="40666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7396445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a:t>
            </a:r>
            <a:r>
              <a:rPr lang="en-GB" sz="1200" b="1" dirty="0" smtClean="0">
                <a:solidFill>
                  <a:srgbClr val="000066"/>
                </a:solidFill>
              </a:rPr>
              <a:t>by the EU</a:t>
            </a:r>
            <a:endParaRPr lang="bg-BG" dirty="0">
              <a:solidFill>
                <a:prstClr val="black"/>
              </a:solidFill>
              <a:latin typeface="Arial" charset="0"/>
            </a:endParaRPr>
          </a:p>
        </p:txBody>
      </p:sp>
      <p:sp>
        <p:nvSpPr>
          <p:cNvPr id="5"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marL="342900" indent="-342900">
              <a:buFont typeface="Arial" panose="020B0604020202020204" pitchFamily="34" charset="0"/>
              <a:buChar char="•"/>
            </a:pPr>
            <a:endParaRPr lang="en-GB" sz="2800" dirty="0" smtClean="0">
              <a:solidFill>
                <a:srgbClr val="0070C0"/>
              </a:solidFill>
              <a:latin typeface="Calibri"/>
              <a:cs typeface="Arial" charset="0"/>
            </a:endParaRPr>
          </a:p>
          <a:p>
            <a:endParaRPr lang="bg-BG" sz="2800" dirty="0">
              <a:solidFill>
                <a:srgbClr val="0070C0"/>
              </a:solidFill>
              <a:latin typeface="Calibri"/>
            </a:endParaRPr>
          </a:p>
          <a:p>
            <a:endParaRPr lang="en-GB" sz="2800" dirty="0" smtClean="0">
              <a:solidFill>
                <a:srgbClr val="0070C0"/>
              </a:solidFill>
              <a:latin typeface="Calibri"/>
            </a:endParaRPr>
          </a:p>
          <a:p>
            <a:pPr marL="342900" indent="-342900">
              <a:buFont typeface="Arial" panose="020B0604020202020204" pitchFamily="34" charset="0"/>
              <a:buChar char="•"/>
            </a:pPr>
            <a:endParaRPr lang="en-GB" sz="2800" dirty="0" smtClean="0">
              <a:solidFill>
                <a:srgbClr val="0070C0"/>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Arial" panose="020B0604020202020204" pitchFamily="34" charset="0"/>
              <a:buChar char="•"/>
            </a:pPr>
            <a:endParaRPr lang="en-GB" sz="2800" b="1" dirty="0" smtClean="0">
              <a:solidFill>
                <a:prstClr val="black"/>
              </a:solidFill>
              <a:latin typeface="Calibri"/>
            </a:endParaRPr>
          </a:p>
          <a:p>
            <a:pPr marL="342900" indent="-342900"/>
            <a:endParaRPr lang="en-GB" b="1" dirty="0" smtClean="0">
              <a:solidFill>
                <a:srgbClr val="C00000"/>
              </a:solidFill>
              <a:latin typeface="Calibri"/>
            </a:endParaRPr>
          </a:p>
        </p:txBody>
      </p:sp>
      <p:sp>
        <p:nvSpPr>
          <p:cNvPr id="9" name="Rectangle 1"/>
          <p:cNvSpPr>
            <a:spLocks noChangeArrowheads="1"/>
          </p:cNvSpPr>
          <p:nvPr/>
        </p:nvSpPr>
        <p:spPr bwMode="auto">
          <a:xfrm>
            <a:off x="1259632" y="1067835"/>
            <a:ext cx="648072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en-US" sz="1600" dirty="0" smtClean="0">
                <a:solidFill>
                  <a:prstClr val="black"/>
                </a:solidFill>
              </a:rPr>
              <a:t>OCCUPATIONAL FUNCTIONAL MAP</a:t>
            </a:r>
          </a:p>
          <a:p>
            <a:pPr algn="ctr"/>
            <a:r>
              <a:rPr lang="pl-PL" sz="1600" b="1" dirty="0" err="1" smtClean="0">
                <a:solidFill>
                  <a:srgbClr val="FF0000"/>
                </a:solidFill>
              </a:rPr>
              <a:t>Teacher</a:t>
            </a:r>
            <a:r>
              <a:rPr lang="pl-PL" sz="1600" b="1" dirty="0" smtClean="0">
                <a:solidFill>
                  <a:srgbClr val="FF0000"/>
                </a:solidFill>
              </a:rPr>
              <a:t> on </a:t>
            </a:r>
            <a:r>
              <a:rPr lang="pl-PL" sz="1600" b="1" dirty="0" err="1" smtClean="0">
                <a:solidFill>
                  <a:srgbClr val="FF0000"/>
                </a:solidFill>
              </a:rPr>
              <a:t>practical</a:t>
            </a:r>
            <a:r>
              <a:rPr lang="pl-PL" sz="1600" b="1" dirty="0" smtClean="0">
                <a:solidFill>
                  <a:srgbClr val="FF0000"/>
                </a:solidFill>
              </a:rPr>
              <a:t> </a:t>
            </a:r>
            <a:r>
              <a:rPr lang="pl-PL" sz="1600" b="1" dirty="0" err="1" smtClean="0">
                <a:solidFill>
                  <a:srgbClr val="FF0000"/>
                </a:solidFill>
              </a:rPr>
              <a:t>subject</a:t>
            </a:r>
            <a:r>
              <a:rPr lang="pl-PL" sz="1600" b="1" dirty="0" smtClean="0">
                <a:solidFill>
                  <a:srgbClr val="FF0000"/>
                </a:solidFill>
              </a:rPr>
              <a:t>: </a:t>
            </a:r>
            <a:r>
              <a:rPr lang="pl-PL" sz="1600" b="1" dirty="0" err="1" smtClean="0">
                <a:solidFill>
                  <a:srgbClr val="FF0000"/>
                </a:solidFill>
              </a:rPr>
              <a:t>Fabrication</a:t>
            </a:r>
            <a:r>
              <a:rPr lang="pl-PL" sz="1600" b="1" dirty="0" smtClean="0">
                <a:solidFill>
                  <a:srgbClr val="FF0000"/>
                </a:solidFill>
              </a:rPr>
              <a:t> and </a:t>
            </a:r>
            <a:r>
              <a:rPr lang="pl-PL" sz="1600" b="1" dirty="0" err="1" smtClean="0">
                <a:solidFill>
                  <a:srgbClr val="FF0000"/>
                </a:solidFill>
              </a:rPr>
              <a:t>Welding</a:t>
            </a:r>
            <a:r>
              <a:rPr lang="pl-PL" sz="1600" dirty="0" smtClean="0">
                <a:solidFill>
                  <a:srgbClr val="FF0000"/>
                </a:solidFill>
              </a:rPr>
              <a:t> </a:t>
            </a:r>
            <a:r>
              <a:rPr lang="en-US" sz="1600" b="1" dirty="0" smtClean="0">
                <a:solidFill>
                  <a:srgbClr val="FF0000"/>
                </a:solidFill>
              </a:rPr>
              <a:t>– PART </a:t>
            </a:r>
            <a:r>
              <a:rPr lang="pl-PL" sz="1600" b="1" dirty="0" smtClean="0">
                <a:solidFill>
                  <a:srgbClr val="FF0000"/>
                </a:solidFill>
              </a:rPr>
              <a:t>1</a:t>
            </a:r>
            <a:endParaRPr lang="en-US" sz="1600" dirty="0">
              <a:solidFill>
                <a:srgbClr val="FF0000"/>
              </a:solidFill>
            </a:endParaRPr>
          </a:p>
        </p:txBody>
      </p:sp>
      <p:sp>
        <p:nvSpPr>
          <p:cNvPr id="10" name="Заголовок 1"/>
          <p:cNvSpPr txBox="1">
            <a:spLocks/>
          </p:cNvSpPr>
          <p:nvPr/>
        </p:nvSpPr>
        <p:spPr bwMode="auto">
          <a:xfrm>
            <a:off x="899592" y="188650"/>
            <a:ext cx="7772400" cy="92738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 </a:t>
            </a:r>
            <a:r>
              <a:rPr lang="pl-PL" sz="2000" dirty="0" smtClean="0">
                <a:solidFill>
                  <a:srgbClr val="0070C0"/>
                </a:solidFill>
                <a:latin typeface="Arial" pitchFamily="34" charset="0"/>
                <a:cs typeface="Arial" pitchFamily="34" charset="0"/>
              </a:rPr>
              <a:t/>
            </a:r>
            <a:br>
              <a:rPr lang="pl-PL" sz="2000" dirty="0" smtClean="0">
                <a:solidFill>
                  <a:srgbClr val="0070C0"/>
                </a:solidFill>
                <a:latin typeface="Arial" pitchFamily="34" charset="0"/>
                <a:cs typeface="Arial" pitchFamily="34" charset="0"/>
              </a:rPr>
            </a:br>
            <a:r>
              <a:rPr lang="en-US" sz="2000" dirty="0" smtClean="0">
                <a:solidFill>
                  <a:srgbClr val="0070C0"/>
                </a:solidFill>
                <a:latin typeface="Arial" pitchFamily="34" charset="0"/>
                <a:cs typeface="Arial" pitchFamily="34" charset="0"/>
              </a:rPr>
              <a:t>Teachers’ Competency Framework</a:t>
            </a:r>
            <a:endParaRPr lang="en-US" sz="2000" dirty="0" smtClean="0">
              <a:solidFill>
                <a:srgbClr val="0070C0"/>
              </a:solidFill>
            </a:endParaRPr>
          </a:p>
        </p:txBody>
      </p:sp>
      <p:graphicFrame>
        <p:nvGraphicFramePr>
          <p:cNvPr id="8" name="Diagram 7"/>
          <p:cNvGraphicFramePr/>
          <p:nvPr/>
        </p:nvGraphicFramePr>
        <p:xfrm>
          <a:off x="467544" y="1772816"/>
          <a:ext cx="8236972" cy="45365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739644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51520" y="2276872"/>
            <a:ext cx="8712968" cy="1872208"/>
          </a:xfrm>
        </p:spPr>
        <p:txBody>
          <a:bodyPr>
            <a:noAutofit/>
          </a:bodyPr>
          <a:lstStyle/>
          <a:p>
            <a:pPr algn="ctr">
              <a:spcBef>
                <a:spcPts val="960"/>
              </a:spcBef>
              <a:spcAft>
                <a:spcPts val="0"/>
              </a:spcAft>
              <a:defRPr/>
            </a:pPr>
            <a:r>
              <a:rPr lang="en-GB" sz="2800" b="1" dirty="0">
                <a:solidFill>
                  <a:schemeClr val="accent1"/>
                </a:solidFill>
                <a:latin typeface="Arial" pitchFamily="34" charset="0"/>
                <a:cs typeface="Arial" pitchFamily="34" charset="0"/>
              </a:rPr>
              <a:t/>
            </a:r>
            <a:br>
              <a:rPr lang="en-GB" sz="2800" b="1" dirty="0">
                <a:solidFill>
                  <a:schemeClr val="accent1"/>
                </a:solidFill>
                <a:latin typeface="Arial" pitchFamily="34" charset="0"/>
                <a:cs typeface="Arial" pitchFamily="34" charset="0"/>
              </a:rPr>
            </a:br>
            <a:r>
              <a:rPr lang="en-GB" sz="2800" b="1" dirty="0" smtClean="0">
                <a:solidFill>
                  <a:schemeClr val="accent1"/>
                </a:solidFill>
                <a:latin typeface="Arial" pitchFamily="34" charset="0"/>
                <a:cs typeface="Arial" pitchFamily="34" charset="0"/>
              </a:rPr>
              <a:t/>
            </a:r>
            <a:br>
              <a:rPr lang="en-GB" sz="2800" b="1" dirty="0" smtClean="0">
                <a:solidFill>
                  <a:schemeClr val="accent1"/>
                </a:solidFill>
                <a:latin typeface="Arial" pitchFamily="34" charset="0"/>
                <a:cs typeface="Arial" pitchFamily="34" charset="0"/>
              </a:rPr>
            </a:br>
            <a:r>
              <a:rPr lang="en-GB" sz="4000" b="1" dirty="0" smtClean="0">
                <a:solidFill>
                  <a:srgbClr val="002060"/>
                </a:solidFill>
                <a:latin typeface="Arial" pitchFamily="34" charset="0"/>
                <a:cs typeface="Arial" pitchFamily="34" charset="0"/>
              </a:rPr>
              <a:t>QESP I - Lot 2</a:t>
            </a:r>
            <a:r>
              <a:rPr lang="en-GB" sz="2800" b="1" dirty="0">
                <a:solidFill>
                  <a:schemeClr val="accent1"/>
                </a:solidFill>
                <a:latin typeface="Arial" pitchFamily="34" charset="0"/>
                <a:cs typeface="Arial" pitchFamily="34" charset="0"/>
              </a:rPr>
              <a:t/>
            </a:r>
            <a:br>
              <a:rPr lang="en-GB" sz="2800" b="1" dirty="0">
                <a:solidFill>
                  <a:schemeClr val="accent1"/>
                </a:solidFill>
                <a:latin typeface="Arial" pitchFamily="34" charset="0"/>
                <a:cs typeface="Arial" pitchFamily="34" charset="0"/>
              </a:rPr>
            </a:br>
            <a:r>
              <a:rPr lang="en-GB" sz="2800" b="1" dirty="0" smtClean="0">
                <a:solidFill>
                  <a:schemeClr val="accent1"/>
                </a:solidFill>
                <a:latin typeface="Arial" pitchFamily="34" charset="0"/>
                <a:cs typeface="Arial" pitchFamily="34" charset="0"/>
              </a:rPr>
              <a:t/>
            </a:r>
            <a:br>
              <a:rPr lang="en-GB" sz="2800" b="1" dirty="0" smtClean="0">
                <a:solidFill>
                  <a:schemeClr val="accent1"/>
                </a:solidFill>
                <a:latin typeface="Arial" pitchFamily="34" charset="0"/>
                <a:cs typeface="Arial" pitchFamily="34" charset="0"/>
              </a:rPr>
            </a:br>
            <a:r>
              <a:rPr lang="en-GB" sz="2800" b="1" dirty="0" smtClean="0">
                <a:solidFill>
                  <a:schemeClr val="accent1"/>
                </a:solidFill>
                <a:latin typeface="Arial" pitchFamily="34" charset="0"/>
                <a:cs typeface="Arial" pitchFamily="34" charset="0"/>
              </a:rPr>
              <a:t>Technical </a:t>
            </a:r>
            <a:r>
              <a:rPr lang="en-GB" sz="2800" b="1" dirty="0">
                <a:solidFill>
                  <a:schemeClr val="accent1"/>
                </a:solidFill>
                <a:latin typeface="Arial" pitchFamily="34" charset="0"/>
                <a:cs typeface="Arial" pitchFamily="34" charset="0"/>
              </a:rPr>
              <a:t>assistance to the Ministry of Labour, Migration and Employment of Population in the area of in-service teacher training for the initial technical, vocational education and training </a:t>
            </a:r>
            <a:r>
              <a:rPr lang="en-GB" sz="2800" b="1" dirty="0" smtClean="0">
                <a:solidFill>
                  <a:schemeClr val="accent1"/>
                </a:solidFill>
                <a:latin typeface="Arial" pitchFamily="34" charset="0"/>
                <a:cs typeface="Arial" pitchFamily="34" charset="0"/>
              </a:rPr>
              <a:t>system</a:t>
            </a:r>
            <a:endParaRPr lang="ru-RU" sz="2800" dirty="0">
              <a:solidFill>
                <a:schemeClr val="accent1"/>
              </a:solidFill>
              <a:latin typeface="Arial" pitchFamily="34" charset="0"/>
              <a:ea typeface="Times New Roman"/>
              <a:cs typeface="Arial" pitchFamily="34" charset="0"/>
            </a:endParaRPr>
          </a:p>
        </p:txBody>
      </p:sp>
    </p:spTree>
    <p:extLst>
      <p:ext uri="{BB962C8B-B14F-4D97-AF65-F5344CB8AC3E}">
        <p14:creationId xmlns:p14="http://schemas.microsoft.com/office/powerpoint/2010/main" val="375449834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a:t>
            </a:r>
            <a:r>
              <a:rPr lang="en-GB" sz="1200" b="1" dirty="0" smtClean="0">
                <a:solidFill>
                  <a:srgbClr val="000066"/>
                </a:solidFill>
              </a:rPr>
              <a:t>by the EU</a:t>
            </a:r>
            <a:endParaRPr lang="bg-BG" dirty="0">
              <a:solidFill>
                <a:prstClr val="black"/>
              </a:solidFill>
              <a:latin typeface="Arial" charset="0"/>
            </a:endParaRPr>
          </a:p>
        </p:txBody>
      </p:sp>
      <p:sp>
        <p:nvSpPr>
          <p:cNvPr id="5"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marL="342900" indent="-342900">
              <a:buFont typeface="Arial" panose="020B0604020202020204" pitchFamily="34" charset="0"/>
              <a:buChar char="•"/>
            </a:pPr>
            <a:endParaRPr lang="en-GB" sz="2800" dirty="0" smtClean="0">
              <a:solidFill>
                <a:srgbClr val="0070C0"/>
              </a:solidFill>
              <a:latin typeface="Calibri"/>
              <a:cs typeface="Arial" charset="0"/>
            </a:endParaRPr>
          </a:p>
          <a:p>
            <a:endParaRPr lang="bg-BG" sz="2800" dirty="0">
              <a:solidFill>
                <a:srgbClr val="0070C0"/>
              </a:solidFill>
              <a:latin typeface="Calibri"/>
            </a:endParaRPr>
          </a:p>
          <a:p>
            <a:endParaRPr lang="en-GB" sz="2800" dirty="0" smtClean="0">
              <a:solidFill>
                <a:srgbClr val="0070C0"/>
              </a:solidFill>
              <a:latin typeface="Calibri"/>
            </a:endParaRPr>
          </a:p>
          <a:p>
            <a:pPr marL="342900" indent="-342900">
              <a:buFont typeface="Arial" panose="020B0604020202020204" pitchFamily="34" charset="0"/>
              <a:buChar char="•"/>
            </a:pPr>
            <a:endParaRPr lang="en-GB" sz="2800" dirty="0" smtClean="0">
              <a:solidFill>
                <a:srgbClr val="0070C0"/>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Arial" panose="020B0604020202020204" pitchFamily="34" charset="0"/>
              <a:buChar char="•"/>
            </a:pPr>
            <a:endParaRPr lang="en-GB" sz="2800" b="1" dirty="0" smtClean="0">
              <a:solidFill>
                <a:prstClr val="black"/>
              </a:solidFill>
              <a:latin typeface="Calibri"/>
            </a:endParaRPr>
          </a:p>
          <a:p>
            <a:pPr marL="342900" indent="-342900"/>
            <a:endParaRPr lang="en-GB" b="1" dirty="0" smtClean="0">
              <a:solidFill>
                <a:srgbClr val="C00000"/>
              </a:solidFill>
              <a:latin typeface="Calibri"/>
            </a:endParaRPr>
          </a:p>
        </p:txBody>
      </p:sp>
      <p:sp>
        <p:nvSpPr>
          <p:cNvPr id="9" name="Rectangle 1"/>
          <p:cNvSpPr>
            <a:spLocks noChangeArrowheads="1"/>
          </p:cNvSpPr>
          <p:nvPr/>
        </p:nvSpPr>
        <p:spPr bwMode="auto">
          <a:xfrm>
            <a:off x="1259632" y="1100644"/>
            <a:ext cx="6480720" cy="6155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en-US" dirty="0" smtClean="0">
                <a:solidFill>
                  <a:prstClr val="black"/>
                </a:solidFill>
              </a:rPr>
              <a:t>OCCUPATIONAL FUNCTIONAL MAP</a:t>
            </a:r>
          </a:p>
          <a:p>
            <a:pPr algn="ctr"/>
            <a:r>
              <a:rPr lang="pl-PL" sz="1600" b="1" dirty="0" err="1" smtClean="0">
                <a:solidFill>
                  <a:srgbClr val="FF0000"/>
                </a:solidFill>
              </a:rPr>
              <a:t>Teacher</a:t>
            </a:r>
            <a:r>
              <a:rPr lang="pl-PL" sz="1600" b="1" dirty="0" smtClean="0">
                <a:solidFill>
                  <a:srgbClr val="FF0000"/>
                </a:solidFill>
              </a:rPr>
              <a:t> on </a:t>
            </a:r>
            <a:r>
              <a:rPr lang="pl-PL" sz="1600" b="1" dirty="0" err="1" smtClean="0">
                <a:solidFill>
                  <a:srgbClr val="FF0000"/>
                </a:solidFill>
              </a:rPr>
              <a:t>practical</a:t>
            </a:r>
            <a:r>
              <a:rPr lang="pl-PL" sz="1600" b="1" dirty="0" smtClean="0">
                <a:solidFill>
                  <a:srgbClr val="FF0000"/>
                </a:solidFill>
              </a:rPr>
              <a:t> </a:t>
            </a:r>
            <a:r>
              <a:rPr lang="pl-PL" sz="1600" b="1" dirty="0" err="1" smtClean="0">
                <a:solidFill>
                  <a:srgbClr val="FF0000"/>
                </a:solidFill>
              </a:rPr>
              <a:t>subject</a:t>
            </a:r>
            <a:r>
              <a:rPr lang="pl-PL" sz="1600" b="1" dirty="0" smtClean="0">
                <a:solidFill>
                  <a:srgbClr val="FF0000"/>
                </a:solidFill>
              </a:rPr>
              <a:t>: </a:t>
            </a:r>
            <a:r>
              <a:rPr lang="pl-PL" sz="1600" b="1" dirty="0" err="1" smtClean="0">
                <a:solidFill>
                  <a:srgbClr val="FF0000"/>
                </a:solidFill>
              </a:rPr>
              <a:t>Fabrication</a:t>
            </a:r>
            <a:r>
              <a:rPr lang="pl-PL" sz="1600" b="1" dirty="0" smtClean="0">
                <a:solidFill>
                  <a:srgbClr val="FF0000"/>
                </a:solidFill>
              </a:rPr>
              <a:t> and </a:t>
            </a:r>
            <a:r>
              <a:rPr lang="pl-PL" sz="1600" b="1" dirty="0" err="1" smtClean="0">
                <a:solidFill>
                  <a:srgbClr val="FF0000"/>
                </a:solidFill>
              </a:rPr>
              <a:t>Welding</a:t>
            </a:r>
            <a:r>
              <a:rPr lang="pl-PL" sz="1600" dirty="0" smtClean="0">
                <a:solidFill>
                  <a:srgbClr val="FF0000"/>
                </a:solidFill>
              </a:rPr>
              <a:t> </a:t>
            </a:r>
            <a:r>
              <a:rPr lang="en-US" sz="1600" b="1" dirty="0" smtClean="0">
                <a:solidFill>
                  <a:srgbClr val="FF0000"/>
                </a:solidFill>
              </a:rPr>
              <a:t>– PART </a:t>
            </a:r>
            <a:r>
              <a:rPr lang="pl-PL" sz="1600" b="1" dirty="0" smtClean="0">
                <a:solidFill>
                  <a:srgbClr val="FF0000"/>
                </a:solidFill>
              </a:rPr>
              <a:t>1</a:t>
            </a:r>
            <a:endParaRPr lang="en-US" sz="1600" dirty="0">
              <a:solidFill>
                <a:srgbClr val="FF0000"/>
              </a:solidFill>
            </a:endParaRPr>
          </a:p>
        </p:txBody>
      </p:sp>
      <p:sp>
        <p:nvSpPr>
          <p:cNvPr id="10" name="Заголовок 1"/>
          <p:cNvSpPr txBox="1">
            <a:spLocks/>
          </p:cNvSpPr>
          <p:nvPr/>
        </p:nvSpPr>
        <p:spPr bwMode="auto">
          <a:xfrm>
            <a:off x="899592" y="188650"/>
            <a:ext cx="7772400" cy="92738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 </a:t>
            </a:r>
            <a:r>
              <a:rPr lang="pl-PL" sz="2000" dirty="0" smtClean="0">
                <a:solidFill>
                  <a:srgbClr val="0070C0"/>
                </a:solidFill>
                <a:latin typeface="Arial" pitchFamily="34" charset="0"/>
                <a:cs typeface="Arial" pitchFamily="34" charset="0"/>
              </a:rPr>
              <a:t/>
            </a:r>
            <a:br>
              <a:rPr lang="pl-PL" sz="2000" dirty="0" smtClean="0">
                <a:solidFill>
                  <a:srgbClr val="0070C0"/>
                </a:solidFill>
                <a:latin typeface="Arial" pitchFamily="34" charset="0"/>
                <a:cs typeface="Arial" pitchFamily="34" charset="0"/>
              </a:rPr>
            </a:br>
            <a:r>
              <a:rPr lang="en-US" sz="2000" dirty="0" smtClean="0">
                <a:solidFill>
                  <a:srgbClr val="0070C0"/>
                </a:solidFill>
                <a:latin typeface="Arial" pitchFamily="34" charset="0"/>
                <a:cs typeface="Arial" pitchFamily="34" charset="0"/>
              </a:rPr>
              <a:t>Teachers’ Competency Framework</a:t>
            </a:r>
            <a:endParaRPr lang="en-US" sz="2000" dirty="0" smtClean="0">
              <a:solidFill>
                <a:srgbClr val="0070C0"/>
              </a:solidFill>
            </a:endParaRPr>
          </a:p>
        </p:txBody>
      </p:sp>
      <p:graphicFrame>
        <p:nvGraphicFramePr>
          <p:cNvPr id="8" name="Diagram 7"/>
          <p:cNvGraphicFramePr/>
          <p:nvPr/>
        </p:nvGraphicFramePr>
        <p:xfrm>
          <a:off x="453514" y="1772816"/>
          <a:ext cx="8236972" cy="41044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7396445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a:t>
            </a:r>
            <a:r>
              <a:rPr lang="en-GB" sz="1200" b="1" dirty="0" smtClean="0">
                <a:solidFill>
                  <a:srgbClr val="000066"/>
                </a:solidFill>
              </a:rPr>
              <a:t>by the EU</a:t>
            </a:r>
            <a:endParaRPr lang="bg-BG" dirty="0">
              <a:solidFill>
                <a:prstClr val="black"/>
              </a:solidFill>
              <a:latin typeface="Arial" charset="0"/>
            </a:endParaRPr>
          </a:p>
        </p:txBody>
      </p:sp>
      <p:sp>
        <p:nvSpPr>
          <p:cNvPr id="8" name="Заголовок 1"/>
          <p:cNvSpPr txBox="1">
            <a:spLocks/>
          </p:cNvSpPr>
          <p:nvPr/>
        </p:nvSpPr>
        <p:spPr bwMode="auto">
          <a:xfrm>
            <a:off x="899592" y="188649"/>
            <a:ext cx="7772400" cy="10080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 </a:t>
            </a:r>
            <a:r>
              <a:rPr lang="pl-PL" sz="2000" dirty="0" smtClean="0">
                <a:solidFill>
                  <a:srgbClr val="0070C0"/>
                </a:solidFill>
                <a:latin typeface="Arial" pitchFamily="34" charset="0"/>
                <a:cs typeface="Arial" pitchFamily="34" charset="0"/>
              </a:rPr>
              <a:t/>
            </a:r>
            <a:br>
              <a:rPr lang="pl-PL" sz="2000" dirty="0" smtClean="0">
                <a:solidFill>
                  <a:srgbClr val="0070C0"/>
                </a:solidFill>
                <a:latin typeface="Arial" pitchFamily="34" charset="0"/>
                <a:cs typeface="Arial" pitchFamily="34" charset="0"/>
              </a:rPr>
            </a:br>
            <a:r>
              <a:rPr lang="en-US" sz="2000" dirty="0" smtClean="0">
                <a:solidFill>
                  <a:srgbClr val="0070C0"/>
                </a:solidFill>
                <a:latin typeface="Arial" pitchFamily="34" charset="0"/>
                <a:cs typeface="Arial" pitchFamily="34" charset="0"/>
              </a:rPr>
              <a:t>Teachers’ Competency Framework</a:t>
            </a:r>
            <a:endParaRPr lang="en-US" sz="2000" dirty="0" smtClean="0">
              <a:solidFill>
                <a:srgbClr val="0070C0"/>
              </a:solidFill>
            </a:endParaRPr>
          </a:p>
        </p:txBody>
      </p:sp>
      <p:sp>
        <p:nvSpPr>
          <p:cNvPr id="5" name="Заголовок 1"/>
          <p:cNvSpPr txBox="1">
            <a:spLocks/>
          </p:cNvSpPr>
          <p:nvPr/>
        </p:nvSpPr>
        <p:spPr>
          <a:xfrm>
            <a:off x="395536" y="170080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marL="342900" indent="-342900">
              <a:buFont typeface="Arial" panose="020B0604020202020204" pitchFamily="34" charset="0"/>
              <a:buChar char="•"/>
            </a:pPr>
            <a:endParaRPr lang="en-GB" sz="2800" dirty="0" smtClean="0">
              <a:solidFill>
                <a:srgbClr val="0070C0"/>
              </a:solidFill>
              <a:latin typeface="Calibri"/>
              <a:cs typeface="Arial" charset="0"/>
            </a:endParaRPr>
          </a:p>
          <a:p>
            <a:endParaRPr lang="bg-BG" sz="2800" dirty="0">
              <a:solidFill>
                <a:srgbClr val="0070C0"/>
              </a:solidFill>
              <a:latin typeface="Calibri"/>
            </a:endParaRPr>
          </a:p>
          <a:p>
            <a:endParaRPr lang="en-GB" sz="2800" dirty="0" smtClean="0">
              <a:solidFill>
                <a:srgbClr val="0070C0"/>
              </a:solidFill>
              <a:latin typeface="Calibri"/>
            </a:endParaRPr>
          </a:p>
          <a:p>
            <a:pPr marL="342900" indent="-342900">
              <a:buFont typeface="Arial" panose="020B0604020202020204" pitchFamily="34" charset="0"/>
              <a:buChar char="•"/>
            </a:pPr>
            <a:endParaRPr lang="en-GB" sz="2800" dirty="0" smtClean="0">
              <a:solidFill>
                <a:srgbClr val="0070C0"/>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Arial" panose="020B0604020202020204" pitchFamily="34" charset="0"/>
              <a:buChar char="•"/>
            </a:pPr>
            <a:endParaRPr lang="en-GB" sz="2800" b="1" dirty="0" smtClean="0">
              <a:solidFill>
                <a:prstClr val="black"/>
              </a:solidFill>
              <a:latin typeface="Calibri"/>
            </a:endParaRPr>
          </a:p>
          <a:p>
            <a:pPr marL="342900" indent="-342900"/>
            <a:endParaRPr lang="en-GB" b="1" dirty="0" smtClean="0">
              <a:solidFill>
                <a:srgbClr val="C00000"/>
              </a:solidFill>
              <a:latin typeface="Calibri"/>
            </a:endParaRPr>
          </a:p>
        </p:txBody>
      </p:sp>
      <p:sp>
        <p:nvSpPr>
          <p:cNvPr id="5121" name="Rectangle 1"/>
          <p:cNvSpPr>
            <a:spLocks noChangeArrowheads="1"/>
          </p:cNvSpPr>
          <p:nvPr/>
        </p:nvSpPr>
        <p:spPr bwMode="auto">
          <a:xfrm>
            <a:off x="1810457" y="378528"/>
            <a:ext cx="5803192" cy="160043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ctr" fontAlgn="base">
              <a:spcBef>
                <a:spcPct val="0"/>
              </a:spcBef>
              <a:spcAft>
                <a:spcPct val="0"/>
              </a:spcAft>
            </a:pPr>
            <a:endParaRPr lang="en-US" sz="2000" b="1" dirty="0" smtClean="0"/>
          </a:p>
          <a:p>
            <a:pPr algn="ctr" fontAlgn="base">
              <a:spcBef>
                <a:spcPct val="0"/>
              </a:spcBef>
              <a:spcAft>
                <a:spcPct val="0"/>
              </a:spcAft>
            </a:pPr>
            <a:endParaRPr lang="en-US" sz="2000" b="1" dirty="0"/>
          </a:p>
          <a:p>
            <a:pPr lvl="1" algn="ctr" fontAlgn="base">
              <a:spcBef>
                <a:spcPct val="0"/>
              </a:spcBef>
              <a:spcAft>
                <a:spcPct val="0"/>
              </a:spcAft>
            </a:pPr>
            <a:r>
              <a:rPr lang="en-US" sz="2000" b="1" dirty="0" smtClean="0">
                <a:solidFill>
                  <a:srgbClr val="FF0000"/>
                </a:solidFill>
                <a:latin typeface="Arial" pitchFamily="34" charset="0"/>
                <a:cs typeface="Arial" pitchFamily="34" charset="0"/>
              </a:rPr>
              <a:t>Requirements for a Unit of Com</a:t>
            </a:r>
            <a:r>
              <a:rPr lang="pl-PL" sz="2000" b="1" dirty="0" smtClean="0">
                <a:solidFill>
                  <a:srgbClr val="FF0000"/>
                </a:solidFill>
                <a:latin typeface="Arial" pitchFamily="34" charset="0"/>
                <a:cs typeface="Arial" pitchFamily="34" charset="0"/>
              </a:rPr>
              <a:t>p</a:t>
            </a:r>
            <a:r>
              <a:rPr lang="en-US" sz="2000" b="1" dirty="0" err="1" smtClean="0">
                <a:solidFill>
                  <a:srgbClr val="FF0000"/>
                </a:solidFill>
                <a:latin typeface="Arial" pitchFamily="34" charset="0"/>
                <a:cs typeface="Arial" pitchFamily="34" charset="0"/>
              </a:rPr>
              <a:t>etency</a:t>
            </a:r>
            <a:endParaRPr lang="ru-RU" sz="2000" b="1" dirty="0">
              <a:latin typeface="Arial" pitchFamily="34" charset="0"/>
              <a:cs typeface="Arial" pitchFamily="34" charset="0"/>
            </a:endParaRPr>
          </a:p>
          <a:p>
            <a:pPr algn="ctr" fontAlgn="base">
              <a:spcBef>
                <a:spcPct val="0"/>
              </a:spcBef>
              <a:spcAft>
                <a:spcPct val="0"/>
              </a:spcAft>
            </a:pPr>
            <a:endParaRPr lang="pl-PL" sz="2000" dirty="0" smtClean="0">
              <a:solidFill>
                <a:prstClr val="black"/>
              </a:solidFill>
              <a:cs typeface="Arial" pitchFamily="34" charset="0"/>
            </a:endParaRPr>
          </a:p>
          <a:p>
            <a:pPr eaLnBrk="0" fontAlgn="base" hangingPunct="0">
              <a:spcBef>
                <a:spcPct val="0"/>
              </a:spcBef>
              <a:spcAft>
                <a:spcPct val="0"/>
              </a:spcAft>
            </a:pPr>
            <a:endParaRPr lang="pl-PL" dirty="0" smtClean="0">
              <a:solidFill>
                <a:prstClr val="black"/>
              </a:solidFill>
              <a:latin typeface="Arial" pitchFamily="34" charset="0"/>
              <a:cs typeface="Arial" pitchFamily="34" charset="0"/>
            </a:endParaRPr>
          </a:p>
        </p:txBody>
      </p:sp>
      <p:graphicFrame>
        <p:nvGraphicFramePr>
          <p:cNvPr id="7" name="Tabela 6"/>
          <p:cNvGraphicFramePr>
            <a:graphicFrameLocks noGrp="1"/>
          </p:cNvGraphicFramePr>
          <p:nvPr/>
        </p:nvGraphicFramePr>
        <p:xfrm>
          <a:off x="395536" y="1518835"/>
          <a:ext cx="8568952" cy="5389417"/>
        </p:xfrm>
        <a:graphic>
          <a:graphicData uri="http://schemas.openxmlformats.org/drawingml/2006/table">
            <a:tbl>
              <a:tblPr/>
              <a:tblGrid>
                <a:gridCol w="2737563">
                  <a:extLst>
                    <a:ext uri="{9D8B030D-6E8A-4147-A177-3AD203B41FA5}">
                      <a16:colId xmlns:a16="http://schemas.microsoft.com/office/drawing/2014/main" val="20000"/>
                    </a:ext>
                  </a:extLst>
                </a:gridCol>
                <a:gridCol w="5831389">
                  <a:extLst>
                    <a:ext uri="{9D8B030D-6E8A-4147-A177-3AD203B41FA5}">
                      <a16:colId xmlns:a16="http://schemas.microsoft.com/office/drawing/2014/main" val="20001"/>
                    </a:ext>
                  </a:extLst>
                </a:gridCol>
              </a:tblGrid>
              <a:tr h="348469">
                <a:tc>
                  <a:txBody>
                    <a:bodyPr/>
                    <a:lstStyle/>
                    <a:p>
                      <a:pPr>
                        <a:lnSpc>
                          <a:spcPts val="1205"/>
                        </a:lnSpc>
                        <a:spcAft>
                          <a:spcPts val="0"/>
                        </a:spcAft>
                      </a:pPr>
                      <a:r>
                        <a:rPr lang="en-US" sz="1400" b="1" dirty="0">
                          <a:solidFill>
                            <a:srgbClr val="000000"/>
                          </a:solidFill>
                          <a:latin typeface="Arial Narrow" pitchFamily="34" charset="0"/>
                          <a:ea typeface="Calibri"/>
                          <a:cs typeface="Myriad Pro Light"/>
                        </a:rPr>
                        <a:t>UNIT </a:t>
                      </a:r>
                      <a:r>
                        <a:rPr lang="en-US" sz="1400" b="1" dirty="0" smtClean="0">
                          <a:solidFill>
                            <a:srgbClr val="000000"/>
                          </a:solidFill>
                          <a:latin typeface="Arial Narrow" pitchFamily="34" charset="0"/>
                          <a:ea typeface="Calibri"/>
                          <a:cs typeface="Myriad Pro Light"/>
                        </a:rPr>
                        <a:t>CODE</a:t>
                      </a:r>
                      <a:endParaRPr lang="pl-PL" sz="1400" b="1" dirty="0">
                        <a:latin typeface="Arial Narrow" pitchFamily="34" charset="0"/>
                        <a:ea typeface="Calibri"/>
                        <a:cs typeface="Times New Roman"/>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500"/>
                        </a:spcAft>
                      </a:pPr>
                      <a:r>
                        <a:rPr lang="en-US" sz="1400" b="1" dirty="0" smtClean="0">
                          <a:solidFill>
                            <a:srgbClr val="000000"/>
                          </a:solidFill>
                          <a:latin typeface="Arial Narrow" pitchFamily="34" charset="0"/>
                          <a:ea typeface="Calibri"/>
                          <a:cs typeface="Myriad Pro Light"/>
                        </a:rPr>
                        <a:t>Unit </a:t>
                      </a:r>
                      <a:r>
                        <a:rPr lang="en-US" sz="1400" b="1" dirty="0">
                          <a:solidFill>
                            <a:srgbClr val="000000"/>
                          </a:solidFill>
                          <a:latin typeface="Arial Narrow" pitchFamily="34" charset="0"/>
                          <a:ea typeface="Calibri"/>
                          <a:cs typeface="Myriad Pro Light"/>
                        </a:rPr>
                        <a:t>code identifying the Curriculum</a:t>
                      </a:r>
                      <a:r>
                        <a:rPr lang="en-US" sz="1400" b="1" dirty="0">
                          <a:latin typeface="Arial Narrow" pitchFamily="34" charset="0"/>
                          <a:ea typeface="Calibri"/>
                          <a:cs typeface="Times New Roman"/>
                        </a:rPr>
                        <a:t> </a:t>
                      </a:r>
                      <a:endParaRPr lang="pl-PL" sz="1400" b="1" dirty="0">
                        <a:latin typeface="Arial Narrow" pitchFamily="34" charset="0"/>
                        <a:ea typeface="Calibri"/>
                        <a:cs typeface="Times New Roman"/>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8510">
                <a:tc>
                  <a:txBody>
                    <a:bodyPr/>
                    <a:lstStyle/>
                    <a:p>
                      <a:pPr>
                        <a:lnSpc>
                          <a:spcPts val="1205"/>
                        </a:lnSpc>
                        <a:spcAft>
                          <a:spcPts val="0"/>
                        </a:spcAft>
                      </a:pPr>
                      <a:r>
                        <a:rPr lang="en-US" sz="1400" b="1" dirty="0">
                          <a:solidFill>
                            <a:srgbClr val="000000"/>
                          </a:solidFill>
                          <a:latin typeface="Arial Narrow" pitchFamily="34" charset="0"/>
                          <a:ea typeface="Calibri"/>
                          <a:cs typeface="Myriad Pro Light"/>
                        </a:rPr>
                        <a:t>UNIT TITLE </a:t>
                      </a:r>
                      <a:r>
                        <a:rPr lang="pl-PL" sz="1400" b="1" baseline="0" dirty="0" smtClean="0">
                          <a:solidFill>
                            <a:schemeClr val="tx1"/>
                          </a:solidFill>
                          <a:latin typeface="Arial Narrow" pitchFamily="34" charset="0"/>
                          <a:ea typeface="Calibri"/>
                          <a:cs typeface="Times New Roman"/>
                        </a:rPr>
                        <a:t> </a:t>
                      </a:r>
                      <a:endParaRPr lang="pl-PL" sz="1400" b="1" dirty="0">
                        <a:latin typeface="Arial Narrow" pitchFamily="34" charset="0"/>
                        <a:ea typeface="Calibri"/>
                        <a:cs typeface="Times New Roman"/>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Bef>
                          <a:spcPts val="200"/>
                        </a:spcBef>
                        <a:spcAft>
                          <a:spcPts val="0"/>
                        </a:spcAft>
                      </a:pPr>
                      <a:r>
                        <a:rPr lang="en-US" sz="1400" b="1" dirty="0">
                          <a:latin typeface="Arial Narrow" pitchFamily="34" charset="0"/>
                          <a:ea typeface="Calibri"/>
                          <a:cs typeface="Times New Roman"/>
                        </a:rPr>
                        <a:t>The title concisely describes Unit outcome. </a:t>
                      </a:r>
                      <a:r>
                        <a:rPr lang="pl-PL" sz="1400" b="1" baseline="0" dirty="0" smtClean="0">
                          <a:latin typeface="Arial Narrow" pitchFamily="34" charset="0"/>
                          <a:ea typeface="Calibri"/>
                          <a:cs typeface="Times New Roman"/>
                        </a:rPr>
                        <a:t> </a:t>
                      </a:r>
                      <a:r>
                        <a:rPr lang="en-US" sz="1400" b="1" dirty="0" smtClean="0">
                          <a:latin typeface="Arial Narrow" pitchFamily="34" charset="0"/>
                          <a:ea typeface="Calibri"/>
                          <a:cs typeface="Times New Roman"/>
                        </a:rPr>
                        <a:t>(</a:t>
                      </a:r>
                      <a:r>
                        <a:rPr lang="en-US" sz="1400" b="1" dirty="0">
                          <a:latin typeface="Arial Narrow" pitchFamily="34" charset="0"/>
                          <a:ea typeface="Calibri"/>
                          <a:cs typeface="Times New Roman"/>
                        </a:rPr>
                        <a:t>no more than 100 characters)  </a:t>
                      </a:r>
                      <a:endParaRPr lang="pl-PL" sz="1400" b="1" dirty="0">
                        <a:latin typeface="Arial Narrow" pitchFamily="34" charset="0"/>
                        <a:ea typeface="Calibri"/>
                        <a:cs typeface="Times New Roman"/>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557710">
                <a:tc>
                  <a:txBody>
                    <a:bodyPr/>
                    <a:lstStyle/>
                    <a:p>
                      <a:pPr>
                        <a:lnSpc>
                          <a:spcPts val="1205"/>
                        </a:lnSpc>
                        <a:spcAft>
                          <a:spcPts val="0"/>
                        </a:spcAft>
                      </a:pPr>
                      <a:r>
                        <a:rPr lang="pl-PL" sz="1400" b="1" dirty="0">
                          <a:solidFill>
                            <a:srgbClr val="000000"/>
                          </a:solidFill>
                          <a:latin typeface="Arial Narrow" pitchFamily="34" charset="0"/>
                          <a:ea typeface="Calibri"/>
                          <a:cs typeface="Myriad Pro Light"/>
                        </a:rPr>
                        <a:t>APPLICATION </a:t>
                      </a:r>
                      <a:r>
                        <a:rPr lang="pl-PL" sz="1400" b="0" baseline="0" dirty="0" smtClean="0">
                          <a:solidFill>
                            <a:schemeClr val="tx1"/>
                          </a:solidFill>
                          <a:latin typeface="Arial Narrow" pitchFamily="34" charset="0"/>
                          <a:ea typeface="Calibri"/>
                          <a:cs typeface="Times New Roman"/>
                        </a:rPr>
                        <a:t> </a:t>
                      </a:r>
                      <a:endParaRPr lang="pl-PL" sz="1400" dirty="0">
                        <a:latin typeface="Arial Narrow" pitchFamily="34" charset="0"/>
                        <a:ea typeface="Calibri"/>
                        <a:cs typeface="Times New Roman"/>
                      </a:endParaRPr>
                    </a:p>
                    <a:p>
                      <a:pPr>
                        <a:lnSpc>
                          <a:spcPct val="120000"/>
                        </a:lnSpc>
                        <a:spcBef>
                          <a:spcPts val="200"/>
                        </a:spcBef>
                        <a:spcAft>
                          <a:spcPts val="0"/>
                        </a:spcAft>
                      </a:pPr>
                      <a:r>
                        <a:rPr lang="pl-PL" sz="1400" i="1" dirty="0">
                          <a:latin typeface="Arial Narrow" pitchFamily="34" charset="0"/>
                          <a:ea typeface="Calibri"/>
                          <a:cs typeface="Times New Roman"/>
                        </a:rPr>
                        <a:t> </a:t>
                      </a:r>
                      <a:endParaRPr lang="pl-PL" sz="1400" dirty="0">
                        <a:latin typeface="Arial Narrow" pitchFamily="34" charset="0"/>
                        <a:ea typeface="Calibri"/>
                        <a:cs typeface="Times New Roman"/>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Bef>
                          <a:spcPts val="200"/>
                        </a:spcBef>
                        <a:spcAft>
                          <a:spcPts val="0"/>
                        </a:spcAft>
                      </a:pPr>
                      <a:r>
                        <a:rPr lang="en-US" sz="1400" b="1" dirty="0">
                          <a:latin typeface="Arial Narrow" pitchFamily="34" charset="0"/>
                          <a:ea typeface="Calibri"/>
                          <a:cs typeface="Times New Roman"/>
                        </a:rPr>
                        <a:t>The application section briefly describes the Unit:</a:t>
                      </a:r>
                      <a:endParaRPr lang="pl-PL" sz="1400" b="1" dirty="0">
                        <a:latin typeface="Arial Narrow" pitchFamily="34" charset="0"/>
                        <a:ea typeface="Calibri"/>
                        <a:cs typeface="Times New Roman"/>
                      </a:endParaRPr>
                    </a:p>
                    <a:p>
                      <a:pPr>
                        <a:lnSpc>
                          <a:spcPct val="120000"/>
                        </a:lnSpc>
                        <a:spcBef>
                          <a:spcPts val="200"/>
                        </a:spcBef>
                        <a:spcAft>
                          <a:spcPts val="0"/>
                        </a:spcAft>
                      </a:pPr>
                      <a:r>
                        <a:rPr lang="en-US" sz="1400" b="1" dirty="0">
                          <a:latin typeface="Arial Narrow" pitchFamily="34" charset="0"/>
                          <a:ea typeface="Calibri"/>
                          <a:cs typeface="Times New Roman"/>
                        </a:rPr>
                        <a:t>• a summary statement of Unit content; </a:t>
                      </a:r>
                      <a:endParaRPr lang="pl-PL" sz="1400" b="1" dirty="0">
                        <a:latin typeface="Arial Narrow" pitchFamily="34" charset="0"/>
                        <a:ea typeface="Calibri"/>
                        <a:cs typeface="Times New Roman"/>
                      </a:endParaRPr>
                    </a:p>
                    <a:p>
                      <a:pPr>
                        <a:lnSpc>
                          <a:spcPct val="120000"/>
                        </a:lnSpc>
                        <a:spcBef>
                          <a:spcPts val="200"/>
                        </a:spcBef>
                        <a:spcAft>
                          <a:spcPts val="0"/>
                        </a:spcAft>
                      </a:pPr>
                      <a:r>
                        <a:rPr lang="en-US" sz="1400" b="1" dirty="0">
                          <a:latin typeface="Arial Narrow" pitchFamily="34" charset="0"/>
                          <a:ea typeface="Calibri"/>
                          <a:cs typeface="Times New Roman"/>
                        </a:rPr>
                        <a:t>•focused, useful information on how and where the Unit could be practically applied and who might use it; and </a:t>
                      </a:r>
                      <a:endParaRPr lang="pl-PL" sz="1400" b="1" dirty="0">
                        <a:latin typeface="Arial Narrow" pitchFamily="34" charset="0"/>
                        <a:ea typeface="Calibri"/>
                        <a:cs typeface="Times New Roman"/>
                      </a:endParaRPr>
                    </a:p>
                    <a:p>
                      <a:pPr>
                        <a:lnSpc>
                          <a:spcPct val="120000"/>
                        </a:lnSpc>
                        <a:spcBef>
                          <a:spcPts val="200"/>
                        </a:spcBef>
                        <a:spcAft>
                          <a:spcPts val="0"/>
                        </a:spcAft>
                      </a:pPr>
                      <a:r>
                        <a:rPr lang="en-US" sz="1400" b="1" dirty="0">
                          <a:latin typeface="Arial Narrow" pitchFamily="34" charset="0"/>
                          <a:ea typeface="Calibri"/>
                          <a:cs typeface="Times New Roman"/>
                        </a:rPr>
                        <a:t>• the Unit relationship to any licensing, legislative, regulatory or certification requirements.</a:t>
                      </a:r>
                      <a:endParaRPr lang="pl-PL" sz="1400" b="1" dirty="0">
                        <a:latin typeface="Arial Narrow" pitchFamily="34" charset="0"/>
                        <a:ea typeface="Calibri"/>
                        <a:cs typeface="Times New Roman"/>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52201">
                <a:tc>
                  <a:txBody>
                    <a:bodyPr/>
                    <a:lstStyle/>
                    <a:p>
                      <a:pPr>
                        <a:lnSpc>
                          <a:spcPts val="1205"/>
                        </a:lnSpc>
                        <a:spcAft>
                          <a:spcPts val="0"/>
                        </a:spcAft>
                      </a:pPr>
                      <a:endParaRPr lang="pl-PL" sz="1400" b="1" dirty="0" smtClean="0">
                        <a:solidFill>
                          <a:srgbClr val="FF0000"/>
                        </a:solidFill>
                        <a:latin typeface="Arial Narrow" pitchFamily="34" charset="0"/>
                        <a:ea typeface="Calibri"/>
                        <a:cs typeface="Myriad Pro Light"/>
                      </a:endParaRPr>
                    </a:p>
                    <a:p>
                      <a:pPr>
                        <a:lnSpc>
                          <a:spcPts val="1205"/>
                        </a:lnSpc>
                        <a:spcAft>
                          <a:spcPts val="0"/>
                        </a:spcAft>
                      </a:pPr>
                      <a:r>
                        <a:rPr lang="en-US" sz="1400" b="1" dirty="0" smtClean="0">
                          <a:solidFill>
                            <a:srgbClr val="FF0000"/>
                          </a:solidFill>
                          <a:latin typeface="Arial Narrow" pitchFamily="34" charset="0"/>
                          <a:ea typeface="Calibri"/>
                          <a:cs typeface="Myriad Pro Light"/>
                        </a:rPr>
                        <a:t>KEY </a:t>
                      </a:r>
                      <a:r>
                        <a:rPr lang="en-US" sz="1400" b="1" dirty="0">
                          <a:solidFill>
                            <a:srgbClr val="FF0000"/>
                          </a:solidFill>
                          <a:latin typeface="Arial Narrow" pitchFamily="34" charset="0"/>
                          <a:ea typeface="Calibri"/>
                          <a:cs typeface="Myriad Pro Light"/>
                        </a:rPr>
                        <a:t>ELEMENT OF </a:t>
                      </a:r>
                      <a:r>
                        <a:rPr lang="en-US" sz="1400" b="1" dirty="0" smtClean="0">
                          <a:solidFill>
                            <a:srgbClr val="FF0000"/>
                          </a:solidFill>
                          <a:latin typeface="Arial Narrow" pitchFamily="34" charset="0"/>
                          <a:ea typeface="Calibri"/>
                          <a:cs typeface="Myriad Pro Light"/>
                        </a:rPr>
                        <a:t>ESSESSMENT</a:t>
                      </a:r>
                      <a:endParaRPr lang="pl-PL" sz="1400" dirty="0">
                        <a:solidFill>
                          <a:srgbClr val="FF0000"/>
                        </a:solidFill>
                        <a:latin typeface="Arial Narrow" pitchFamily="34" charset="0"/>
                        <a:ea typeface="Calibri"/>
                        <a:cs typeface="Times New Roman"/>
                      </a:endParaRPr>
                    </a:p>
                    <a:p>
                      <a:pPr>
                        <a:lnSpc>
                          <a:spcPct val="120000"/>
                        </a:lnSpc>
                        <a:spcBef>
                          <a:spcPts val="200"/>
                        </a:spcBef>
                        <a:spcAft>
                          <a:spcPts val="0"/>
                        </a:spcAft>
                      </a:pPr>
                      <a:endParaRPr lang="pl-PL" sz="1200" dirty="0">
                        <a:solidFill>
                          <a:srgbClr val="FF0000"/>
                        </a:solidFill>
                        <a:latin typeface="Arial Narrow" pitchFamily="34" charset="0"/>
                        <a:ea typeface="Calibri"/>
                        <a:cs typeface="Times New Roman"/>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5"/>
                        </a:lnSpc>
                        <a:spcAft>
                          <a:spcPts val="0"/>
                        </a:spcAft>
                      </a:pPr>
                      <a:endParaRPr lang="pl-PL" sz="1400" b="1" dirty="0" smtClean="0">
                        <a:solidFill>
                          <a:srgbClr val="FF0000"/>
                        </a:solidFill>
                        <a:latin typeface="Arial Narrow" pitchFamily="34" charset="0"/>
                        <a:ea typeface="Calibri"/>
                        <a:cs typeface="Myriad Pro Light"/>
                      </a:endParaRPr>
                    </a:p>
                    <a:p>
                      <a:pPr>
                        <a:lnSpc>
                          <a:spcPts val="1205"/>
                        </a:lnSpc>
                        <a:spcAft>
                          <a:spcPts val="0"/>
                        </a:spcAft>
                      </a:pPr>
                      <a:r>
                        <a:rPr lang="pl-PL" sz="1400" b="1" dirty="0" smtClean="0">
                          <a:solidFill>
                            <a:srgbClr val="FF0000"/>
                          </a:solidFill>
                          <a:latin typeface="Arial Narrow" pitchFamily="34" charset="0"/>
                          <a:ea typeface="Calibri"/>
                          <a:cs typeface="Myriad Pro Light"/>
                        </a:rPr>
                        <a:t>PERFORMANCE </a:t>
                      </a:r>
                      <a:r>
                        <a:rPr lang="pl-PL" sz="1400" b="1" dirty="0">
                          <a:solidFill>
                            <a:srgbClr val="FF0000"/>
                          </a:solidFill>
                          <a:latin typeface="Arial Narrow" pitchFamily="34" charset="0"/>
                          <a:ea typeface="Calibri"/>
                          <a:cs typeface="Myriad Pro Light"/>
                        </a:rPr>
                        <a:t>CRITERIA </a:t>
                      </a:r>
                      <a:endParaRPr lang="pl-PL" sz="1400" dirty="0">
                        <a:solidFill>
                          <a:srgbClr val="FF0000"/>
                        </a:solidFill>
                        <a:latin typeface="Arial Narrow" pitchFamily="34" charset="0"/>
                        <a:ea typeface="Calibri"/>
                        <a:cs typeface="Times New Roman"/>
                      </a:endParaRPr>
                    </a:p>
                    <a:p>
                      <a:pPr>
                        <a:lnSpc>
                          <a:spcPct val="120000"/>
                        </a:lnSpc>
                        <a:spcBef>
                          <a:spcPts val="200"/>
                        </a:spcBef>
                        <a:spcAft>
                          <a:spcPts val="0"/>
                        </a:spcAft>
                      </a:pPr>
                      <a:endParaRPr lang="pl-PL" sz="1200" dirty="0">
                        <a:solidFill>
                          <a:srgbClr val="FF0000"/>
                        </a:solidFill>
                        <a:latin typeface="Arial Narrow" pitchFamily="34" charset="0"/>
                        <a:ea typeface="Calibri"/>
                        <a:cs typeface="Times New Roman"/>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18679">
                <a:tc>
                  <a:txBody>
                    <a:bodyPr/>
                    <a:lstStyle/>
                    <a:p>
                      <a:pPr>
                        <a:spcAft>
                          <a:spcPts val="500"/>
                        </a:spcAft>
                      </a:pPr>
                      <a:r>
                        <a:rPr lang="en-US" sz="1400" dirty="0">
                          <a:solidFill>
                            <a:srgbClr val="FF0000"/>
                          </a:solidFill>
                          <a:latin typeface="Arial Narrow" pitchFamily="34" charset="0"/>
                          <a:ea typeface="Calibri"/>
                          <a:cs typeface="Myriad Pro Light"/>
                        </a:rPr>
                        <a:t>Elements describe the essential outcomes. </a:t>
                      </a:r>
                      <a:endParaRPr lang="pl-PL" sz="1400" dirty="0">
                        <a:solidFill>
                          <a:srgbClr val="FF0000"/>
                        </a:solidFill>
                        <a:latin typeface="Arial Narrow" pitchFamily="34" charset="0"/>
                        <a:ea typeface="Calibri"/>
                        <a:cs typeface="Times New Roman"/>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500"/>
                        </a:spcAft>
                      </a:pPr>
                      <a:r>
                        <a:rPr lang="en-US" sz="1400" dirty="0">
                          <a:solidFill>
                            <a:srgbClr val="FF0000"/>
                          </a:solidFill>
                          <a:latin typeface="Arial Narrow" pitchFamily="34" charset="0"/>
                          <a:ea typeface="Calibri"/>
                          <a:cs typeface="Myriad Pro Light"/>
                        </a:rPr>
                        <a:t>Performance criteria describe the performance needed to demonstrate achievement of the element. </a:t>
                      </a:r>
                      <a:endParaRPr lang="pl-PL" sz="1400" dirty="0">
                        <a:solidFill>
                          <a:srgbClr val="FF0000"/>
                        </a:solidFill>
                        <a:latin typeface="Arial Narrow" pitchFamily="34" charset="0"/>
                        <a:ea typeface="Calibri"/>
                        <a:cs typeface="Times New Roman"/>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855985">
                <a:tc>
                  <a:txBody>
                    <a:bodyPr/>
                    <a:lstStyle/>
                    <a:p>
                      <a:pPr>
                        <a:spcAft>
                          <a:spcPts val="0"/>
                        </a:spcAft>
                      </a:pPr>
                      <a:r>
                        <a:rPr lang="en-US" sz="1400">
                          <a:solidFill>
                            <a:srgbClr val="FF0000"/>
                          </a:solidFill>
                          <a:latin typeface="Arial Narrow" pitchFamily="34" charset="0"/>
                          <a:ea typeface="Calibri"/>
                          <a:cs typeface="Myriad Pro Light"/>
                        </a:rPr>
                        <a:t>1. Element describe actions or outcomes that are demonstrable and assessable. </a:t>
                      </a:r>
                      <a:endParaRPr lang="pl-PL" sz="1400">
                        <a:solidFill>
                          <a:srgbClr val="FF0000"/>
                        </a:solidFill>
                        <a:latin typeface="Arial Narrow" pitchFamily="34" charset="0"/>
                        <a:ea typeface="Calibri"/>
                        <a:cs typeface="Myriad Pro"/>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dirty="0">
                          <a:solidFill>
                            <a:srgbClr val="FF0000"/>
                          </a:solidFill>
                          <a:latin typeface="Arial Narrow" pitchFamily="34" charset="0"/>
                          <a:ea typeface="Calibri"/>
                          <a:cs typeface="Myriad Pro Light"/>
                        </a:rPr>
                        <a:t>1.1 Performance criteria clearly relate to the element. </a:t>
                      </a:r>
                      <a:endParaRPr lang="pl-PL" sz="1400" dirty="0">
                        <a:solidFill>
                          <a:srgbClr val="FF0000"/>
                        </a:solidFill>
                        <a:latin typeface="Arial Narrow" pitchFamily="34" charset="0"/>
                        <a:ea typeface="Calibri"/>
                        <a:cs typeface="Myriad Pro"/>
                      </a:endParaRPr>
                    </a:p>
                    <a:p>
                      <a:pPr>
                        <a:spcAft>
                          <a:spcPts val="0"/>
                        </a:spcAft>
                      </a:pPr>
                      <a:r>
                        <a:rPr lang="en-US" sz="1400" dirty="0">
                          <a:solidFill>
                            <a:srgbClr val="FF0000"/>
                          </a:solidFill>
                          <a:latin typeface="Arial Narrow" pitchFamily="34" charset="0"/>
                          <a:ea typeface="Calibri"/>
                          <a:cs typeface="Myriad Pro Light"/>
                        </a:rPr>
                        <a:t>1.2 They are expressed as a standard. </a:t>
                      </a:r>
                      <a:endParaRPr lang="pl-PL" sz="1400" dirty="0">
                        <a:solidFill>
                          <a:srgbClr val="FF0000"/>
                        </a:solidFill>
                        <a:latin typeface="Arial Narrow" pitchFamily="34" charset="0"/>
                        <a:ea typeface="Calibri"/>
                        <a:cs typeface="Myriad Pro"/>
                      </a:endParaRPr>
                    </a:p>
                    <a:p>
                      <a:pPr>
                        <a:spcAft>
                          <a:spcPts val="0"/>
                        </a:spcAft>
                      </a:pPr>
                      <a:r>
                        <a:rPr lang="en-US" sz="1400" dirty="0">
                          <a:solidFill>
                            <a:srgbClr val="FF0000"/>
                          </a:solidFill>
                          <a:latin typeface="Arial Narrow" pitchFamily="34" charset="0"/>
                          <a:ea typeface="Calibri"/>
                          <a:cs typeface="Myriad Pro Light"/>
                        </a:rPr>
                        <a:t>1.3 They specify the required performance in relevant tasks, roles, and skills. </a:t>
                      </a:r>
                      <a:endParaRPr lang="pl-PL" sz="1400" dirty="0">
                        <a:solidFill>
                          <a:srgbClr val="FF0000"/>
                        </a:solidFill>
                        <a:latin typeface="Arial Narrow" pitchFamily="34" charset="0"/>
                        <a:ea typeface="Calibri"/>
                        <a:cs typeface="Myriad Pro"/>
                      </a:endParaRPr>
                    </a:p>
                    <a:p>
                      <a:pPr>
                        <a:spcAft>
                          <a:spcPts val="0"/>
                        </a:spcAft>
                      </a:pPr>
                      <a:r>
                        <a:rPr lang="en-US" sz="1400" dirty="0">
                          <a:solidFill>
                            <a:srgbClr val="FF0000"/>
                          </a:solidFill>
                          <a:latin typeface="Arial Narrow" pitchFamily="34" charset="0"/>
                          <a:ea typeface="Calibri"/>
                          <a:cs typeface="Myriad Pro Light"/>
                        </a:rPr>
                        <a:t>1.4 They reflect the applied knowledge that enables competent performance. </a:t>
                      </a:r>
                      <a:endParaRPr lang="pl-PL" sz="1400" dirty="0">
                        <a:solidFill>
                          <a:srgbClr val="FF0000"/>
                        </a:solidFill>
                        <a:latin typeface="Arial Narrow" pitchFamily="34" charset="0"/>
                        <a:ea typeface="Calibri"/>
                        <a:cs typeface="Myriad Pro"/>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611726">
                <a:tc gridSpan="2">
                  <a:txBody>
                    <a:bodyPr/>
                    <a:lstStyle/>
                    <a:p>
                      <a:pPr>
                        <a:lnSpc>
                          <a:spcPts val="1205"/>
                        </a:lnSpc>
                        <a:spcAft>
                          <a:spcPts val="0"/>
                        </a:spcAft>
                      </a:pPr>
                      <a:endParaRPr lang="pl-PL" sz="1400" b="1" spc="0" dirty="0" smtClean="0">
                        <a:latin typeface="Arial Narrow" pitchFamily="34" charset="0"/>
                        <a:ea typeface="Calibri"/>
                        <a:cs typeface="Times New Roman"/>
                      </a:endParaRPr>
                    </a:p>
                    <a:p>
                      <a:pPr>
                        <a:lnSpc>
                          <a:spcPts val="1205"/>
                        </a:lnSpc>
                        <a:spcAft>
                          <a:spcPts val="0"/>
                        </a:spcAft>
                      </a:pPr>
                      <a:r>
                        <a:rPr lang="en-US" sz="1400" b="1" spc="0" dirty="0" smtClean="0">
                          <a:latin typeface="Arial Narrow" pitchFamily="34" charset="0"/>
                          <a:ea typeface="Calibri"/>
                          <a:cs typeface="Times New Roman"/>
                        </a:rPr>
                        <a:t>REQUIRED SKILLS AND KNOWLEDGE</a:t>
                      </a:r>
                      <a:endParaRPr lang="pl-PL" sz="1400" b="1" dirty="0" smtClean="0">
                        <a:latin typeface="Arial Narrow" pitchFamily="34" charset="0"/>
                        <a:ea typeface="Calibri"/>
                        <a:cs typeface="Times New Roman"/>
                      </a:endParaRPr>
                    </a:p>
                    <a:p>
                      <a:pPr>
                        <a:spcAft>
                          <a:spcPts val="0"/>
                        </a:spcAft>
                      </a:pPr>
                      <a:r>
                        <a:rPr lang="en-US" sz="1400" b="1" dirty="0" smtClean="0">
                          <a:solidFill>
                            <a:srgbClr val="000000"/>
                          </a:solidFill>
                          <a:latin typeface="Arial Narrow" pitchFamily="34" charset="0"/>
                          <a:ea typeface="Calibri"/>
                          <a:cs typeface="Myriad Pro"/>
                        </a:rPr>
                        <a:t>This section describes the skills and knowledge required for this Unit.</a:t>
                      </a:r>
                      <a:endParaRPr lang="pl-PL" sz="1400" b="1" dirty="0" smtClean="0">
                        <a:solidFill>
                          <a:srgbClr val="000000"/>
                        </a:solidFill>
                        <a:latin typeface="Arial Narrow" pitchFamily="34" charset="0"/>
                        <a:ea typeface="Calibri"/>
                        <a:cs typeface="Myriad Pro"/>
                      </a:endParaRPr>
                    </a:p>
                    <a:p>
                      <a:pPr>
                        <a:lnSpc>
                          <a:spcPts val="1205"/>
                        </a:lnSpc>
                        <a:spcAft>
                          <a:spcPts val="0"/>
                        </a:spcAft>
                      </a:pPr>
                      <a:endParaRPr lang="pl-PL" sz="1400" b="1" dirty="0">
                        <a:latin typeface="Arial Narrow" pitchFamily="34" charset="0"/>
                        <a:ea typeface="Calibri"/>
                        <a:cs typeface="Times New Roman"/>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l-PL"/>
                    </a:p>
                  </a:txBody>
                  <a:tcPr/>
                </a:tc>
                <a:extLst>
                  <a:ext uri="{0D108BD9-81ED-4DB2-BD59-A6C34878D82A}">
                    <a16:rowId xmlns:a16="http://schemas.microsoft.com/office/drawing/2014/main" val="10006"/>
                  </a:ext>
                </a:extLst>
              </a:tr>
              <a:tr h="537125">
                <a:tc gridSpan="2">
                  <a:txBody>
                    <a:bodyPr/>
                    <a:lstStyle/>
                    <a:p>
                      <a:pPr>
                        <a:lnSpc>
                          <a:spcPts val="1205"/>
                        </a:lnSpc>
                        <a:spcAft>
                          <a:spcPts val="0"/>
                        </a:spcAft>
                      </a:pPr>
                      <a:endParaRPr lang="pl-PL" sz="1400" b="1" dirty="0">
                        <a:latin typeface="Arial Narrow" pitchFamily="34" charset="0"/>
                        <a:ea typeface="Calibri"/>
                        <a:cs typeface="Times New Roman"/>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l-PL"/>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6816842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a:t>
            </a:r>
            <a:r>
              <a:rPr lang="en-GB" sz="1200" b="1" dirty="0" smtClean="0">
                <a:solidFill>
                  <a:srgbClr val="000066"/>
                </a:solidFill>
              </a:rPr>
              <a:t>by the EU</a:t>
            </a:r>
            <a:endParaRPr lang="bg-BG" dirty="0">
              <a:solidFill>
                <a:prstClr val="black"/>
              </a:solidFill>
              <a:latin typeface="Arial" charset="0"/>
            </a:endParaRPr>
          </a:p>
        </p:txBody>
      </p:sp>
      <p:sp>
        <p:nvSpPr>
          <p:cNvPr id="8" name="Заголовок 1"/>
          <p:cNvSpPr txBox="1">
            <a:spLocks/>
          </p:cNvSpPr>
          <p:nvPr/>
        </p:nvSpPr>
        <p:spPr bwMode="auto">
          <a:xfrm>
            <a:off x="899592" y="188649"/>
            <a:ext cx="7772400" cy="10080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 </a:t>
            </a:r>
            <a:r>
              <a:rPr lang="pl-PL" sz="2000" dirty="0" smtClean="0">
                <a:solidFill>
                  <a:srgbClr val="0070C0"/>
                </a:solidFill>
                <a:latin typeface="Arial" pitchFamily="34" charset="0"/>
                <a:cs typeface="Arial" pitchFamily="34" charset="0"/>
              </a:rPr>
              <a:t/>
            </a:r>
            <a:br>
              <a:rPr lang="pl-PL" sz="2000" dirty="0" smtClean="0">
                <a:solidFill>
                  <a:srgbClr val="0070C0"/>
                </a:solidFill>
                <a:latin typeface="Arial" pitchFamily="34" charset="0"/>
                <a:cs typeface="Arial" pitchFamily="34" charset="0"/>
              </a:rPr>
            </a:br>
            <a:r>
              <a:rPr lang="en-US" sz="2000" dirty="0" smtClean="0">
                <a:solidFill>
                  <a:srgbClr val="0070C0"/>
                </a:solidFill>
                <a:latin typeface="Arial" pitchFamily="34" charset="0"/>
                <a:cs typeface="Arial" pitchFamily="34" charset="0"/>
              </a:rPr>
              <a:t>Teachers’ Competency Framework</a:t>
            </a:r>
            <a:endParaRPr lang="en-US" sz="2000" dirty="0" smtClean="0">
              <a:solidFill>
                <a:srgbClr val="0070C0"/>
              </a:solidFill>
            </a:endParaRPr>
          </a:p>
        </p:txBody>
      </p:sp>
      <p:sp>
        <p:nvSpPr>
          <p:cNvPr id="5"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marL="342900" indent="-342900">
              <a:buFont typeface="Arial" panose="020B0604020202020204" pitchFamily="34" charset="0"/>
              <a:buChar char="•"/>
            </a:pPr>
            <a:endParaRPr lang="en-GB" sz="2800" dirty="0" smtClean="0">
              <a:solidFill>
                <a:srgbClr val="0070C0"/>
              </a:solidFill>
              <a:latin typeface="Calibri"/>
              <a:cs typeface="Arial" charset="0"/>
            </a:endParaRPr>
          </a:p>
          <a:p>
            <a:endParaRPr lang="bg-BG" sz="2800" dirty="0">
              <a:solidFill>
                <a:srgbClr val="0070C0"/>
              </a:solidFill>
              <a:latin typeface="Calibri"/>
            </a:endParaRPr>
          </a:p>
          <a:p>
            <a:endParaRPr lang="en-GB" sz="2800" dirty="0" smtClean="0">
              <a:solidFill>
                <a:srgbClr val="0070C0"/>
              </a:solidFill>
              <a:latin typeface="Calibri"/>
            </a:endParaRPr>
          </a:p>
          <a:p>
            <a:pPr marL="342900" indent="-342900">
              <a:buFont typeface="Arial" panose="020B0604020202020204" pitchFamily="34" charset="0"/>
              <a:buChar char="•"/>
            </a:pPr>
            <a:endParaRPr lang="en-GB" sz="2800" dirty="0" smtClean="0">
              <a:solidFill>
                <a:srgbClr val="0070C0"/>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Arial" panose="020B0604020202020204" pitchFamily="34" charset="0"/>
              <a:buChar char="•"/>
            </a:pPr>
            <a:endParaRPr lang="en-GB" sz="2800" b="1" dirty="0" smtClean="0">
              <a:solidFill>
                <a:prstClr val="black"/>
              </a:solidFill>
              <a:latin typeface="Calibri"/>
            </a:endParaRPr>
          </a:p>
          <a:p>
            <a:pPr marL="342900" indent="-342900"/>
            <a:endParaRPr lang="en-GB" b="1" dirty="0" smtClean="0">
              <a:solidFill>
                <a:srgbClr val="C00000"/>
              </a:solidFill>
              <a:latin typeface="Calibri"/>
            </a:endParaRPr>
          </a:p>
        </p:txBody>
      </p:sp>
      <p:sp>
        <p:nvSpPr>
          <p:cNvPr id="5121" name="Rectangle 1"/>
          <p:cNvSpPr>
            <a:spLocks noChangeArrowheads="1"/>
          </p:cNvSpPr>
          <p:nvPr/>
        </p:nvSpPr>
        <p:spPr bwMode="auto">
          <a:xfrm>
            <a:off x="1287070" y="224641"/>
            <a:ext cx="6849952" cy="190821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ctr" fontAlgn="base">
              <a:spcBef>
                <a:spcPct val="0"/>
              </a:spcBef>
              <a:spcAft>
                <a:spcPct val="0"/>
              </a:spcAft>
            </a:pPr>
            <a:endParaRPr lang="en-US" sz="2000" b="1" dirty="0" smtClean="0"/>
          </a:p>
          <a:p>
            <a:pPr algn="ctr" fontAlgn="base">
              <a:spcBef>
                <a:spcPct val="0"/>
              </a:spcBef>
              <a:spcAft>
                <a:spcPct val="0"/>
              </a:spcAft>
            </a:pPr>
            <a:endParaRPr lang="en-US" sz="2000" b="1" dirty="0"/>
          </a:p>
          <a:p>
            <a:pPr algn="ctr" fontAlgn="base">
              <a:spcBef>
                <a:spcPct val="0"/>
              </a:spcBef>
              <a:spcAft>
                <a:spcPct val="0"/>
              </a:spcAft>
            </a:pPr>
            <a:endParaRPr lang="en-US" sz="2000" b="1" dirty="0" smtClean="0"/>
          </a:p>
          <a:p>
            <a:r>
              <a:rPr lang="en-US" sz="2000" b="1" dirty="0" smtClean="0">
                <a:solidFill>
                  <a:srgbClr val="00B050"/>
                </a:solidFill>
                <a:latin typeface="Arial" pitchFamily="34" charset="0"/>
                <a:cs typeface="Arial" pitchFamily="34" charset="0"/>
              </a:rPr>
              <a:t>Assessment Requirements (associated with each Unit)</a:t>
            </a:r>
            <a:endParaRPr lang="pl-PL" sz="2000" b="1" dirty="0" smtClean="0">
              <a:solidFill>
                <a:srgbClr val="00B050"/>
              </a:solidFill>
              <a:latin typeface="Arial" pitchFamily="34" charset="0"/>
              <a:cs typeface="Arial" pitchFamily="34" charset="0"/>
            </a:endParaRPr>
          </a:p>
          <a:p>
            <a:pPr algn="ctr" fontAlgn="base">
              <a:spcBef>
                <a:spcPct val="0"/>
              </a:spcBef>
              <a:spcAft>
                <a:spcPct val="0"/>
              </a:spcAft>
            </a:pPr>
            <a:endParaRPr lang="pl-PL" sz="2000" dirty="0" smtClean="0">
              <a:solidFill>
                <a:prstClr val="black"/>
              </a:solidFill>
              <a:cs typeface="Arial" pitchFamily="34" charset="0"/>
            </a:endParaRPr>
          </a:p>
          <a:p>
            <a:pPr eaLnBrk="0" fontAlgn="base" hangingPunct="0">
              <a:spcBef>
                <a:spcPct val="0"/>
              </a:spcBef>
              <a:spcAft>
                <a:spcPct val="0"/>
              </a:spcAft>
            </a:pPr>
            <a:endParaRPr lang="pl-PL" dirty="0" smtClean="0">
              <a:solidFill>
                <a:prstClr val="black"/>
              </a:solidFill>
              <a:latin typeface="Arial" pitchFamily="34" charset="0"/>
              <a:cs typeface="Arial" pitchFamily="34" charset="0"/>
            </a:endParaRPr>
          </a:p>
        </p:txBody>
      </p:sp>
      <p:graphicFrame>
        <p:nvGraphicFramePr>
          <p:cNvPr id="7" name="Tabela 6"/>
          <p:cNvGraphicFramePr>
            <a:graphicFrameLocks noGrp="1"/>
          </p:cNvGraphicFramePr>
          <p:nvPr/>
        </p:nvGraphicFramePr>
        <p:xfrm>
          <a:off x="251520" y="1633728"/>
          <a:ext cx="8568952" cy="4506345"/>
        </p:xfrm>
        <a:graphic>
          <a:graphicData uri="http://schemas.openxmlformats.org/drawingml/2006/table">
            <a:tbl>
              <a:tblPr/>
              <a:tblGrid>
                <a:gridCol w="2606405">
                  <a:extLst>
                    <a:ext uri="{9D8B030D-6E8A-4147-A177-3AD203B41FA5}">
                      <a16:colId xmlns:a16="http://schemas.microsoft.com/office/drawing/2014/main" val="20000"/>
                    </a:ext>
                  </a:extLst>
                </a:gridCol>
                <a:gridCol w="5962547">
                  <a:extLst>
                    <a:ext uri="{9D8B030D-6E8A-4147-A177-3AD203B41FA5}">
                      <a16:colId xmlns:a16="http://schemas.microsoft.com/office/drawing/2014/main" val="20001"/>
                    </a:ext>
                  </a:extLst>
                </a:gridCol>
              </a:tblGrid>
              <a:tr h="512005">
                <a:tc>
                  <a:txBody>
                    <a:bodyPr/>
                    <a:lstStyle/>
                    <a:p>
                      <a:pPr>
                        <a:lnSpc>
                          <a:spcPts val="1205"/>
                        </a:lnSpc>
                        <a:spcAft>
                          <a:spcPts val="0"/>
                        </a:spcAft>
                      </a:pPr>
                      <a:endParaRPr lang="pl-PL" sz="1400" b="1" dirty="0" smtClean="0">
                        <a:solidFill>
                          <a:srgbClr val="000000"/>
                        </a:solidFill>
                        <a:latin typeface="Arial Narrow" pitchFamily="34" charset="0"/>
                        <a:ea typeface="Calibri"/>
                        <a:cs typeface="Myriad Pro Light"/>
                      </a:endParaRPr>
                    </a:p>
                    <a:p>
                      <a:pPr>
                        <a:lnSpc>
                          <a:spcPts val="1205"/>
                        </a:lnSpc>
                        <a:spcAft>
                          <a:spcPts val="0"/>
                        </a:spcAft>
                      </a:pPr>
                      <a:r>
                        <a:rPr lang="pl-PL" sz="1400" b="1" dirty="0" smtClean="0">
                          <a:solidFill>
                            <a:srgbClr val="000000"/>
                          </a:solidFill>
                          <a:latin typeface="Arial Narrow" pitchFamily="34" charset="0"/>
                          <a:ea typeface="Calibri"/>
                          <a:cs typeface="Myriad Pro Light"/>
                        </a:rPr>
                        <a:t>TITLE </a:t>
                      </a:r>
                      <a:endParaRPr lang="pl-PL" sz="1400" b="1" dirty="0">
                        <a:latin typeface="Arial Narrow" pitchFamily="34"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500"/>
                        </a:spcAft>
                      </a:pPr>
                      <a:r>
                        <a:rPr lang="en-US" sz="1400" b="1" dirty="0" smtClean="0">
                          <a:solidFill>
                            <a:srgbClr val="000000"/>
                          </a:solidFill>
                          <a:latin typeface="Arial Narrow" pitchFamily="34" charset="0"/>
                          <a:ea typeface="Calibri"/>
                          <a:cs typeface="Myriad Pro Light"/>
                        </a:rPr>
                        <a:t>Assessment </a:t>
                      </a:r>
                      <a:r>
                        <a:rPr lang="en-US" sz="1400" b="1" dirty="0">
                          <a:solidFill>
                            <a:srgbClr val="000000"/>
                          </a:solidFill>
                          <a:latin typeface="Arial Narrow" pitchFamily="34" charset="0"/>
                          <a:ea typeface="Calibri"/>
                          <a:cs typeface="Myriad Pro Light"/>
                        </a:rPr>
                        <a:t>Requirements for (Unit Code and Title) - </a:t>
                      </a:r>
                      <a:endParaRPr lang="pl-PL" sz="1400" b="1" dirty="0">
                        <a:latin typeface="Arial Narrow" pitchFamily="34"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79470">
                <a:tc>
                  <a:txBody>
                    <a:bodyPr/>
                    <a:lstStyle/>
                    <a:p>
                      <a:pPr>
                        <a:lnSpc>
                          <a:spcPts val="1205"/>
                        </a:lnSpc>
                        <a:spcAft>
                          <a:spcPts val="0"/>
                        </a:spcAft>
                      </a:pPr>
                      <a:endParaRPr lang="pl-PL" sz="1400" b="1" dirty="0" smtClean="0">
                        <a:solidFill>
                          <a:srgbClr val="FF0000"/>
                        </a:solidFill>
                        <a:latin typeface="Arial Narrow" pitchFamily="34" charset="0"/>
                        <a:ea typeface="Calibri"/>
                        <a:cs typeface="Myriad Pro Light"/>
                      </a:endParaRPr>
                    </a:p>
                    <a:p>
                      <a:pPr>
                        <a:lnSpc>
                          <a:spcPts val="1205"/>
                        </a:lnSpc>
                        <a:spcAft>
                          <a:spcPts val="0"/>
                        </a:spcAft>
                      </a:pPr>
                      <a:endParaRPr lang="pl-PL" sz="1400" b="1" dirty="0" smtClean="0">
                        <a:solidFill>
                          <a:srgbClr val="FF0000"/>
                        </a:solidFill>
                        <a:latin typeface="Arial Narrow" pitchFamily="34" charset="0"/>
                        <a:ea typeface="Calibri"/>
                        <a:cs typeface="Myriad Pro Light"/>
                      </a:endParaRPr>
                    </a:p>
                    <a:p>
                      <a:pPr>
                        <a:lnSpc>
                          <a:spcPts val="1205"/>
                        </a:lnSpc>
                        <a:spcAft>
                          <a:spcPts val="0"/>
                        </a:spcAft>
                      </a:pPr>
                      <a:r>
                        <a:rPr lang="pl-PL" sz="1400" b="1" dirty="0" smtClean="0">
                          <a:solidFill>
                            <a:srgbClr val="FF0000"/>
                          </a:solidFill>
                          <a:latin typeface="Arial Narrow" pitchFamily="34" charset="0"/>
                          <a:ea typeface="Calibri"/>
                          <a:cs typeface="Myriad Pro Light"/>
                        </a:rPr>
                        <a:t>PERFORMANCE </a:t>
                      </a:r>
                      <a:r>
                        <a:rPr lang="pl-PL" sz="1400" b="1" dirty="0">
                          <a:solidFill>
                            <a:srgbClr val="FF0000"/>
                          </a:solidFill>
                          <a:latin typeface="Arial Narrow" pitchFamily="34" charset="0"/>
                          <a:ea typeface="Calibri"/>
                          <a:cs typeface="Myriad Pro Light"/>
                        </a:rPr>
                        <a:t>EVIDENCE </a:t>
                      </a:r>
                      <a:endParaRPr lang="pl-PL" sz="1400" b="1" dirty="0">
                        <a:solidFill>
                          <a:srgbClr val="FF0000"/>
                        </a:solidFill>
                        <a:latin typeface="Arial Narrow" pitchFamily="34" charset="0"/>
                        <a:ea typeface="Calibri"/>
                        <a:cs typeface="Times New Roman"/>
                      </a:endParaRPr>
                    </a:p>
                    <a:p>
                      <a:pPr>
                        <a:lnSpc>
                          <a:spcPct val="120000"/>
                        </a:lnSpc>
                        <a:spcBef>
                          <a:spcPts val="200"/>
                        </a:spcBef>
                        <a:spcAft>
                          <a:spcPts val="0"/>
                        </a:spcAft>
                      </a:pPr>
                      <a:endParaRPr lang="pl-PL" sz="1400" b="1" dirty="0">
                        <a:latin typeface="Arial Narrow" pitchFamily="34"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b="1" dirty="0">
                          <a:solidFill>
                            <a:srgbClr val="FF0000"/>
                          </a:solidFill>
                          <a:latin typeface="Arial Narrow" pitchFamily="34" charset="0"/>
                          <a:ea typeface="Calibri"/>
                          <a:cs typeface="Arial"/>
                        </a:rPr>
                        <a:t>•</a:t>
                      </a:r>
                      <a:r>
                        <a:rPr lang="en-US" sz="1400" b="1" dirty="0">
                          <a:solidFill>
                            <a:srgbClr val="FF0000"/>
                          </a:solidFill>
                          <a:latin typeface="Arial Narrow" pitchFamily="34" charset="0"/>
                          <a:ea typeface="Calibri"/>
                          <a:cs typeface="Myriad Pro"/>
                        </a:rPr>
                        <a:t> specifies the required product and process evidence. </a:t>
                      </a:r>
                      <a:endParaRPr lang="pl-PL" sz="1400" b="1" dirty="0">
                        <a:solidFill>
                          <a:srgbClr val="FF0000"/>
                        </a:solidFill>
                        <a:latin typeface="Arial Narrow" pitchFamily="34" charset="0"/>
                        <a:ea typeface="Calibri"/>
                        <a:cs typeface="Myriad Pro"/>
                      </a:endParaRPr>
                    </a:p>
                    <a:p>
                      <a:pPr>
                        <a:spcAft>
                          <a:spcPts val="0"/>
                        </a:spcAft>
                      </a:pPr>
                      <a:r>
                        <a:rPr lang="en-US" sz="1400" b="1" dirty="0">
                          <a:solidFill>
                            <a:srgbClr val="FF0000"/>
                          </a:solidFill>
                          <a:latin typeface="Arial Narrow" pitchFamily="34" charset="0"/>
                          <a:ea typeface="Calibri"/>
                          <a:cs typeface="Arial"/>
                        </a:rPr>
                        <a:t>•</a:t>
                      </a:r>
                      <a:r>
                        <a:rPr lang="en-US" sz="1400" b="1" dirty="0">
                          <a:solidFill>
                            <a:srgbClr val="FF0000"/>
                          </a:solidFill>
                          <a:latin typeface="Arial Narrow" pitchFamily="34" charset="0"/>
                          <a:ea typeface="Calibri"/>
                          <a:cs typeface="Myriad Pro"/>
                        </a:rPr>
                        <a:t> specifies the frequency and/or volume of product/process evidence. </a:t>
                      </a:r>
                      <a:endParaRPr lang="pl-PL" sz="1400" b="1" dirty="0">
                        <a:solidFill>
                          <a:srgbClr val="FF0000"/>
                        </a:solidFill>
                        <a:latin typeface="Arial Narrow" pitchFamily="34" charset="0"/>
                        <a:ea typeface="Calibri"/>
                        <a:cs typeface="Myriad Pro"/>
                      </a:endParaRPr>
                    </a:p>
                    <a:p>
                      <a:pPr>
                        <a:spcAft>
                          <a:spcPts val="0"/>
                        </a:spcAft>
                      </a:pPr>
                      <a:r>
                        <a:rPr lang="en-US" sz="1400" b="1" dirty="0">
                          <a:solidFill>
                            <a:srgbClr val="FF0000"/>
                          </a:solidFill>
                          <a:latin typeface="Arial Narrow" pitchFamily="34" charset="0"/>
                          <a:ea typeface="Calibri"/>
                          <a:cs typeface="Arial"/>
                        </a:rPr>
                        <a:t>•</a:t>
                      </a:r>
                      <a:r>
                        <a:rPr lang="en-US" sz="1400" b="1" dirty="0">
                          <a:solidFill>
                            <a:srgbClr val="FF0000"/>
                          </a:solidFill>
                          <a:latin typeface="Arial Narrow" pitchFamily="34" charset="0"/>
                          <a:ea typeface="Calibri"/>
                          <a:cs typeface="Myriad Pro"/>
                        </a:rPr>
                        <a:t> specifies the relationship between the product and process evidence and the performance criteria. </a:t>
                      </a:r>
                      <a:endParaRPr lang="pl-PL" sz="1400" b="1" dirty="0">
                        <a:solidFill>
                          <a:srgbClr val="FF0000"/>
                        </a:solidFill>
                        <a:latin typeface="Arial Narrow" pitchFamily="34" charset="0"/>
                        <a:ea typeface="Calibri"/>
                        <a:cs typeface="Myriad Pr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05960">
                <a:tc>
                  <a:txBody>
                    <a:bodyPr/>
                    <a:lstStyle/>
                    <a:p>
                      <a:pPr>
                        <a:lnSpc>
                          <a:spcPts val="1205"/>
                        </a:lnSpc>
                        <a:spcAft>
                          <a:spcPts val="0"/>
                        </a:spcAft>
                      </a:pPr>
                      <a:endParaRPr lang="pl-PL" sz="1400" b="1" dirty="0" smtClean="0">
                        <a:solidFill>
                          <a:srgbClr val="000000"/>
                        </a:solidFill>
                        <a:latin typeface="Arial Narrow" pitchFamily="34" charset="0"/>
                        <a:ea typeface="Calibri"/>
                        <a:cs typeface="Myriad Pro Light"/>
                      </a:endParaRPr>
                    </a:p>
                    <a:p>
                      <a:pPr>
                        <a:lnSpc>
                          <a:spcPts val="1205"/>
                        </a:lnSpc>
                        <a:spcAft>
                          <a:spcPts val="0"/>
                        </a:spcAft>
                      </a:pPr>
                      <a:endParaRPr lang="pl-PL" sz="1400" b="1" dirty="0" smtClean="0">
                        <a:solidFill>
                          <a:srgbClr val="000000"/>
                        </a:solidFill>
                        <a:latin typeface="Arial Narrow" pitchFamily="34" charset="0"/>
                        <a:ea typeface="Calibri"/>
                        <a:cs typeface="Myriad Pro Light"/>
                      </a:endParaRPr>
                    </a:p>
                    <a:p>
                      <a:pPr>
                        <a:lnSpc>
                          <a:spcPts val="1205"/>
                        </a:lnSpc>
                        <a:spcAft>
                          <a:spcPts val="0"/>
                        </a:spcAft>
                      </a:pPr>
                      <a:endParaRPr lang="pl-PL" sz="1400" b="1" dirty="0" smtClean="0">
                        <a:solidFill>
                          <a:srgbClr val="000000"/>
                        </a:solidFill>
                        <a:latin typeface="Arial Narrow" pitchFamily="34" charset="0"/>
                        <a:ea typeface="Calibri"/>
                        <a:cs typeface="Myriad Pro Light"/>
                      </a:endParaRPr>
                    </a:p>
                    <a:p>
                      <a:pPr>
                        <a:lnSpc>
                          <a:spcPts val="1205"/>
                        </a:lnSpc>
                        <a:spcAft>
                          <a:spcPts val="0"/>
                        </a:spcAft>
                      </a:pPr>
                      <a:r>
                        <a:rPr lang="pl-PL" sz="1400" b="1" dirty="0" smtClean="0">
                          <a:solidFill>
                            <a:srgbClr val="000000"/>
                          </a:solidFill>
                          <a:latin typeface="Arial Narrow" pitchFamily="34" charset="0"/>
                          <a:ea typeface="Calibri"/>
                          <a:cs typeface="Myriad Pro Light"/>
                        </a:rPr>
                        <a:t>KNOWLEDGE </a:t>
                      </a:r>
                      <a:r>
                        <a:rPr lang="pl-PL" sz="1400" b="1" dirty="0">
                          <a:solidFill>
                            <a:srgbClr val="000000"/>
                          </a:solidFill>
                          <a:latin typeface="Arial Narrow" pitchFamily="34" charset="0"/>
                          <a:ea typeface="Calibri"/>
                          <a:cs typeface="Myriad Pro Light"/>
                        </a:rPr>
                        <a:t>EVIDENCE </a:t>
                      </a:r>
                      <a:endParaRPr lang="pl-PL" sz="1400" b="1" dirty="0">
                        <a:latin typeface="Arial Narrow" pitchFamily="34" charset="0"/>
                        <a:ea typeface="Calibri"/>
                        <a:cs typeface="Times New Roman"/>
                      </a:endParaRPr>
                    </a:p>
                    <a:p>
                      <a:pPr>
                        <a:lnSpc>
                          <a:spcPct val="120000"/>
                        </a:lnSpc>
                        <a:spcBef>
                          <a:spcPts val="200"/>
                        </a:spcBef>
                        <a:spcAft>
                          <a:spcPts val="0"/>
                        </a:spcAft>
                      </a:pPr>
                      <a:endParaRPr lang="pl-PL" sz="1400" b="1" dirty="0">
                        <a:latin typeface="Arial Narrow" pitchFamily="34"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b="1" dirty="0">
                          <a:solidFill>
                            <a:srgbClr val="000000"/>
                          </a:solidFill>
                          <a:latin typeface="Arial Narrow" pitchFamily="34" charset="0"/>
                          <a:ea typeface="Calibri"/>
                          <a:cs typeface="Arial"/>
                        </a:rPr>
                        <a:t>•</a:t>
                      </a:r>
                      <a:r>
                        <a:rPr lang="en-US" sz="1400" b="1" dirty="0">
                          <a:solidFill>
                            <a:srgbClr val="000000"/>
                          </a:solidFill>
                          <a:latin typeface="Arial Narrow" pitchFamily="34" charset="0"/>
                          <a:ea typeface="Calibri"/>
                          <a:cs typeface="Myriad Pro"/>
                        </a:rPr>
                        <a:t> specifies what the individual must know in order to safely and effectively perform the work task described in the Unit. </a:t>
                      </a:r>
                      <a:endParaRPr lang="pl-PL" sz="1400" b="1" dirty="0">
                        <a:solidFill>
                          <a:srgbClr val="000000"/>
                        </a:solidFill>
                        <a:latin typeface="Arial Narrow" pitchFamily="34" charset="0"/>
                        <a:ea typeface="Calibri"/>
                        <a:cs typeface="Myriad Pro"/>
                      </a:endParaRPr>
                    </a:p>
                    <a:p>
                      <a:pPr>
                        <a:spcAft>
                          <a:spcPts val="0"/>
                        </a:spcAft>
                      </a:pPr>
                      <a:r>
                        <a:rPr lang="en-US" sz="1400" b="1" dirty="0">
                          <a:solidFill>
                            <a:srgbClr val="000000"/>
                          </a:solidFill>
                          <a:latin typeface="Arial Narrow" pitchFamily="34" charset="0"/>
                          <a:ea typeface="Calibri"/>
                          <a:cs typeface="Arial"/>
                        </a:rPr>
                        <a:t>•</a:t>
                      </a:r>
                      <a:r>
                        <a:rPr lang="en-US" sz="1400" b="1" dirty="0">
                          <a:solidFill>
                            <a:srgbClr val="000000"/>
                          </a:solidFill>
                          <a:latin typeface="Arial Narrow" pitchFamily="34" charset="0"/>
                          <a:ea typeface="Calibri"/>
                          <a:cs typeface="Myriad Pro"/>
                        </a:rPr>
                        <a:t> relates directly to the performance criteria. </a:t>
                      </a:r>
                      <a:endParaRPr lang="pl-PL" sz="1400" b="1" dirty="0">
                        <a:solidFill>
                          <a:srgbClr val="000000"/>
                        </a:solidFill>
                        <a:latin typeface="Arial Narrow" pitchFamily="34" charset="0"/>
                        <a:ea typeface="Calibri"/>
                        <a:cs typeface="Myriad Pro"/>
                      </a:endParaRPr>
                    </a:p>
                    <a:p>
                      <a:pPr>
                        <a:spcAft>
                          <a:spcPts val="0"/>
                        </a:spcAft>
                      </a:pPr>
                      <a:r>
                        <a:rPr lang="en-US" sz="1400" b="1" dirty="0">
                          <a:solidFill>
                            <a:srgbClr val="000000"/>
                          </a:solidFill>
                          <a:latin typeface="Arial Narrow" pitchFamily="34" charset="0"/>
                          <a:ea typeface="Calibri"/>
                          <a:cs typeface="Arial"/>
                        </a:rPr>
                        <a:t>•</a:t>
                      </a:r>
                      <a:r>
                        <a:rPr lang="en-US" sz="1400" b="1" dirty="0">
                          <a:solidFill>
                            <a:srgbClr val="000000"/>
                          </a:solidFill>
                          <a:latin typeface="Arial Narrow" pitchFamily="34" charset="0"/>
                          <a:ea typeface="Calibri"/>
                          <a:cs typeface="Myriad Pro"/>
                        </a:rPr>
                        <a:t> indicates the type and depth of knowledge required to meet the demands of the Unit </a:t>
                      </a:r>
                      <a:endParaRPr lang="pl-PL" sz="1400" b="1" dirty="0">
                        <a:solidFill>
                          <a:srgbClr val="000000"/>
                        </a:solidFill>
                        <a:latin typeface="Arial Narrow" pitchFamily="34" charset="0"/>
                        <a:ea typeface="Calibri"/>
                        <a:cs typeface="Myriad Pr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074100">
                <a:tc>
                  <a:txBody>
                    <a:bodyPr/>
                    <a:lstStyle/>
                    <a:p>
                      <a:pPr>
                        <a:lnSpc>
                          <a:spcPts val="1205"/>
                        </a:lnSpc>
                        <a:spcAft>
                          <a:spcPts val="0"/>
                        </a:spcAft>
                      </a:pPr>
                      <a:endParaRPr lang="pl-PL" sz="1400" b="1" cap="all" dirty="0" smtClean="0">
                        <a:solidFill>
                          <a:srgbClr val="000000"/>
                        </a:solidFill>
                        <a:latin typeface="Arial Narrow" pitchFamily="34" charset="0"/>
                        <a:ea typeface="Calibri"/>
                        <a:cs typeface="Times New Roman"/>
                      </a:endParaRPr>
                    </a:p>
                    <a:p>
                      <a:pPr>
                        <a:lnSpc>
                          <a:spcPts val="1205"/>
                        </a:lnSpc>
                        <a:spcAft>
                          <a:spcPts val="0"/>
                        </a:spcAft>
                      </a:pPr>
                      <a:endParaRPr lang="pl-PL" sz="1400" b="1" cap="all" dirty="0" smtClean="0">
                        <a:solidFill>
                          <a:srgbClr val="000000"/>
                        </a:solidFill>
                        <a:latin typeface="Arial Narrow" pitchFamily="34" charset="0"/>
                        <a:ea typeface="Calibri"/>
                        <a:cs typeface="Times New Roman"/>
                      </a:endParaRPr>
                    </a:p>
                    <a:p>
                      <a:pPr>
                        <a:lnSpc>
                          <a:spcPts val="1205"/>
                        </a:lnSpc>
                        <a:spcAft>
                          <a:spcPts val="0"/>
                        </a:spcAft>
                      </a:pPr>
                      <a:endParaRPr lang="pl-PL" sz="1400" b="1" cap="all" dirty="0" smtClean="0">
                        <a:solidFill>
                          <a:srgbClr val="000000"/>
                        </a:solidFill>
                        <a:latin typeface="Arial Narrow" pitchFamily="34" charset="0"/>
                        <a:ea typeface="Calibri"/>
                        <a:cs typeface="Times New Roman"/>
                      </a:endParaRPr>
                    </a:p>
                    <a:p>
                      <a:pPr>
                        <a:lnSpc>
                          <a:spcPts val="1205"/>
                        </a:lnSpc>
                        <a:spcAft>
                          <a:spcPts val="0"/>
                        </a:spcAft>
                      </a:pPr>
                      <a:endParaRPr lang="pl-PL" sz="1400" b="1" cap="all" dirty="0" smtClean="0">
                        <a:solidFill>
                          <a:srgbClr val="000000"/>
                        </a:solidFill>
                        <a:latin typeface="Arial Narrow" pitchFamily="34" charset="0"/>
                        <a:ea typeface="Calibri"/>
                        <a:cs typeface="Times New Roman"/>
                      </a:endParaRPr>
                    </a:p>
                    <a:p>
                      <a:pPr>
                        <a:lnSpc>
                          <a:spcPts val="1205"/>
                        </a:lnSpc>
                        <a:spcAft>
                          <a:spcPts val="0"/>
                        </a:spcAft>
                      </a:pPr>
                      <a:endParaRPr lang="pl-PL" sz="1400" b="1" cap="all" dirty="0" smtClean="0">
                        <a:solidFill>
                          <a:srgbClr val="000000"/>
                        </a:solidFill>
                        <a:latin typeface="Arial Narrow" pitchFamily="34" charset="0"/>
                        <a:ea typeface="Calibri"/>
                        <a:cs typeface="Times New Roman"/>
                      </a:endParaRPr>
                    </a:p>
                    <a:p>
                      <a:pPr>
                        <a:lnSpc>
                          <a:spcPts val="1205"/>
                        </a:lnSpc>
                        <a:spcAft>
                          <a:spcPts val="0"/>
                        </a:spcAft>
                      </a:pPr>
                      <a:r>
                        <a:rPr lang="en-US" sz="1400" b="1" cap="all" dirty="0" smtClean="0">
                          <a:solidFill>
                            <a:srgbClr val="000000"/>
                          </a:solidFill>
                          <a:latin typeface="Arial Narrow" pitchFamily="34" charset="0"/>
                          <a:ea typeface="Calibri"/>
                          <a:cs typeface="Times New Roman"/>
                        </a:rPr>
                        <a:t>Assessment </a:t>
                      </a:r>
                      <a:r>
                        <a:rPr lang="en-US" sz="1400" b="1" cap="all" dirty="0">
                          <a:solidFill>
                            <a:srgbClr val="000000"/>
                          </a:solidFill>
                          <a:latin typeface="Arial Narrow" pitchFamily="34" charset="0"/>
                          <a:ea typeface="Calibri"/>
                          <a:cs typeface="Times New Roman"/>
                        </a:rPr>
                        <a:t>conditions</a:t>
                      </a:r>
                      <a:br>
                        <a:rPr lang="en-US" sz="1400" b="1" cap="all" dirty="0">
                          <a:solidFill>
                            <a:srgbClr val="000000"/>
                          </a:solidFill>
                          <a:latin typeface="Arial Narrow" pitchFamily="34" charset="0"/>
                          <a:ea typeface="Calibri"/>
                          <a:cs typeface="Times New Roman"/>
                        </a:rPr>
                      </a:br>
                      <a:endParaRPr lang="pl-PL" sz="1400" b="1" dirty="0">
                        <a:latin typeface="Arial Narrow" pitchFamily="34"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Bef>
                          <a:spcPts val="200"/>
                        </a:spcBef>
                        <a:spcAft>
                          <a:spcPts val="0"/>
                        </a:spcAft>
                      </a:pPr>
                      <a:r>
                        <a:rPr lang="en-US" sz="1400" b="1" dirty="0">
                          <a:solidFill>
                            <a:srgbClr val="000000"/>
                          </a:solidFill>
                          <a:latin typeface="Arial Narrow" pitchFamily="34" charset="0"/>
                          <a:ea typeface="Calibri"/>
                          <a:cs typeface="Times New Roman"/>
                        </a:rPr>
                        <a:t>This field describes mandatory conditions for assessment, e.g. :</a:t>
                      </a:r>
                      <a:endParaRPr lang="pl-PL" sz="1400" b="1" dirty="0">
                        <a:latin typeface="Arial Narrow" pitchFamily="34" charset="0"/>
                        <a:ea typeface="Calibri"/>
                        <a:cs typeface="Times New Roman"/>
                      </a:endParaRPr>
                    </a:p>
                    <a:p>
                      <a:pPr>
                        <a:lnSpc>
                          <a:spcPct val="120000"/>
                        </a:lnSpc>
                        <a:spcBef>
                          <a:spcPts val="200"/>
                        </a:spcBef>
                        <a:spcAft>
                          <a:spcPts val="0"/>
                        </a:spcAft>
                      </a:pPr>
                      <a:r>
                        <a:rPr lang="en-US" sz="1400" b="1" dirty="0">
                          <a:solidFill>
                            <a:srgbClr val="000000"/>
                          </a:solidFill>
                          <a:latin typeface="Arial Narrow" pitchFamily="34" charset="0"/>
                          <a:ea typeface="Calibri"/>
                          <a:cs typeface="Times New Roman"/>
                        </a:rPr>
                        <a:t>• details of equipment and materials;</a:t>
                      </a:r>
                      <a:endParaRPr lang="pl-PL" sz="1400" b="1" dirty="0">
                        <a:latin typeface="Arial Narrow" pitchFamily="34" charset="0"/>
                        <a:ea typeface="Calibri"/>
                        <a:cs typeface="Times New Roman"/>
                      </a:endParaRPr>
                    </a:p>
                    <a:p>
                      <a:pPr>
                        <a:lnSpc>
                          <a:spcPct val="120000"/>
                        </a:lnSpc>
                        <a:spcBef>
                          <a:spcPts val="200"/>
                        </a:spcBef>
                        <a:spcAft>
                          <a:spcPts val="0"/>
                        </a:spcAft>
                      </a:pPr>
                      <a:r>
                        <a:rPr lang="en-US" sz="1400" b="1" dirty="0">
                          <a:solidFill>
                            <a:srgbClr val="000000"/>
                          </a:solidFill>
                          <a:latin typeface="Arial Narrow" pitchFamily="34" charset="0"/>
                          <a:ea typeface="Calibri"/>
                          <a:cs typeface="Times New Roman"/>
                        </a:rPr>
                        <a:t>•  contingencies;</a:t>
                      </a:r>
                      <a:br>
                        <a:rPr lang="en-US" sz="1400" b="1" dirty="0">
                          <a:solidFill>
                            <a:srgbClr val="000000"/>
                          </a:solidFill>
                          <a:latin typeface="Arial Narrow" pitchFamily="34" charset="0"/>
                          <a:ea typeface="Calibri"/>
                          <a:cs typeface="Times New Roman"/>
                        </a:rPr>
                      </a:br>
                      <a:r>
                        <a:rPr lang="en-US" sz="1400" b="1" dirty="0">
                          <a:solidFill>
                            <a:srgbClr val="000000"/>
                          </a:solidFill>
                          <a:latin typeface="Arial Narrow" pitchFamily="34" charset="0"/>
                          <a:ea typeface="Calibri"/>
                          <a:cs typeface="Times New Roman"/>
                        </a:rPr>
                        <a:t>• physical conditions; </a:t>
                      </a:r>
                      <a:endParaRPr lang="pl-PL" sz="1400" b="1" dirty="0">
                        <a:latin typeface="Arial Narrow" pitchFamily="34" charset="0"/>
                        <a:ea typeface="Calibri"/>
                        <a:cs typeface="Times New Roman"/>
                      </a:endParaRPr>
                    </a:p>
                    <a:p>
                      <a:pPr>
                        <a:lnSpc>
                          <a:spcPct val="120000"/>
                        </a:lnSpc>
                        <a:spcBef>
                          <a:spcPts val="200"/>
                        </a:spcBef>
                        <a:spcAft>
                          <a:spcPts val="0"/>
                        </a:spcAft>
                      </a:pPr>
                      <a:r>
                        <a:rPr lang="en-US" sz="1400" b="1" dirty="0">
                          <a:solidFill>
                            <a:srgbClr val="000000"/>
                          </a:solidFill>
                          <a:latin typeface="Arial Narrow" pitchFamily="34" charset="0"/>
                          <a:ea typeface="Calibri"/>
                          <a:cs typeface="Times New Roman"/>
                        </a:rPr>
                        <a:t>• relationships with other people; </a:t>
                      </a:r>
                      <a:endParaRPr lang="pl-PL" sz="1400" b="1" dirty="0">
                        <a:latin typeface="Arial Narrow" pitchFamily="34" charset="0"/>
                        <a:ea typeface="Calibri"/>
                        <a:cs typeface="Times New Roman"/>
                      </a:endParaRPr>
                    </a:p>
                    <a:p>
                      <a:pPr>
                        <a:lnSpc>
                          <a:spcPct val="120000"/>
                        </a:lnSpc>
                        <a:spcBef>
                          <a:spcPts val="200"/>
                        </a:spcBef>
                        <a:spcAft>
                          <a:spcPts val="0"/>
                        </a:spcAft>
                      </a:pPr>
                      <a:r>
                        <a:rPr lang="en-US" sz="1400" b="1" dirty="0">
                          <a:solidFill>
                            <a:srgbClr val="000000"/>
                          </a:solidFill>
                          <a:latin typeface="Arial Narrow" pitchFamily="34" charset="0"/>
                          <a:ea typeface="Calibri"/>
                          <a:cs typeface="Times New Roman"/>
                        </a:rPr>
                        <a:t>• timeframes. </a:t>
                      </a:r>
                      <a:endParaRPr lang="pl-PL" sz="1400" b="1" dirty="0">
                        <a:latin typeface="Arial Narrow" pitchFamily="34" charset="0"/>
                        <a:ea typeface="Calibri"/>
                        <a:cs typeface="Times New Roman"/>
                      </a:endParaRPr>
                    </a:p>
                    <a:p>
                      <a:pPr>
                        <a:lnSpc>
                          <a:spcPct val="120000"/>
                        </a:lnSpc>
                        <a:spcBef>
                          <a:spcPts val="200"/>
                        </a:spcBef>
                        <a:spcAft>
                          <a:spcPts val="0"/>
                        </a:spcAft>
                      </a:pPr>
                      <a:r>
                        <a:rPr lang="en-US" sz="1400" b="1" dirty="0">
                          <a:solidFill>
                            <a:srgbClr val="000000"/>
                          </a:solidFill>
                          <a:latin typeface="Arial Narrow" pitchFamily="34" charset="0"/>
                          <a:ea typeface="Calibri"/>
                          <a:cs typeface="Times New Roman"/>
                        </a:rPr>
                        <a:t>It also specifies assessor requirements</a:t>
                      </a:r>
                      <a:endParaRPr lang="pl-PL" sz="1400" b="1" dirty="0">
                        <a:latin typeface="Arial Narrow" pitchFamily="34"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76816842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a:t>
            </a:r>
            <a:r>
              <a:rPr lang="en-GB" sz="1200" b="1" dirty="0" smtClean="0">
                <a:solidFill>
                  <a:srgbClr val="000066"/>
                </a:solidFill>
              </a:rPr>
              <a:t>by the EU</a:t>
            </a:r>
            <a:endParaRPr lang="bg-BG" dirty="0">
              <a:solidFill>
                <a:prstClr val="black"/>
              </a:solidFill>
              <a:latin typeface="Arial" charset="0"/>
            </a:endParaRPr>
          </a:p>
        </p:txBody>
      </p:sp>
      <p:sp>
        <p:nvSpPr>
          <p:cNvPr id="8" name="Заголовок 1"/>
          <p:cNvSpPr txBox="1">
            <a:spLocks/>
          </p:cNvSpPr>
          <p:nvPr/>
        </p:nvSpPr>
        <p:spPr bwMode="auto">
          <a:xfrm>
            <a:off x="899592" y="188649"/>
            <a:ext cx="7772400" cy="10080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 </a:t>
            </a:r>
            <a:r>
              <a:rPr lang="pl-PL" sz="2000" dirty="0" smtClean="0">
                <a:solidFill>
                  <a:srgbClr val="0070C0"/>
                </a:solidFill>
                <a:latin typeface="Arial" pitchFamily="34" charset="0"/>
                <a:cs typeface="Arial" pitchFamily="34" charset="0"/>
              </a:rPr>
              <a:t/>
            </a:r>
            <a:br>
              <a:rPr lang="pl-PL" sz="2000" dirty="0" smtClean="0">
                <a:solidFill>
                  <a:srgbClr val="0070C0"/>
                </a:solidFill>
                <a:latin typeface="Arial" pitchFamily="34" charset="0"/>
                <a:cs typeface="Arial" pitchFamily="34" charset="0"/>
              </a:rPr>
            </a:br>
            <a:r>
              <a:rPr lang="en-US" sz="2000" dirty="0" smtClean="0">
                <a:solidFill>
                  <a:srgbClr val="0070C0"/>
                </a:solidFill>
                <a:latin typeface="Arial" pitchFamily="34" charset="0"/>
                <a:cs typeface="Arial" pitchFamily="34" charset="0"/>
              </a:rPr>
              <a:t>Teachers’ Competency Framework</a:t>
            </a:r>
            <a:endParaRPr lang="en-US" sz="2000" dirty="0" smtClean="0">
              <a:solidFill>
                <a:srgbClr val="0070C0"/>
              </a:solidFill>
            </a:endParaRPr>
          </a:p>
        </p:txBody>
      </p:sp>
      <p:sp>
        <p:nvSpPr>
          <p:cNvPr id="5" name="Заголовок 1"/>
          <p:cNvSpPr txBox="1">
            <a:spLocks/>
          </p:cNvSpPr>
          <p:nvPr/>
        </p:nvSpPr>
        <p:spPr>
          <a:xfrm>
            <a:off x="395536" y="170080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marL="342900" indent="-342900">
              <a:buFont typeface="Arial" panose="020B0604020202020204" pitchFamily="34" charset="0"/>
              <a:buChar char="•"/>
            </a:pPr>
            <a:endParaRPr lang="en-GB" sz="2800" dirty="0" smtClean="0">
              <a:solidFill>
                <a:srgbClr val="0070C0"/>
              </a:solidFill>
              <a:latin typeface="Calibri"/>
              <a:cs typeface="Arial" charset="0"/>
            </a:endParaRPr>
          </a:p>
          <a:p>
            <a:endParaRPr lang="bg-BG" sz="2800" dirty="0">
              <a:solidFill>
                <a:srgbClr val="0070C0"/>
              </a:solidFill>
              <a:latin typeface="Calibri"/>
            </a:endParaRPr>
          </a:p>
          <a:p>
            <a:endParaRPr lang="en-GB" sz="2800" dirty="0" smtClean="0">
              <a:solidFill>
                <a:srgbClr val="0070C0"/>
              </a:solidFill>
              <a:latin typeface="Calibri"/>
            </a:endParaRPr>
          </a:p>
          <a:p>
            <a:pPr marL="342900" indent="-342900">
              <a:buFont typeface="Arial" panose="020B0604020202020204" pitchFamily="34" charset="0"/>
              <a:buChar char="•"/>
            </a:pPr>
            <a:endParaRPr lang="en-GB" sz="2800" dirty="0" smtClean="0">
              <a:solidFill>
                <a:srgbClr val="0070C0"/>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Arial" panose="020B0604020202020204" pitchFamily="34" charset="0"/>
              <a:buChar char="•"/>
            </a:pPr>
            <a:endParaRPr lang="en-GB" sz="2800" b="1" dirty="0" smtClean="0">
              <a:solidFill>
                <a:prstClr val="black"/>
              </a:solidFill>
              <a:latin typeface="Calibri"/>
            </a:endParaRPr>
          </a:p>
          <a:p>
            <a:pPr marL="342900" indent="-342900"/>
            <a:endParaRPr lang="en-GB" b="1" dirty="0" smtClean="0">
              <a:solidFill>
                <a:srgbClr val="C00000"/>
              </a:solidFill>
              <a:latin typeface="Calibri"/>
            </a:endParaRPr>
          </a:p>
        </p:txBody>
      </p:sp>
      <p:sp>
        <p:nvSpPr>
          <p:cNvPr id="5121" name="Rectangle 1"/>
          <p:cNvSpPr>
            <a:spLocks noChangeArrowheads="1"/>
          </p:cNvSpPr>
          <p:nvPr/>
        </p:nvSpPr>
        <p:spPr bwMode="auto">
          <a:xfrm>
            <a:off x="1129597" y="101529"/>
            <a:ext cx="7164910" cy="215443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ctr" fontAlgn="base">
              <a:spcBef>
                <a:spcPct val="0"/>
              </a:spcBef>
              <a:spcAft>
                <a:spcPct val="0"/>
              </a:spcAft>
            </a:pPr>
            <a:endParaRPr lang="en-US" sz="2000" b="1" dirty="0" smtClean="0"/>
          </a:p>
          <a:p>
            <a:pPr algn="ctr" fontAlgn="base">
              <a:spcBef>
                <a:spcPct val="0"/>
              </a:spcBef>
              <a:spcAft>
                <a:spcPct val="0"/>
              </a:spcAft>
            </a:pPr>
            <a:endParaRPr lang="en-US" sz="2000" b="1" dirty="0"/>
          </a:p>
          <a:p>
            <a:pPr lvl="1" algn="ctr" fontAlgn="base">
              <a:spcBef>
                <a:spcPct val="0"/>
              </a:spcBef>
              <a:spcAft>
                <a:spcPct val="0"/>
              </a:spcAft>
            </a:pPr>
            <a:endParaRPr lang="pl-PL" sz="2000" b="1" dirty="0" smtClean="0">
              <a:solidFill>
                <a:srgbClr val="0070C0"/>
              </a:solidFill>
              <a:latin typeface="Arial Narrow" pitchFamily="34" charset="0"/>
              <a:cs typeface="Arial" pitchFamily="34" charset="0"/>
            </a:endParaRPr>
          </a:p>
          <a:p>
            <a:pPr lvl="1" algn="ctr" fontAlgn="base">
              <a:spcBef>
                <a:spcPct val="0"/>
              </a:spcBef>
              <a:spcAft>
                <a:spcPct val="0"/>
              </a:spcAft>
            </a:pPr>
            <a:r>
              <a:rPr lang="en-US" b="1" dirty="0" smtClean="0">
                <a:latin typeface="Arial Narrow" pitchFamily="34" charset="0"/>
                <a:cs typeface="Arial" pitchFamily="34" charset="0"/>
              </a:rPr>
              <a:t>Unit of Com</a:t>
            </a:r>
            <a:r>
              <a:rPr lang="pl-PL" b="1" dirty="0" smtClean="0">
                <a:latin typeface="Arial Narrow" pitchFamily="34" charset="0"/>
                <a:cs typeface="Arial" pitchFamily="34" charset="0"/>
              </a:rPr>
              <a:t>pe</a:t>
            </a:r>
            <a:r>
              <a:rPr lang="en-US" b="1" dirty="0" err="1" smtClean="0">
                <a:latin typeface="Arial Narrow" pitchFamily="34" charset="0"/>
                <a:cs typeface="Arial" pitchFamily="34" charset="0"/>
              </a:rPr>
              <a:t>tency</a:t>
            </a:r>
            <a:r>
              <a:rPr lang="pl-PL" b="1" dirty="0" smtClean="0">
                <a:latin typeface="Arial Narrow" pitchFamily="34" charset="0"/>
              </a:rPr>
              <a:t>: </a:t>
            </a:r>
            <a:r>
              <a:rPr lang="en-AU" b="1" dirty="0" smtClean="0">
                <a:latin typeface="Arial Narrow" pitchFamily="34" charset="0"/>
              </a:rPr>
              <a:t>Plan, organise and deliver group-based learning</a:t>
            </a:r>
            <a:endParaRPr lang="pl-PL" b="1" dirty="0" smtClean="0">
              <a:latin typeface="Arial Narrow" pitchFamily="34" charset="0"/>
              <a:ea typeface="Calibri"/>
              <a:cs typeface="Times New Roman"/>
            </a:endParaRPr>
          </a:p>
          <a:p>
            <a:pPr lvl="1" algn="ctr" fontAlgn="base">
              <a:spcBef>
                <a:spcPct val="0"/>
              </a:spcBef>
              <a:spcAft>
                <a:spcPct val="0"/>
              </a:spcAft>
            </a:pPr>
            <a:endParaRPr lang="ru-RU" b="1" dirty="0">
              <a:latin typeface="Arial Narrow" pitchFamily="34" charset="0"/>
              <a:cs typeface="Arial" pitchFamily="34" charset="0"/>
            </a:endParaRPr>
          </a:p>
          <a:p>
            <a:pPr algn="ctr" fontAlgn="base">
              <a:spcBef>
                <a:spcPct val="0"/>
              </a:spcBef>
              <a:spcAft>
                <a:spcPct val="0"/>
              </a:spcAft>
            </a:pPr>
            <a:endParaRPr lang="pl-PL" sz="2000" dirty="0" smtClean="0">
              <a:solidFill>
                <a:prstClr val="black"/>
              </a:solidFill>
              <a:cs typeface="Arial" pitchFamily="34" charset="0"/>
            </a:endParaRPr>
          </a:p>
          <a:p>
            <a:pPr eaLnBrk="0" fontAlgn="base" hangingPunct="0">
              <a:spcBef>
                <a:spcPct val="0"/>
              </a:spcBef>
              <a:spcAft>
                <a:spcPct val="0"/>
              </a:spcAft>
            </a:pPr>
            <a:endParaRPr lang="pl-PL" dirty="0" smtClean="0">
              <a:solidFill>
                <a:prstClr val="black"/>
              </a:solidFill>
              <a:latin typeface="Arial" pitchFamily="34" charset="0"/>
              <a:cs typeface="Arial" pitchFamily="34" charset="0"/>
            </a:endParaRPr>
          </a:p>
        </p:txBody>
      </p:sp>
      <p:graphicFrame>
        <p:nvGraphicFramePr>
          <p:cNvPr id="7" name="Tabela 6"/>
          <p:cNvGraphicFramePr>
            <a:graphicFrameLocks noGrp="1"/>
          </p:cNvGraphicFramePr>
          <p:nvPr/>
        </p:nvGraphicFramePr>
        <p:xfrm>
          <a:off x="395536" y="1518813"/>
          <a:ext cx="8568952" cy="5148357"/>
        </p:xfrm>
        <a:graphic>
          <a:graphicData uri="http://schemas.openxmlformats.org/drawingml/2006/table">
            <a:tbl>
              <a:tblPr/>
              <a:tblGrid>
                <a:gridCol w="2737563">
                  <a:extLst>
                    <a:ext uri="{9D8B030D-6E8A-4147-A177-3AD203B41FA5}">
                      <a16:colId xmlns:a16="http://schemas.microsoft.com/office/drawing/2014/main" val="20000"/>
                    </a:ext>
                  </a:extLst>
                </a:gridCol>
                <a:gridCol w="5831389">
                  <a:extLst>
                    <a:ext uri="{9D8B030D-6E8A-4147-A177-3AD203B41FA5}">
                      <a16:colId xmlns:a16="http://schemas.microsoft.com/office/drawing/2014/main" val="20001"/>
                    </a:ext>
                  </a:extLst>
                </a:gridCol>
              </a:tblGrid>
              <a:tr h="326011">
                <a:tc>
                  <a:txBody>
                    <a:bodyPr/>
                    <a:lstStyle/>
                    <a:p>
                      <a:pPr>
                        <a:lnSpc>
                          <a:spcPts val="1205"/>
                        </a:lnSpc>
                        <a:spcAft>
                          <a:spcPts val="0"/>
                        </a:spcAft>
                      </a:pPr>
                      <a:endParaRPr lang="pl-PL" sz="1800" b="1" dirty="0" smtClean="0">
                        <a:solidFill>
                          <a:srgbClr val="0070C0"/>
                        </a:solidFill>
                        <a:latin typeface="Arial Narrow" pitchFamily="34" charset="0"/>
                        <a:ea typeface="Calibri"/>
                        <a:cs typeface="Myriad Pro Light"/>
                      </a:endParaRPr>
                    </a:p>
                    <a:p>
                      <a:pPr>
                        <a:lnSpc>
                          <a:spcPts val="1205"/>
                        </a:lnSpc>
                        <a:spcAft>
                          <a:spcPts val="0"/>
                        </a:spcAft>
                      </a:pPr>
                      <a:r>
                        <a:rPr lang="en-US" sz="1800" b="1" dirty="0" smtClean="0">
                          <a:solidFill>
                            <a:srgbClr val="0070C0"/>
                          </a:solidFill>
                          <a:latin typeface="Arial Narrow" pitchFamily="34" charset="0"/>
                          <a:ea typeface="Calibri"/>
                          <a:cs typeface="Myriad Pro Light"/>
                        </a:rPr>
                        <a:t>UNIT CODE</a:t>
                      </a:r>
                      <a:endParaRPr lang="pl-PL" sz="1800" b="1" dirty="0">
                        <a:solidFill>
                          <a:srgbClr val="0070C0"/>
                        </a:solidFill>
                        <a:latin typeface="Arial Narrow" pitchFamily="34" charset="0"/>
                        <a:ea typeface="Calibri"/>
                        <a:cs typeface="Times New Roman"/>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500"/>
                        </a:spcAft>
                      </a:pPr>
                      <a:r>
                        <a:rPr lang="en-AU" sz="1800" b="1" kern="1200" dirty="0" smtClean="0">
                          <a:solidFill>
                            <a:srgbClr val="0070C0"/>
                          </a:solidFill>
                          <a:latin typeface="Arial Narrow" pitchFamily="34" charset="0"/>
                          <a:ea typeface="+mn-ea"/>
                          <a:cs typeface="+mn-cs"/>
                        </a:rPr>
                        <a:t>TAEDEL401</a:t>
                      </a:r>
                      <a:endParaRPr lang="pl-PL" sz="1800" b="1" dirty="0">
                        <a:solidFill>
                          <a:srgbClr val="0070C0"/>
                        </a:solidFill>
                        <a:latin typeface="Arial Narrow" pitchFamily="34" charset="0"/>
                        <a:ea typeface="Calibri"/>
                        <a:cs typeface="Times New Roman"/>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01730">
                <a:tc>
                  <a:txBody>
                    <a:bodyPr/>
                    <a:lstStyle/>
                    <a:p>
                      <a:pPr>
                        <a:lnSpc>
                          <a:spcPts val="1205"/>
                        </a:lnSpc>
                        <a:spcAft>
                          <a:spcPts val="0"/>
                        </a:spcAft>
                      </a:pPr>
                      <a:endParaRPr lang="pl-PL" sz="1800" b="1" dirty="0" smtClean="0">
                        <a:solidFill>
                          <a:srgbClr val="0070C0"/>
                        </a:solidFill>
                        <a:latin typeface="Arial Narrow" pitchFamily="34" charset="0"/>
                        <a:ea typeface="Calibri"/>
                        <a:cs typeface="Myriad Pro Light"/>
                      </a:endParaRPr>
                    </a:p>
                    <a:p>
                      <a:pPr>
                        <a:lnSpc>
                          <a:spcPts val="1205"/>
                        </a:lnSpc>
                        <a:spcAft>
                          <a:spcPts val="0"/>
                        </a:spcAft>
                      </a:pPr>
                      <a:r>
                        <a:rPr lang="en-US" sz="1800" b="1" dirty="0" smtClean="0">
                          <a:solidFill>
                            <a:srgbClr val="0070C0"/>
                          </a:solidFill>
                          <a:latin typeface="Arial Narrow" pitchFamily="34" charset="0"/>
                          <a:ea typeface="Calibri"/>
                          <a:cs typeface="Myriad Pro Light"/>
                        </a:rPr>
                        <a:t>UNIT </a:t>
                      </a:r>
                      <a:r>
                        <a:rPr lang="en-US" sz="1800" b="1" dirty="0">
                          <a:solidFill>
                            <a:srgbClr val="0070C0"/>
                          </a:solidFill>
                          <a:latin typeface="Arial Narrow" pitchFamily="34" charset="0"/>
                          <a:ea typeface="Calibri"/>
                          <a:cs typeface="Myriad Pro Light"/>
                        </a:rPr>
                        <a:t>TITLE </a:t>
                      </a:r>
                      <a:r>
                        <a:rPr lang="pl-PL" sz="1800" b="1" baseline="0" dirty="0" smtClean="0">
                          <a:solidFill>
                            <a:srgbClr val="0070C0"/>
                          </a:solidFill>
                          <a:latin typeface="Arial Narrow" pitchFamily="34" charset="0"/>
                          <a:ea typeface="Calibri"/>
                          <a:cs typeface="Times New Roman"/>
                        </a:rPr>
                        <a:t> </a:t>
                      </a:r>
                      <a:endParaRPr lang="pl-PL" sz="1800" b="1" dirty="0">
                        <a:solidFill>
                          <a:srgbClr val="0070C0"/>
                        </a:solidFill>
                        <a:latin typeface="Arial Narrow" pitchFamily="34" charset="0"/>
                        <a:ea typeface="Calibri"/>
                        <a:cs typeface="Times New Roman"/>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500"/>
                        </a:spcAft>
                      </a:pPr>
                      <a:r>
                        <a:rPr lang="en-AU" sz="1800" b="1" kern="1200" dirty="0" smtClean="0">
                          <a:solidFill>
                            <a:srgbClr val="0070C0"/>
                          </a:solidFill>
                          <a:latin typeface="Arial Narrow" pitchFamily="34" charset="0"/>
                          <a:ea typeface="+mn-ea"/>
                          <a:cs typeface="+mn-cs"/>
                        </a:rPr>
                        <a:t>Plan, organise and deliver group-based learning</a:t>
                      </a:r>
                      <a:endParaRPr lang="pl-PL" sz="1800" b="1" dirty="0">
                        <a:solidFill>
                          <a:srgbClr val="0070C0"/>
                        </a:solidFill>
                        <a:latin typeface="Arial Narrow" pitchFamily="34" charset="0"/>
                        <a:ea typeface="Calibri"/>
                        <a:cs typeface="Times New Roman"/>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22406">
                <a:tc>
                  <a:txBody>
                    <a:bodyPr/>
                    <a:lstStyle/>
                    <a:p>
                      <a:pPr>
                        <a:lnSpc>
                          <a:spcPts val="1205"/>
                        </a:lnSpc>
                        <a:spcAft>
                          <a:spcPts val="0"/>
                        </a:spcAft>
                      </a:pPr>
                      <a:endParaRPr lang="pl-PL" sz="1800" b="1" dirty="0" smtClean="0">
                        <a:solidFill>
                          <a:srgbClr val="0070C0"/>
                        </a:solidFill>
                        <a:latin typeface="Arial Narrow" pitchFamily="34" charset="0"/>
                        <a:ea typeface="Calibri"/>
                        <a:cs typeface="Myriad Pro Light"/>
                      </a:endParaRPr>
                    </a:p>
                    <a:p>
                      <a:pPr>
                        <a:lnSpc>
                          <a:spcPts val="1205"/>
                        </a:lnSpc>
                        <a:spcAft>
                          <a:spcPts val="0"/>
                        </a:spcAft>
                      </a:pPr>
                      <a:r>
                        <a:rPr lang="pl-PL" sz="1800" b="1" dirty="0" smtClean="0">
                          <a:solidFill>
                            <a:srgbClr val="0070C0"/>
                          </a:solidFill>
                          <a:latin typeface="Arial Narrow" pitchFamily="34" charset="0"/>
                          <a:ea typeface="Calibri"/>
                          <a:cs typeface="Myriad Pro Light"/>
                        </a:rPr>
                        <a:t>APPLICATION </a:t>
                      </a:r>
                      <a:r>
                        <a:rPr lang="pl-PL" sz="1800" b="1" baseline="0" dirty="0" smtClean="0">
                          <a:solidFill>
                            <a:srgbClr val="0070C0"/>
                          </a:solidFill>
                          <a:latin typeface="Arial Narrow" pitchFamily="34" charset="0"/>
                          <a:ea typeface="Calibri"/>
                          <a:cs typeface="Times New Roman"/>
                        </a:rPr>
                        <a:t> </a:t>
                      </a:r>
                      <a:endParaRPr lang="pl-PL" sz="1800" b="1" dirty="0">
                        <a:solidFill>
                          <a:srgbClr val="0070C0"/>
                        </a:solidFill>
                        <a:latin typeface="Arial Narrow" pitchFamily="34" charset="0"/>
                        <a:ea typeface="Calibri"/>
                        <a:cs typeface="Times New Roman"/>
                      </a:endParaRPr>
                    </a:p>
                    <a:p>
                      <a:pPr>
                        <a:lnSpc>
                          <a:spcPct val="120000"/>
                        </a:lnSpc>
                        <a:spcBef>
                          <a:spcPts val="200"/>
                        </a:spcBef>
                        <a:spcAft>
                          <a:spcPts val="0"/>
                        </a:spcAft>
                      </a:pPr>
                      <a:r>
                        <a:rPr lang="pl-PL" sz="1800" b="1" i="1" dirty="0">
                          <a:solidFill>
                            <a:srgbClr val="0070C0"/>
                          </a:solidFill>
                          <a:latin typeface="Arial Narrow" pitchFamily="34" charset="0"/>
                          <a:ea typeface="Calibri"/>
                          <a:cs typeface="Times New Roman"/>
                        </a:rPr>
                        <a:t> </a:t>
                      </a:r>
                      <a:endParaRPr lang="pl-PL" sz="1800" b="1" dirty="0">
                        <a:solidFill>
                          <a:srgbClr val="0070C0"/>
                        </a:solidFill>
                        <a:latin typeface="Arial Narrow" pitchFamily="34" charset="0"/>
                        <a:ea typeface="Calibri"/>
                        <a:cs typeface="Times New Roman"/>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20000"/>
                        </a:lnSpc>
                        <a:spcBef>
                          <a:spcPts val="200"/>
                        </a:spcBef>
                        <a:spcAft>
                          <a:spcPts val="0"/>
                        </a:spcAft>
                      </a:pPr>
                      <a:r>
                        <a:rPr lang="en-AU" sz="1800" b="1" kern="1200" dirty="0" smtClean="0">
                          <a:solidFill>
                            <a:srgbClr val="0070C0"/>
                          </a:solidFill>
                          <a:latin typeface="Arial Narrow" pitchFamily="34" charset="0"/>
                          <a:ea typeface="+mn-ea"/>
                          <a:cs typeface="+mn-cs"/>
                        </a:rPr>
                        <a:t>It applies to a person working as an entry-level trainer, teacher or facilitator structuring a learning program developed by others in, or with, a training and assessment organisation</a:t>
                      </a:r>
                      <a:endParaRPr lang="pl-PL" sz="1800" b="1" dirty="0">
                        <a:solidFill>
                          <a:srgbClr val="0070C0"/>
                        </a:solidFill>
                        <a:latin typeface="Arial Narrow" pitchFamily="34" charset="0"/>
                        <a:ea typeface="Calibri"/>
                        <a:cs typeface="Times New Roman"/>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67588">
                <a:tc>
                  <a:txBody>
                    <a:bodyPr/>
                    <a:lstStyle/>
                    <a:p>
                      <a:pPr>
                        <a:lnSpc>
                          <a:spcPts val="1205"/>
                        </a:lnSpc>
                        <a:spcAft>
                          <a:spcPts val="0"/>
                        </a:spcAft>
                      </a:pPr>
                      <a:endParaRPr lang="pl-PL" sz="1800" b="1" dirty="0" smtClean="0">
                        <a:solidFill>
                          <a:srgbClr val="FF0000"/>
                        </a:solidFill>
                        <a:latin typeface="Arial Narrow" pitchFamily="34" charset="0"/>
                        <a:ea typeface="Calibri"/>
                        <a:cs typeface="Myriad Pro Light"/>
                      </a:endParaRPr>
                    </a:p>
                    <a:p>
                      <a:pPr>
                        <a:lnSpc>
                          <a:spcPts val="1205"/>
                        </a:lnSpc>
                        <a:spcAft>
                          <a:spcPts val="0"/>
                        </a:spcAft>
                      </a:pPr>
                      <a:r>
                        <a:rPr lang="en-US" sz="1800" b="1" dirty="0" smtClean="0">
                          <a:solidFill>
                            <a:srgbClr val="FF0000"/>
                          </a:solidFill>
                          <a:latin typeface="Arial Narrow" pitchFamily="34" charset="0"/>
                          <a:ea typeface="Calibri"/>
                          <a:cs typeface="Myriad Pro Light"/>
                        </a:rPr>
                        <a:t>KEY </a:t>
                      </a:r>
                      <a:r>
                        <a:rPr lang="en-US" sz="1800" b="1" dirty="0">
                          <a:solidFill>
                            <a:srgbClr val="FF0000"/>
                          </a:solidFill>
                          <a:latin typeface="Arial Narrow" pitchFamily="34" charset="0"/>
                          <a:ea typeface="Calibri"/>
                          <a:cs typeface="Myriad Pro Light"/>
                        </a:rPr>
                        <a:t>ELEMENT OF </a:t>
                      </a:r>
                      <a:endParaRPr lang="pl-PL" sz="1800" b="1" dirty="0" smtClean="0">
                        <a:solidFill>
                          <a:srgbClr val="FF0000"/>
                        </a:solidFill>
                        <a:latin typeface="Arial Narrow" pitchFamily="34" charset="0"/>
                        <a:ea typeface="Calibri"/>
                        <a:cs typeface="Myriad Pro Light"/>
                      </a:endParaRPr>
                    </a:p>
                    <a:p>
                      <a:pPr>
                        <a:lnSpc>
                          <a:spcPts val="1205"/>
                        </a:lnSpc>
                        <a:spcAft>
                          <a:spcPts val="0"/>
                        </a:spcAft>
                      </a:pPr>
                      <a:endParaRPr lang="pl-PL" sz="1800" b="1" dirty="0" smtClean="0">
                        <a:solidFill>
                          <a:srgbClr val="FF0000"/>
                        </a:solidFill>
                        <a:latin typeface="Arial Narrow" pitchFamily="34" charset="0"/>
                        <a:ea typeface="Calibri"/>
                        <a:cs typeface="Myriad Pro Light"/>
                      </a:endParaRPr>
                    </a:p>
                    <a:p>
                      <a:pPr>
                        <a:lnSpc>
                          <a:spcPts val="1205"/>
                        </a:lnSpc>
                        <a:spcAft>
                          <a:spcPts val="0"/>
                        </a:spcAft>
                      </a:pPr>
                      <a:r>
                        <a:rPr lang="en-US" sz="1800" b="1" dirty="0" smtClean="0">
                          <a:solidFill>
                            <a:srgbClr val="FF0000"/>
                          </a:solidFill>
                          <a:latin typeface="Arial Narrow" pitchFamily="34" charset="0"/>
                          <a:ea typeface="Calibri"/>
                          <a:cs typeface="Myriad Pro Light"/>
                        </a:rPr>
                        <a:t>ESSESSMENT</a:t>
                      </a:r>
                      <a:endParaRPr lang="pl-PL" sz="1800" dirty="0">
                        <a:solidFill>
                          <a:srgbClr val="FF0000"/>
                        </a:solidFill>
                        <a:latin typeface="Arial Narrow" pitchFamily="34" charset="0"/>
                        <a:ea typeface="Calibri"/>
                        <a:cs typeface="Times New Roman"/>
                      </a:endParaRPr>
                    </a:p>
                    <a:p>
                      <a:pPr>
                        <a:lnSpc>
                          <a:spcPct val="120000"/>
                        </a:lnSpc>
                        <a:spcBef>
                          <a:spcPts val="200"/>
                        </a:spcBef>
                        <a:spcAft>
                          <a:spcPts val="0"/>
                        </a:spcAft>
                      </a:pPr>
                      <a:endParaRPr lang="pl-PL" sz="1800" dirty="0">
                        <a:solidFill>
                          <a:srgbClr val="FF0000"/>
                        </a:solidFill>
                        <a:latin typeface="Arial Narrow" pitchFamily="34" charset="0"/>
                        <a:ea typeface="Calibri"/>
                        <a:cs typeface="Times New Roman"/>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5"/>
                        </a:lnSpc>
                        <a:spcAft>
                          <a:spcPts val="0"/>
                        </a:spcAft>
                      </a:pPr>
                      <a:endParaRPr lang="pl-PL" sz="1800" b="1" dirty="0" smtClean="0">
                        <a:solidFill>
                          <a:srgbClr val="FF0000"/>
                        </a:solidFill>
                        <a:latin typeface="Arial Narrow" pitchFamily="34" charset="0"/>
                        <a:ea typeface="Calibri"/>
                        <a:cs typeface="Myriad Pro Light"/>
                      </a:endParaRPr>
                    </a:p>
                    <a:p>
                      <a:pPr>
                        <a:lnSpc>
                          <a:spcPts val="1205"/>
                        </a:lnSpc>
                        <a:spcAft>
                          <a:spcPts val="0"/>
                        </a:spcAft>
                      </a:pPr>
                      <a:r>
                        <a:rPr lang="pl-PL" sz="1800" b="1" dirty="0" smtClean="0">
                          <a:solidFill>
                            <a:srgbClr val="FF0000"/>
                          </a:solidFill>
                          <a:latin typeface="Arial Narrow" pitchFamily="34" charset="0"/>
                          <a:ea typeface="Calibri"/>
                          <a:cs typeface="Myriad Pro Light"/>
                        </a:rPr>
                        <a:t>PERFORMANCE </a:t>
                      </a:r>
                      <a:r>
                        <a:rPr lang="pl-PL" sz="1800" b="1" dirty="0">
                          <a:solidFill>
                            <a:srgbClr val="FF0000"/>
                          </a:solidFill>
                          <a:latin typeface="Arial Narrow" pitchFamily="34" charset="0"/>
                          <a:ea typeface="Calibri"/>
                          <a:cs typeface="Myriad Pro Light"/>
                        </a:rPr>
                        <a:t>CRITERIA </a:t>
                      </a:r>
                      <a:endParaRPr lang="pl-PL" sz="1800" dirty="0">
                        <a:solidFill>
                          <a:srgbClr val="FF0000"/>
                        </a:solidFill>
                        <a:latin typeface="Arial Narrow" pitchFamily="34" charset="0"/>
                        <a:ea typeface="Calibri"/>
                        <a:cs typeface="Times New Roman"/>
                      </a:endParaRPr>
                    </a:p>
                    <a:p>
                      <a:pPr>
                        <a:lnSpc>
                          <a:spcPct val="120000"/>
                        </a:lnSpc>
                        <a:spcBef>
                          <a:spcPts val="200"/>
                        </a:spcBef>
                        <a:spcAft>
                          <a:spcPts val="0"/>
                        </a:spcAft>
                      </a:pPr>
                      <a:endParaRPr lang="pl-PL" sz="1800" dirty="0">
                        <a:solidFill>
                          <a:srgbClr val="FF0000"/>
                        </a:solidFill>
                        <a:latin typeface="Arial Narrow" pitchFamily="34" charset="0"/>
                        <a:ea typeface="Calibri"/>
                        <a:cs typeface="Times New Roman"/>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41240">
                <a:tc>
                  <a:txBody>
                    <a:bodyPr/>
                    <a:lstStyle/>
                    <a:p>
                      <a:pPr>
                        <a:spcAft>
                          <a:spcPts val="500"/>
                        </a:spcAft>
                      </a:pPr>
                      <a:r>
                        <a:rPr lang="en-US" sz="1800" dirty="0">
                          <a:solidFill>
                            <a:srgbClr val="FF0000"/>
                          </a:solidFill>
                          <a:latin typeface="Arial Narrow" pitchFamily="34" charset="0"/>
                          <a:ea typeface="Calibri"/>
                          <a:cs typeface="Myriad Pro Light"/>
                        </a:rPr>
                        <a:t>Elements describe the essential outcomes. </a:t>
                      </a:r>
                      <a:endParaRPr lang="pl-PL" sz="1800" dirty="0">
                        <a:solidFill>
                          <a:srgbClr val="FF0000"/>
                        </a:solidFill>
                        <a:latin typeface="Arial Narrow" pitchFamily="34" charset="0"/>
                        <a:ea typeface="Calibri"/>
                        <a:cs typeface="Times New Roman"/>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500"/>
                        </a:spcAft>
                      </a:pPr>
                      <a:r>
                        <a:rPr lang="en-US" sz="1800" dirty="0">
                          <a:solidFill>
                            <a:srgbClr val="FF0000"/>
                          </a:solidFill>
                          <a:latin typeface="Arial Narrow" pitchFamily="34" charset="0"/>
                          <a:ea typeface="Calibri"/>
                          <a:cs typeface="Myriad Pro Light"/>
                        </a:rPr>
                        <a:t>Performance criteria describe the performance needed to demonstrate achievement of the element. </a:t>
                      </a:r>
                      <a:endParaRPr lang="pl-PL" sz="1800" dirty="0">
                        <a:solidFill>
                          <a:srgbClr val="FF0000"/>
                        </a:solidFill>
                        <a:latin typeface="Arial Narrow" pitchFamily="34" charset="0"/>
                        <a:ea typeface="Calibri"/>
                        <a:cs typeface="Times New Roman"/>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885111">
                <a:tc>
                  <a:txBody>
                    <a:bodyPr/>
                    <a:lstStyle/>
                    <a:p>
                      <a:pPr>
                        <a:spcAft>
                          <a:spcPts val="0"/>
                        </a:spcAft>
                      </a:pPr>
                      <a:r>
                        <a:rPr lang="en-AU" sz="1800" b="1" kern="1200" dirty="0" smtClean="0">
                          <a:solidFill>
                            <a:schemeClr val="tx1"/>
                          </a:solidFill>
                          <a:latin typeface="Arial Narrow" pitchFamily="34" charset="0"/>
                          <a:ea typeface="+mn-ea"/>
                          <a:cs typeface="+mn-cs"/>
                        </a:rPr>
                        <a:t>1. Interpret learning environment and delivery requirements</a:t>
                      </a:r>
                      <a:endParaRPr lang="pl-PL" sz="1400" b="1" dirty="0">
                        <a:solidFill>
                          <a:srgbClr val="FF0000"/>
                        </a:solidFill>
                        <a:latin typeface="Arial Narrow" pitchFamily="34" charset="0"/>
                        <a:ea typeface="Calibri"/>
                        <a:cs typeface="Myriad Pro"/>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AU" sz="1800" b="1" kern="1200" dirty="0" smtClean="0">
                          <a:solidFill>
                            <a:schemeClr val="tx1"/>
                          </a:solidFill>
                          <a:latin typeface="Arial Narrow" pitchFamily="34" charset="0"/>
                          <a:ea typeface="+mn-ea"/>
                          <a:cs typeface="+mn-cs"/>
                        </a:rPr>
                        <a:t>1.1 Access, read, and interpret learning program documentation to determine delivery requirements</a:t>
                      </a:r>
                      <a:endParaRPr lang="pl-PL" sz="1800" b="1" kern="1200" dirty="0" smtClean="0">
                        <a:solidFill>
                          <a:schemeClr val="tx1"/>
                        </a:solidFill>
                        <a:latin typeface="Arial Narrow" pitchFamily="34" charset="0"/>
                        <a:ea typeface="+mn-ea"/>
                        <a:cs typeface="+mn-cs"/>
                      </a:endParaRPr>
                    </a:p>
                    <a:p>
                      <a:r>
                        <a:rPr lang="en-AU" sz="1800" b="1" kern="1200" dirty="0" smtClean="0">
                          <a:solidFill>
                            <a:schemeClr val="tx1"/>
                          </a:solidFill>
                          <a:latin typeface="Arial Narrow" pitchFamily="34" charset="0"/>
                          <a:ea typeface="+mn-ea"/>
                          <a:cs typeface="+mn-cs"/>
                        </a:rPr>
                        <a:t>1.2 Use available information and documentation to identify group and individual learner needs, and learner characteristics</a:t>
                      </a:r>
                      <a:endParaRPr lang="pl-PL" sz="1800" b="1" kern="1200" dirty="0" smtClean="0">
                        <a:solidFill>
                          <a:schemeClr val="tx1"/>
                        </a:solidFill>
                        <a:latin typeface="Arial Narrow" pitchFamily="34" charset="0"/>
                        <a:ea typeface="+mn-ea"/>
                        <a:cs typeface="+mn-cs"/>
                      </a:endParaRPr>
                    </a:p>
                    <a:p>
                      <a:r>
                        <a:rPr lang="en-AU" sz="1800" b="1" kern="1200" dirty="0" smtClean="0">
                          <a:solidFill>
                            <a:schemeClr val="tx1"/>
                          </a:solidFill>
                          <a:latin typeface="Arial Narrow" pitchFamily="34" charset="0"/>
                          <a:ea typeface="+mn-ea"/>
                          <a:cs typeface="+mn-cs"/>
                        </a:rPr>
                        <a:t>1.3 Identify and assess constraints, and risks to delivery</a:t>
                      </a:r>
                      <a:endParaRPr lang="pl-PL" sz="1800" b="1" kern="1200" dirty="0" smtClean="0">
                        <a:solidFill>
                          <a:schemeClr val="tx1"/>
                        </a:solidFill>
                        <a:latin typeface="Arial Narrow" pitchFamily="34" charset="0"/>
                        <a:ea typeface="+mn-ea"/>
                        <a:cs typeface="+mn-cs"/>
                      </a:endParaRPr>
                    </a:p>
                    <a:p>
                      <a:r>
                        <a:rPr lang="en-AU" sz="1800" b="1" kern="1200" dirty="0" smtClean="0">
                          <a:solidFill>
                            <a:schemeClr val="tx1"/>
                          </a:solidFill>
                          <a:latin typeface="Arial Narrow" pitchFamily="34" charset="0"/>
                          <a:ea typeface="+mn-ea"/>
                          <a:cs typeface="+mn-cs"/>
                        </a:rPr>
                        <a:t>1.4 Confirm personal role and responsibilities in planning, and delivering training, with relevant personnel</a:t>
                      </a:r>
                      <a:endParaRPr lang="pl-PL" sz="1400" b="1" dirty="0">
                        <a:solidFill>
                          <a:srgbClr val="FF0000"/>
                        </a:solidFill>
                        <a:latin typeface="Arial Narrow" pitchFamily="34" charset="0"/>
                        <a:ea typeface="Calibri"/>
                        <a:cs typeface="Myriad Pro"/>
                      </a:endParaRPr>
                    </a:p>
                  </a:txBody>
                  <a:tcPr marL="53266" marR="53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76816842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a:t>
            </a:r>
            <a:r>
              <a:rPr lang="en-GB" sz="1200" b="1" dirty="0" smtClean="0">
                <a:solidFill>
                  <a:srgbClr val="000066"/>
                </a:solidFill>
              </a:rPr>
              <a:t>by the EU</a:t>
            </a:r>
            <a:endParaRPr lang="bg-BG" dirty="0">
              <a:solidFill>
                <a:prstClr val="black"/>
              </a:solidFill>
              <a:latin typeface="Arial" charset="0"/>
            </a:endParaRPr>
          </a:p>
        </p:txBody>
      </p:sp>
      <p:sp>
        <p:nvSpPr>
          <p:cNvPr id="8" name="Заголовок 1"/>
          <p:cNvSpPr txBox="1">
            <a:spLocks/>
          </p:cNvSpPr>
          <p:nvPr/>
        </p:nvSpPr>
        <p:spPr bwMode="auto">
          <a:xfrm>
            <a:off x="899592" y="188649"/>
            <a:ext cx="7772400" cy="10080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 </a:t>
            </a:r>
            <a:r>
              <a:rPr lang="pl-PL" sz="2000" dirty="0" smtClean="0">
                <a:solidFill>
                  <a:srgbClr val="0070C0"/>
                </a:solidFill>
                <a:latin typeface="Arial" pitchFamily="34" charset="0"/>
                <a:cs typeface="Arial" pitchFamily="34" charset="0"/>
              </a:rPr>
              <a:t/>
            </a:r>
            <a:br>
              <a:rPr lang="pl-PL" sz="2000" dirty="0" smtClean="0">
                <a:solidFill>
                  <a:srgbClr val="0070C0"/>
                </a:solidFill>
                <a:latin typeface="Arial" pitchFamily="34" charset="0"/>
                <a:cs typeface="Arial" pitchFamily="34" charset="0"/>
              </a:rPr>
            </a:br>
            <a:r>
              <a:rPr lang="en-US" sz="2000" dirty="0" smtClean="0">
                <a:solidFill>
                  <a:srgbClr val="0070C0"/>
                </a:solidFill>
                <a:latin typeface="Arial" pitchFamily="34" charset="0"/>
                <a:cs typeface="Arial" pitchFamily="34" charset="0"/>
              </a:rPr>
              <a:t>Teachers’ Competency Framework</a:t>
            </a:r>
            <a:endParaRPr lang="en-US" sz="2000" dirty="0" smtClean="0">
              <a:solidFill>
                <a:srgbClr val="0070C0"/>
              </a:solidFill>
            </a:endParaRPr>
          </a:p>
        </p:txBody>
      </p:sp>
      <p:sp>
        <p:nvSpPr>
          <p:cNvPr id="5"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marL="342900" indent="-342900">
              <a:buFont typeface="Arial" panose="020B0604020202020204" pitchFamily="34" charset="0"/>
              <a:buChar char="•"/>
            </a:pPr>
            <a:endParaRPr lang="en-GB" sz="2800" dirty="0" smtClean="0">
              <a:solidFill>
                <a:srgbClr val="0070C0"/>
              </a:solidFill>
              <a:latin typeface="Calibri"/>
              <a:cs typeface="Arial" charset="0"/>
            </a:endParaRPr>
          </a:p>
          <a:p>
            <a:endParaRPr lang="bg-BG" sz="2800" dirty="0">
              <a:solidFill>
                <a:srgbClr val="0070C0"/>
              </a:solidFill>
              <a:latin typeface="Calibri"/>
            </a:endParaRPr>
          </a:p>
          <a:p>
            <a:endParaRPr lang="en-GB" sz="2800" dirty="0" smtClean="0">
              <a:solidFill>
                <a:srgbClr val="0070C0"/>
              </a:solidFill>
              <a:latin typeface="Calibri"/>
            </a:endParaRPr>
          </a:p>
          <a:p>
            <a:pPr marL="342900" indent="-342900">
              <a:buFont typeface="Arial" panose="020B0604020202020204" pitchFamily="34" charset="0"/>
              <a:buChar char="•"/>
            </a:pPr>
            <a:endParaRPr lang="en-GB" sz="2800" dirty="0" smtClean="0">
              <a:solidFill>
                <a:srgbClr val="0070C0"/>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Arial" panose="020B0604020202020204" pitchFamily="34" charset="0"/>
              <a:buChar char="•"/>
            </a:pPr>
            <a:endParaRPr lang="en-GB" sz="2800" b="1" dirty="0" smtClean="0">
              <a:solidFill>
                <a:prstClr val="black"/>
              </a:solidFill>
              <a:latin typeface="Calibri"/>
            </a:endParaRPr>
          </a:p>
          <a:p>
            <a:pPr marL="342900" indent="-342900"/>
            <a:endParaRPr lang="en-GB" b="1" dirty="0" smtClean="0">
              <a:solidFill>
                <a:srgbClr val="C00000"/>
              </a:solidFill>
              <a:latin typeface="Calibri"/>
            </a:endParaRPr>
          </a:p>
        </p:txBody>
      </p:sp>
      <p:graphicFrame>
        <p:nvGraphicFramePr>
          <p:cNvPr id="9" name="Tabela 8"/>
          <p:cNvGraphicFramePr>
            <a:graphicFrameLocks noGrp="1"/>
          </p:cNvGraphicFramePr>
          <p:nvPr/>
        </p:nvGraphicFramePr>
        <p:xfrm>
          <a:off x="395536" y="1949375"/>
          <a:ext cx="8280920" cy="3999543"/>
        </p:xfrm>
        <a:graphic>
          <a:graphicData uri="http://schemas.openxmlformats.org/drawingml/2006/table">
            <a:tbl>
              <a:tblPr/>
              <a:tblGrid>
                <a:gridCol w="2531199">
                  <a:extLst>
                    <a:ext uri="{9D8B030D-6E8A-4147-A177-3AD203B41FA5}">
                      <a16:colId xmlns:a16="http://schemas.microsoft.com/office/drawing/2014/main" val="20000"/>
                    </a:ext>
                  </a:extLst>
                </a:gridCol>
                <a:gridCol w="5749721">
                  <a:extLst>
                    <a:ext uri="{9D8B030D-6E8A-4147-A177-3AD203B41FA5}">
                      <a16:colId xmlns:a16="http://schemas.microsoft.com/office/drawing/2014/main" val="20001"/>
                    </a:ext>
                  </a:extLst>
                </a:gridCol>
              </a:tblGrid>
              <a:tr h="254428">
                <a:tc>
                  <a:txBody>
                    <a:bodyPr/>
                    <a:lstStyle/>
                    <a:p>
                      <a:pPr>
                        <a:lnSpc>
                          <a:spcPct val="115000"/>
                        </a:lnSpc>
                        <a:spcBef>
                          <a:spcPts val="600"/>
                        </a:spcBef>
                        <a:spcAft>
                          <a:spcPts val="0"/>
                        </a:spcAft>
                      </a:pPr>
                      <a:r>
                        <a:rPr lang="en-AU" sz="1800" b="1" spc="0" dirty="0">
                          <a:solidFill>
                            <a:srgbClr val="FF0000"/>
                          </a:solidFill>
                          <a:latin typeface="Arial Narrow" pitchFamily="34" charset="0"/>
                          <a:ea typeface="Times New Roman"/>
                        </a:rPr>
                        <a:t>ELEMENT</a:t>
                      </a:r>
                      <a:endParaRPr lang="pl-PL" sz="1800" dirty="0">
                        <a:solidFill>
                          <a:srgbClr val="FF0000"/>
                        </a:solidFill>
                        <a:latin typeface="Arial Narrow" pitchFamily="34" charset="0"/>
                        <a:ea typeface="Times New Roman"/>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nSpc>
                          <a:spcPct val="115000"/>
                        </a:lnSpc>
                        <a:spcAft>
                          <a:spcPts val="600"/>
                        </a:spcAft>
                      </a:pPr>
                      <a:r>
                        <a:rPr lang="en-AU" sz="1800" b="1" spc="0" dirty="0">
                          <a:solidFill>
                            <a:srgbClr val="FF0000"/>
                          </a:solidFill>
                          <a:latin typeface="Arial Narrow" pitchFamily="34" charset="0"/>
                          <a:ea typeface="Times New Roman"/>
                        </a:rPr>
                        <a:t>PERFORMANCE CRITERIA</a:t>
                      </a:r>
                      <a:endParaRPr lang="pl-PL" sz="1800" dirty="0">
                        <a:solidFill>
                          <a:srgbClr val="FF0000"/>
                        </a:solidFill>
                        <a:latin typeface="Arial Narrow" pitchFamily="34" charset="0"/>
                        <a:ea typeface="Times New Roman"/>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10000"/>
                  </a:ext>
                </a:extLst>
              </a:tr>
              <a:tr h="465652">
                <a:tc>
                  <a:txBody>
                    <a:bodyPr/>
                    <a:lstStyle/>
                    <a:p>
                      <a:pPr>
                        <a:lnSpc>
                          <a:spcPct val="115000"/>
                        </a:lnSpc>
                        <a:spcBef>
                          <a:spcPts val="600"/>
                        </a:spcBef>
                        <a:spcAft>
                          <a:spcPts val="0"/>
                        </a:spcAft>
                      </a:pPr>
                      <a:r>
                        <a:rPr lang="en-AU" sz="1800" i="1" dirty="0">
                          <a:solidFill>
                            <a:srgbClr val="FF0000"/>
                          </a:solidFill>
                          <a:latin typeface="Arial Narrow" pitchFamily="34" charset="0"/>
                          <a:ea typeface="Times New Roman"/>
                        </a:rPr>
                        <a:t>Elements describe the essential outcomes.</a:t>
                      </a:r>
                      <a:endParaRPr lang="pl-PL" sz="1800" dirty="0">
                        <a:solidFill>
                          <a:srgbClr val="FF0000"/>
                        </a:solidFill>
                        <a:latin typeface="Arial Narrow" pitchFamily="34" charset="0"/>
                        <a:ea typeface="Times New Roman"/>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600"/>
                        </a:spcAft>
                      </a:pPr>
                      <a:r>
                        <a:rPr lang="en-AU" sz="1800" i="1" dirty="0">
                          <a:solidFill>
                            <a:srgbClr val="FF0000"/>
                          </a:solidFill>
                          <a:latin typeface="Arial Narrow" pitchFamily="34" charset="0"/>
                          <a:ea typeface="Times New Roman"/>
                        </a:rPr>
                        <a:t>Performance criteria describe the performance needed to demonstrate achievement of the element.</a:t>
                      </a:r>
                      <a:endParaRPr lang="pl-PL" sz="1800" dirty="0">
                        <a:solidFill>
                          <a:srgbClr val="FF0000"/>
                        </a:solidFill>
                        <a:latin typeface="Arial Narrow" pitchFamily="34" charset="0"/>
                        <a:ea typeface="Times New Roman"/>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53139">
                <a:tc>
                  <a:txBody>
                    <a:bodyPr/>
                    <a:lstStyle/>
                    <a:p>
                      <a:pPr>
                        <a:lnSpc>
                          <a:spcPct val="115000"/>
                        </a:lnSpc>
                        <a:spcBef>
                          <a:spcPts val="600"/>
                        </a:spcBef>
                        <a:spcAft>
                          <a:spcPts val="0"/>
                        </a:spcAft>
                      </a:pPr>
                      <a:r>
                        <a:rPr lang="en-AU" sz="2000" b="1" kern="1200" dirty="0" smtClean="0">
                          <a:solidFill>
                            <a:schemeClr val="tx1"/>
                          </a:solidFill>
                          <a:latin typeface="Arial Narrow" pitchFamily="34" charset="0"/>
                          <a:ea typeface="+mn-ea"/>
                          <a:cs typeface="+mn-cs"/>
                        </a:rPr>
                        <a:t>2. Prepare session plans</a:t>
                      </a:r>
                      <a:endParaRPr lang="pl-PL" sz="2000" b="1" dirty="0">
                        <a:latin typeface="Arial Narrow" pitchFamily="34" charset="0"/>
                        <a:ea typeface="Times New Roman"/>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AU" sz="2000" b="1" kern="1200" dirty="0" smtClean="0">
                          <a:solidFill>
                            <a:schemeClr val="tx1"/>
                          </a:solidFill>
                          <a:latin typeface="Arial Narrow" pitchFamily="34" charset="0"/>
                          <a:ea typeface="+mn-ea"/>
                          <a:cs typeface="+mn-cs"/>
                        </a:rPr>
                        <a:t>2.1 Refine existing learning objectives according to program requirements and specific needs of individual learners</a:t>
                      </a:r>
                      <a:endParaRPr lang="pl-PL" sz="2000" b="1" kern="1200" dirty="0" smtClean="0">
                        <a:solidFill>
                          <a:schemeClr val="tx1"/>
                        </a:solidFill>
                        <a:latin typeface="Arial Narrow" pitchFamily="34" charset="0"/>
                        <a:ea typeface="+mn-ea"/>
                        <a:cs typeface="+mn-cs"/>
                      </a:endParaRPr>
                    </a:p>
                    <a:p>
                      <a:endParaRPr lang="pl-PL" sz="2000" b="1" kern="1200" dirty="0" smtClean="0">
                        <a:solidFill>
                          <a:schemeClr val="tx1"/>
                        </a:solidFill>
                        <a:latin typeface="Arial Narrow" pitchFamily="34" charset="0"/>
                        <a:ea typeface="+mn-ea"/>
                        <a:cs typeface="+mn-cs"/>
                      </a:endParaRPr>
                    </a:p>
                    <a:p>
                      <a:r>
                        <a:rPr lang="en-AU" sz="2000" b="1" kern="1200" dirty="0" smtClean="0">
                          <a:solidFill>
                            <a:schemeClr val="tx1"/>
                          </a:solidFill>
                          <a:latin typeface="Arial Narrow" pitchFamily="34" charset="0"/>
                          <a:ea typeface="+mn-ea"/>
                          <a:cs typeface="+mn-cs"/>
                        </a:rPr>
                        <a:t>2.2 Develop session plans and document these plans for each segment of the learning program</a:t>
                      </a:r>
                      <a:endParaRPr lang="pl-PL" sz="2000" b="1" kern="1200" dirty="0" smtClean="0">
                        <a:solidFill>
                          <a:schemeClr val="tx1"/>
                        </a:solidFill>
                        <a:latin typeface="Arial Narrow" pitchFamily="34" charset="0"/>
                        <a:ea typeface="+mn-ea"/>
                        <a:cs typeface="+mn-cs"/>
                      </a:endParaRPr>
                    </a:p>
                    <a:p>
                      <a:endParaRPr lang="pl-PL" sz="2000" b="1" kern="1200" dirty="0" smtClean="0">
                        <a:solidFill>
                          <a:schemeClr val="tx1"/>
                        </a:solidFill>
                        <a:latin typeface="Arial Narrow" pitchFamily="34" charset="0"/>
                        <a:ea typeface="+mn-ea"/>
                        <a:cs typeface="+mn-cs"/>
                      </a:endParaRPr>
                    </a:p>
                    <a:p>
                      <a:r>
                        <a:rPr lang="en-AU" sz="2000" b="1" kern="1200" dirty="0" smtClean="0">
                          <a:solidFill>
                            <a:schemeClr val="tx1"/>
                          </a:solidFill>
                          <a:latin typeface="Arial Narrow" pitchFamily="34" charset="0"/>
                          <a:ea typeface="+mn-ea"/>
                          <a:cs typeface="+mn-cs"/>
                        </a:rPr>
                        <a:t>2.3 Use knowledge of learning principles and theories to generate ideas for managing session delivery</a:t>
                      </a:r>
                      <a:endParaRPr lang="pl-PL" sz="2000" b="1" dirty="0">
                        <a:latin typeface="Arial Narrow" pitchFamily="34" charset="0"/>
                        <a:ea typeface="Times New Roman"/>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121" name="Rectangle 1"/>
          <p:cNvSpPr>
            <a:spLocks noChangeArrowheads="1"/>
          </p:cNvSpPr>
          <p:nvPr/>
        </p:nvSpPr>
        <p:spPr bwMode="auto">
          <a:xfrm>
            <a:off x="1074087" y="1253371"/>
            <a:ext cx="6995826"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1" algn="ctr" fontAlgn="base">
              <a:spcBef>
                <a:spcPct val="0"/>
              </a:spcBef>
              <a:spcAft>
                <a:spcPct val="0"/>
              </a:spcAft>
            </a:pPr>
            <a:r>
              <a:rPr lang="en-US" b="1" dirty="0" smtClean="0">
                <a:latin typeface="Arial Narrow" pitchFamily="34" charset="0"/>
                <a:cs typeface="Arial" pitchFamily="34" charset="0"/>
              </a:rPr>
              <a:t>Unit of </a:t>
            </a:r>
            <a:r>
              <a:rPr lang="en-US" b="1" dirty="0" err="1" smtClean="0">
                <a:latin typeface="Arial Narrow" pitchFamily="34" charset="0"/>
                <a:cs typeface="Arial" pitchFamily="34" charset="0"/>
              </a:rPr>
              <a:t>Comepetency</a:t>
            </a:r>
            <a:r>
              <a:rPr lang="pl-PL" b="1" dirty="0" smtClean="0">
                <a:latin typeface="Arial Narrow" pitchFamily="34" charset="0"/>
              </a:rPr>
              <a:t>: </a:t>
            </a:r>
            <a:r>
              <a:rPr lang="en-AU" b="1" dirty="0" smtClean="0">
                <a:latin typeface="Arial Narrow" pitchFamily="34" charset="0"/>
              </a:rPr>
              <a:t>Plan, organise and deliver group-based learning</a:t>
            </a:r>
            <a:endParaRPr lang="pl-PL" b="1" dirty="0" smtClean="0">
              <a:latin typeface="Arial Narrow" pitchFamily="34" charset="0"/>
              <a:ea typeface="Calibri"/>
              <a:cs typeface="Times New Roman"/>
            </a:endParaRPr>
          </a:p>
          <a:p>
            <a:pPr eaLnBrk="0" fontAlgn="base" hangingPunct="0">
              <a:spcBef>
                <a:spcPct val="0"/>
              </a:spcBef>
              <a:spcAft>
                <a:spcPct val="0"/>
              </a:spcAft>
            </a:pPr>
            <a:endParaRPr lang="pl-PL" dirty="0" smtClean="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137879443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a:t>
            </a:r>
            <a:r>
              <a:rPr lang="en-GB" sz="1200" b="1" dirty="0" smtClean="0">
                <a:solidFill>
                  <a:srgbClr val="000066"/>
                </a:solidFill>
              </a:rPr>
              <a:t>by the EU</a:t>
            </a:r>
            <a:endParaRPr lang="bg-BG" dirty="0">
              <a:solidFill>
                <a:prstClr val="black"/>
              </a:solidFill>
              <a:latin typeface="Arial" charset="0"/>
            </a:endParaRPr>
          </a:p>
        </p:txBody>
      </p:sp>
      <p:sp>
        <p:nvSpPr>
          <p:cNvPr id="8" name="Заголовок 1"/>
          <p:cNvSpPr txBox="1">
            <a:spLocks/>
          </p:cNvSpPr>
          <p:nvPr/>
        </p:nvSpPr>
        <p:spPr bwMode="auto">
          <a:xfrm>
            <a:off x="899592" y="188649"/>
            <a:ext cx="7772400" cy="10080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 </a:t>
            </a:r>
            <a:r>
              <a:rPr lang="pl-PL" sz="2000" dirty="0" smtClean="0">
                <a:solidFill>
                  <a:srgbClr val="0070C0"/>
                </a:solidFill>
                <a:latin typeface="Arial" pitchFamily="34" charset="0"/>
                <a:cs typeface="Arial" pitchFamily="34" charset="0"/>
              </a:rPr>
              <a:t/>
            </a:r>
            <a:br>
              <a:rPr lang="pl-PL" sz="2000" dirty="0" smtClean="0">
                <a:solidFill>
                  <a:srgbClr val="0070C0"/>
                </a:solidFill>
                <a:latin typeface="Arial" pitchFamily="34" charset="0"/>
                <a:cs typeface="Arial" pitchFamily="34" charset="0"/>
              </a:rPr>
            </a:br>
            <a:r>
              <a:rPr lang="en-US" sz="2000" dirty="0" smtClean="0">
                <a:solidFill>
                  <a:srgbClr val="0070C0"/>
                </a:solidFill>
                <a:latin typeface="Arial" pitchFamily="34" charset="0"/>
                <a:cs typeface="Arial" pitchFamily="34" charset="0"/>
              </a:rPr>
              <a:t>Teachers’ Competency Framework</a:t>
            </a:r>
            <a:endParaRPr lang="en-US" sz="2000" dirty="0" smtClean="0">
              <a:solidFill>
                <a:srgbClr val="0070C0"/>
              </a:solidFill>
            </a:endParaRPr>
          </a:p>
        </p:txBody>
      </p:sp>
      <p:sp>
        <p:nvSpPr>
          <p:cNvPr id="5"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marL="342900" indent="-342900">
              <a:buFont typeface="Arial" panose="020B0604020202020204" pitchFamily="34" charset="0"/>
              <a:buChar char="•"/>
            </a:pPr>
            <a:endParaRPr lang="en-GB" sz="2800" dirty="0" smtClean="0">
              <a:solidFill>
                <a:srgbClr val="0070C0"/>
              </a:solidFill>
              <a:latin typeface="Calibri"/>
              <a:cs typeface="Arial" charset="0"/>
            </a:endParaRPr>
          </a:p>
          <a:p>
            <a:endParaRPr lang="bg-BG" sz="2800" dirty="0">
              <a:solidFill>
                <a:srgbClr val="0070C0"/>
              </a:solidFill>
              <a:latin typeface="Calibri"/>
            </a:endParaRPr>
          </a:p>
          <a:p>
            <a:endParaRPr lang="en-GB" sz="2800" dirty="0" smtClean="0">
              <a:solidFill>
                <a:srgbClr val="0070C0"/>
              </a:solidFill>
              <a:latin typeface="Calibri"/>
            </a:endParaRPr>
          </a:p>
          <a:p>
            <a:pPr marL="342900" indent="-342900">
              <a:buFont typeface="Arial" panose="020B0604020202020204" pitchFamily="34" charset="0"/>
              <a:buChar char="•"/>
            </a:pPr>
            <a:endParaRPr lang="en-GB" sz="2800" dirty="0" smtClean="0">
              <a:solidFill>
                <a:srgbClr val="0070C0"/>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Arial" panose="020B0604020202020204" pitchFamily="34" charset="0"/>
              <a:buChar char="•"/>
            </a:pPr>
            <a:endParaRPr lang="en-GB" sz="2800" b="1" dirty="0" smtClean="0">
              <a:solidFill>
                <a:prstClr val="black"/>
              </a:solidFill>
              <a:latin typeface="Calibri"/>
            </a:endParaRPr>
          </a:p>
          <a:p>
            <a:pPr marL="342900" indent="-342900"/>
            <a:endParaRPr lang="en-GB" b="1" dirty="0" smtClean="0">
              <a:solidFill>
                <a:srgbClr val="C00000"/>
              </a:solidFill>
              <a:latin typeface="Calibri"/>
            </a:endParaRPr>
          </a:p>
        </p:txBody>
      </p:sp>
      <p:graphicFrame>
        <p:nvGraphicFramePr>
          <p:cNvPr id="9" name="Tabela 8"/>
          <p:cNvGraphicFramePr>
            <a:graphicFrameLocks noGrp="1"/>
          </p:cNvGraphicFramePr>
          <p:nvPr/>
        </p:nvGraphicFramePr>
        <p:xfrm>
          <a:off x="395536" y="1949375"/>
          <a:ext cx="8280920" cy="3999543"/>
        </p:xfrm>
        <a:graphic>
          <a:graphicData uri="http://schemas.openxmlformats.org/drawingml/2006/table">
            <a:tbl>
              <a:tblPr/>
              <a:tblGrid>
                <a:gridCol w="2531199">
                  <a:extLst>
                    <a:ext uri="{9D8B030D-6E8A-4147-A177-3AD203B41FA5}">
                      <a16:colId xmlns:a16="http://schemas.microsoft.com/office/drawing/2014/main" val="20000"/>
                    </a:ext>
                  </a:extLst>
                </a:gridCol>
                <a:gridCol w="5749721">
                  <a:extLst>
                    <a:ext uri="{9D8B030D-6E8A-4147-A177-3AD203B41FA5}">
                      <a16:colId xmlns:a16="http://schemas.microsoft.com/office/drawing/2014/main" val="20001"/>
                    </a:ext>
                  </a:extLst>
                </a:gridCol>
              </a:tblGrid>
              <a:tr h="254428">
                <a:tc>
                  <a:txBody>
                    <a:bodyPr/>
                    <a:lstStyle/>
                    <a:p>
                      <a:pPr>
                        <a:lnSpc>
                          <a:spcPct val="115000"/>
                        </a:lnSpc>
                        <a:spcBef>
                          <a:spcPts val="600"/>
                        </a:spcBef>
                        <a:spcAft>
                          <a:spcPts val="0"/>
                        </a:spcAft>
                      </a:pPr>
                      <a:r>
                        <a:rPr lang="en-AU" sz="1800" b="1" spc="0" dirty="0">
                          <a:solidFill>
                            <a:srgbClr val="FF0000"/>
                          </a:solidFill>
                          <a:latin typeface="Arial Narrow" pitchFamily="34" charset="0"/>
                          <a:ea typeface="Times New Roman"/>
                        </a:rPr>
                        <a:t>ELEMENT</a:t>
                      </a:r>
                      <a:endParaRPr lang="pl-PL" sz="1800" dirty="0">
                        <a:solidFill>
                          <a:srgbClr val="FF0000"/>
                        </a:solidFill>
                        <a:latin typeface="Arial Narrow" pitchFamily="34" charset="0"/>
                        <a:ea typeface="Times New Roman"/>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nSpc>
                          <a:spcPct val="115000"/>
                        </a:lnSpc>
                        <a:spcAft>
                          <a:spcPts val="600"/>
                        </a:spcAft>
                      </a:pPr>
                      <a:r>
                        <a:rPr lang="en-AU" sz="1800" b="1" spc="0" dirty="0">
                          <a:solidFill>
                            <a:srgbClr val="FF0000"/>
                          </a:solidFill>
                          <a:latin typeface="Arial Narrow" pitchFamily="34" charset="0"/>
                          <a:ea typeface="Times New Roman"/>
                        </a:rPr>
                        <a:t>PERFORMANCE CRITERIA</a:t>
                      </a:r>
                      <a:endParaRPr lang="pl-PL" sz="1800" dirty="0">
                        <a:solidFill>
                          <a:srgbClr val="FF0000"/>
                        </a:solidFill>
                        <a:latin typeface="Arial Narrow" pitchFamily="34" charset="0"/>
                        <a:ea typeface="Times New Roman"/>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10000"/>
                  </a:ext>
                </a:extLst>
              </a:tr>
              <a:tr h="465652">
                <a:tc>
                  <a:txBody>
                    <a:bodyPr/>
                    <a:lstStyle/>
                    <a:p>
                      <a:pPr>
                        <a:lnSpc>
                          <a:spcPct val="115000"/>
                        </a:lnSpc>
                        <a:spcBef>
                          <a:spcPts val="600"/>
                        </a:spcBef>
                        <a:spcAft>
                          <a:spcPts val="0"/>
                        </a:spcAft>
                      </a:pPr>
                      <a:r>
                        <a:rPr lang="en-AU" sz="1800" i="1" dirty="0">
                          <a:solidFill>
                            <a:srgbClr val="FF0000"/>
                          </a:solidFill>
                          <a:latin typeface="Arial Narrow" pitchFamily="34" charset="0"/>
                          <a:ea typeface="Times New Roman"/>
                        </a:rPr>
                        <a:t>Elements describe the essential outcomes.</a:t>
                      </a:r>
                      <a:endParaRPr lang="pl-PL" sz="1800" dirty="0">
                        <a:solidFill>
                          <a:srgbClr val="FF0000"/>
                        </a:solidFill>
                        <a:latin typeface="Arial Narrow" pitchFamily="34" charset="0"/>
                        <a:ea typeface="Times New Roman"/>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600"/>
                        </a:spcAft>
                      </a:pPr>
                      <a:r>
                        <a:rPr lang="en-AU" sz="1800" i="1" dirty="0">
                          <a:solidFill>
                            <a:srgbClr val="FF0000"/>
                          </a:solidFill>
                          <a:latin typeface="Arial Narrow" pitchFamily="34" charset="0"/>
                          <a:ea typeface="Times New Roman"/>
                        </a:rPr>
                        <a:t>Performance criteria describe the performance needed to demonstrate achievement of the element.</a:t>
                      </a:r>
                      <a:endParaRPr lang="pl-PL" sz="1800" dirty="0">
                        <a:solidFill>
                          <a:srgbClr val="FF0000"/>
                        </a:solidFill>
                        <a:latin typeface="Arial Narrow" pitchFamily="34" charset="0"/>
                        <a:ea typeface="Times New Roman"/>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53139">
                <a:tc>
                  <a:txBody>
                    <a:bodyPr/>
                    <a:lstStyle/>
                    <a:p>
                      <a:pPr>
                        <a:lnSpc>
                          <a:spcPct val="115000"/>
                        </a:lnSpc>
                        <a:spcBef>
                          <a:spcPts val="600"/>
                        </a:spcBef>
                        <a:spcAft>
                          <a:spcPts val="0"/>
                        </a:spcAft>
                      </a:pPr>
                      <a:r>
                        <a:rPr lang="en-AU" sz="2000" b="1" kern="1200" dirty="0" smtClean="0">
                          <a:solidFill>
                            <a:schemeClr val="tx1"/>
                          </a:solidFill>
                          <a:latin typeface="Arial Narrow" pitchFamily="34" charset="0"/>
                          <a:ea typeface="+mn-ea"/>
                          <a:cs typeface="+mn-cs"/>
                        </a:rPr>
                        <a:t>3. Prepare resources for delivery</a:t>
                      </a:r>
                      <a:endParaRPr lang="pl-PL" sz="2000" b="1" dirty="0">
                        <a:latin typeface="Arial Narrow" pitchFamily="34" charset="0"/>
                        <a:ea typeface="Times New Roman"/>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AU" sz="2000" b="1" kern="1200" dirty="0" smtClean="0">
                          <a:solidFill>
                            <a:schemeClr val="tx1"/>
                          </a:solidFill>
                          <a:latin typeface="Arial Narrow" pitchFamily="34" charset="0"/>
                          <a:ea typeface="+mn-ea"/>
                          <a:cs typeface="+mn-cs"/>
                        </a:rPr>
                        <a:t>3.1 Contextualise learning materials to meet the needs of the specific learner group</a:t>
                      </a:r>
                      <a:endParaRPr lang="pl-PL" sz="2000" b="1" kern="1200" dirty="0" smtClean="0">
                        <a:solidFill>
                          <a:schemeClr val="tx1"/>
                        </a:solidFill>
                        <a:latin typeface="Arial Narrow" pitchFamily="34" charset="0"/>
                        <a:ea typeface="+mn-ea"/>
                        <a:cs typeface="+mn-cs"/>
                      </a:endParaRPr>
                    </a:p>
                    <a:p>
                      <a:endParaRPr lang="pl-PL" sz="2000" b="1" kern="1200" dirty="0" smtClean="0">
                        <a:solidFill>
                          <a:schemeClr val="tx1"/>
                        </a:solidFill>
                        <a:latin typeface="Arial Narrow" pitchFamily="34" charset="0"/>
                        <a:ea typeface="+mn-ea"/>
                        <a:cs typeface="+mn-cs"/>
                      </a:endParaRPr>
                    </a:p>
                    <a:p>
                      <a:r>
                        <a:rPr lang="en-AU" sz="2000" b="1" kern="1200" dirty="0" smtClean="0">
                          <a:solidFill>
                            <a:schemeClr val="tx1"/>
                          </a:solidFill>
                          <a:latin typeface="Arial Narrow" pitchFamily="34" charset="0"/>
                          <a:ea typeface="+mn-ea"/>
                          <a:cs typeface="+mn-cs"/>
                        </a:rPr>
                        <a:t>3.2 Finalise learning materials and organise facility, technology and equipment needs in time for delivery of learning sessions</a:t>
                      </a:r>
                      <a:endParaRPr lang="pl-PL" sz="2000" b="1" kern="1200" dirty="0" smtClean="0">
                        <a:solidFill>
                          <a:schemeClr val="tx1"/>
                        </a:solidFill>
                        <a:latin typeface="Arial Narrow" pitchFamily="34" charset="0"/>
                        <a:ea typeface="+mn-ea"/>
                        <a:cs typeface="+mn-cs"/>
                      </a:endParaRPr>
                    </a:p>
                    <a:p>
                      <a:endParaRPr lang="pl-PL" sz="2000" b="1" kern="1200" dirty="0" smtClean="0">
                        <a:solidFill>
                          <a:schemeClr val="tx1"/>
                        </a:solidFill>
                        <a:latin typeface="Arial Narrow" pitchFamily="34" charset="0"/>
                        <a:ea typeface="+mn-ea"/>
                        <a:cs typeface="+mn-cs"/>
                      </a:endParaRPr>
                    </a:p>
                    <a:p>
                      <a:r>
                        <a:rPr lang="en-AU" sz="2000" b="1" kern="1200" dirty="0" smtClean="0">
                          <a:solidFill>
                            <a:schemeClr val="tx1"/>
                          </a:solidFill>
                          <a:latin typeface="Arial Narrow" pitchFamily="34" charset="0"/>
                          <a:ea typeface="+mn-ea"/>
                          <a:cs typeface="+mn-cs"/>
                        </a:rPr>
                        <a:t>3.3 Confirm overall delivery arrangements with relevant personnel</a:t>
                      </a:r>
                      <a:endParaRPr lang="pl-PL" sz="2000" b="1" dirty="0">
                        <a:latin typeface="Arial Narrow" pitchFamily="34" charset="0"/>
                        <a:ea typeface="Times New Roman"/>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121" name="Rectangle 1"/>
          <p:cNvSpPr>
            <a:spLocks noChangeArrowheads="1"/>
          </p:cNvSpPr>
          <p:nvPr/>
        </p:nvSpPr>
        <p:spPr bwMode="auto">
          <a:xfrm>
            <a:off x="1074087" y="1253371"/>
            <a:ext cx="6995826"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1" algn="ctr" fontAlgn="base">
              <a:spcBef>
                <a:spcPct val="0"/>
              </a:spcBef>
              <a:spcAft>
                <a:spcPct val="0"/>
              </a:spcAft>
            </a:pPr>
            <a:r>
              <a:rPr lang="en-US" b="1" dirty="0" smtClean="0">
                <a:latin typeface="Arial Narrow" pitchFamily="34" charset="0"/>
                <a:cs typeface="Arial" pitchFamily="34" charset="0"/>
              </a:rPr>
              <a:t>Unit of </a:t>
            </a:r>
            <a:r>
              <a:rPr lang="en-US" b="1" dirty="0" err="1" smtClean="0">
                <a:latin typeface="Arial Narrow" pitchFamily="34" charset="0"/>
                <a:cs typeface="Arial" pitchFamily="34" charset="0"/>
              </a:rPr>
              <a:t>Comepetency</a:t>
            </a:r>
            <a:r>
              <a:rPr lang="pl-PL" b="1" dirty="0" smtClean="0">
                <a:latin typeface="Arial Narrow" pitchFamily="34" charset="0"/>
              </a:rPr>
              <a:t>: </a:t>
            </a:r>
            <a:r>
              <a:rPr lang="en-AU" b="1" dirty="0" smtClean="0">
                <a:latin typeface="Arial Narrow" pitchFamily="34" charset="0"/>
              </a:rPr>
              <a:t>Plan, organise and deliver group-based learning</a:t>
            </a:r>
            <a:endParaRPr lang="pl-PL" b="1" dirty="0" smtClean="0">
              <a:latin typeface="Arial Narrow" pitchFamily="34" charset="0"/>
              <a:ea typeface="Calibri"/>
              <a:cs typeface="Times New Roman"/>
            </a:endParaRPr>
          </a:p>
          <a:p>
            <a:pPr eaLnBrk="0" fontAlgn="base" hangingPunct="0">
              <a:spcBef>
                <a:spcPct val="0"/>
              </a:spcBef>
              <a:spcAft>
                <a:spcPct val="0"/>
              </a:spcAft>
            </a:pPr>
            <a:endParaRPr lang="pl-PL" dirty="0" smtClean="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13787944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a:t>
            </a:r>
            <a:r>
              <a:rPr lang="en-GB" sz="1200" b="1" dirty="0" smtClean="0">
                <a:solidFill>
                  <a:srgbClr val="000066"/>
                </a:solidFill>
              </a:rPr>
              <a:t>by the EU</a:t>
            </a:r>
            <a:endParaRPr lang="bg-BG" dirty="0">
              <a:solidFill>
                <a:prstClr val="black"/>
              </a:solidFill>
              <a:latin typeface="Arial" charset="0"/>
            </a:endParaRPr>
          </a:p>
        </p:txBody>
      </p:sp>
      <p:sp>
        <p:nvSpPr>
          <p:cNvPr id="8" name="Заголовок 1"/>
          <p:cNvSpPr txBox="1">
            <a:spLocks/>
          </p:cNvSpPr>
          <p:nvPr/>
        </p:nvSpPr>
        <p:spPr bwMode="auto">
          <a:xfrm>
            <a:off x="899592" y="188649"/>
            <a:ext cx="7772400" cy="10080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 </a:t>
            </a:r>
            <a:r>
              <a:rPr lang="pl-PL" sz="2000" dirty="0" smtClean="0">
                <a:solidFill>
                  <a:srgbClr val="0070C0"/>
                </a:solidFill>
                <a:latin typeface="Arial" pitchFamily="34" charset="0"/>
                <a:cs typeface="Arial" pitchFamily="34" charset="0"/>
              </a:rPr>
              <a:t/>
            </a:r>
            <a:br>
              <a:rPr lang="pl-PL" sz="2000" dirty="0" smtClean="0">
                <a:solidFill>
                  <a:srgbClr val="0070C0"/>
                </a:solidFill>
                <a:latin typeface="Arial" pitchFamily="34" charset="0"/>
                <a:cs typeface="Arial" pitchFamily="34" charset="0"/>
              </a:rPr>
            </a:br>
            <a:r>
              <a:rPr lang="en-US" sz="2000" dirty="0" smtClean="0">
                <a:solidFill>
                  <a:srgbClr val="0070C0"/>
                </a:solidFill>
                <a:latin typeface="Arial" pitchFamily="34" charset="0"/>
                <a:cs typeface="Arial" pitchFamily="34" charset="0"/>
              </a:rPr>
              <a:t>Teachers’ Competency Framework</a:t>
            </a:r>
            <a:endParaRPr lang="en-US" sz="2000" dirty="0" smtClean="0">
              <a:solidFill>
                <a:srgbClr val="0070C0"/>
              </a:solidFill>
            </a:endParaRPr>
          </a:p>
        </p:txBody>
      </p:sp>
      <p:sp>
        <p:nvSpPr>
          <p:cNvPr id="5"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marL="342900" indent="-342900">
              <a:buFont typeface="Arial" panose="020B0604020202020204" pitchFamily="34" charset="0"/>
              <a:buChar char="•"/>
            </a:pPr>
            <a:endParaRPr lang="en-GB" sz="2800" dirty="0" smtClean="0">
              <a:solidFill>
                <a:srgbClr val="0070C0"/>
              </a:solidFill>
              <a:latin typeface="Calibri"/>
              <a:cs typeface="Arial" charset="0"/>
            </a:endParaRPr>
          </a:p>
          <a:p>
            <a:endParaRPr lang="bg-BG" sz="2800" dirty="0">
              <a:solidFill>
                <a:srgbClr val="0070C0"/>
              </a:solidFill>
              <a:latin typeface="Calibri"/>
            </a:endParaRPr>
          </a:p>
          <a:p>
            <a:endParaRPr lang="en-GB" sz="2800" dirty="0" smtClean="0">
              <a:solidFill>
                <a:srgbClr val="0070C0"/>
              </a:solidFill>
              <a:latin typeface="Calibri"/>
            </a:endParaRPr>
          </a:p>
          <a:p>
            <a:pPr marL="342900" indent="-342900">
              <a:buFont typeface="Arial" panose="020B0604020202020204" pitchFamily="34" charset="0"/>
              <a:buChar char="•"/>
            </a:pPr>
            <a:endParaRPr lang="en-GB" sz="2800" dirty="0" smtClean="0">
              <a:solidFill>
                <a:srgbClr val="0070C0"/>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Arial" panose="020B0604020202020204" pitchFamily="34" charset="0"/>
              <a:buChar char="•"/>
            </a:pPr>
            <a:endParaRPr lang="en-GB" sz="2800" b="1" dirty="0" smtClean="0">
              <a:solidFill>
                <a:prstClr val="black"/>
              </a:solidFill>
              <a:latin typeface="Calibri"/>
            </a:endParaRPr>
          </a:p>
          <a:p>
            <a:pPr marL="342900" indent="-342900"/>
            <a:endParaRPr lang="en-GB" b="1" dirty="0" smtClean="0">
              <a:solidFill>
                <a:srgbClr val="C00000"/>
              </a:solidFill>
              <a:latin typeface="Calibri"/>
            </a:endParaRPr>
          </a:p>
        </p:txBody>
      </p:sp>
      <p:graphicFrame>
        <p:nvGraphicFramePr>
          <p:cNvPr id="9" name="Tabela 8"/>
          <p:cNvGraphicFramePr>
            <a:graphicFrameLocks noGrp="1"/>
          </p:cNvGraphicFramePr>
          <p:nvPr/>
        </p:nvGraphicFramePr>
        <p:xfrm>
          <a:off x="395536" y="1949375"/>
          <a:ext cx="8280920" cy="3999543"/>
        </p:xfrm>
        <a:graphic>
          <a:graphicData uri="http://schemas.openxmlformats.org/drawingml/2006/table">
            <a:tbl>
              <a:tblPr/>
              <a:tblGrid>
                <a:gridCol w="2531199">
                  <a:extLst>
                    <a:ext uri="{9D8B030D-6E8A-4147-A177-3AD203B41FA5}">
                      <a16:colId xmlns:a16="http://schemas.microsoft.com/office/drawing/2014/main" val="20000"/>
                    </a:ext>
                  </a:extLst>
                </a:gridCol>
                <a:gridCol w="5749721">
                  <a:extLst>
                    <a:ext uri="{9D8B030D-6E8A-4147-A177-3AD203B41FA5}">
                      <a16:colId xmlns:a16="http://schemas.microsoft.com/office/drawing/2014/main" val="20001"/>
                    </a:ext>
                  </a:extLst>
                </a:gridCol>
              </a:tblGrid>
              <a:tr h="254428">
                <a:tc>
                  <a:txBody>
                    <a:bodyPr/>
                    <a:lstStyle/>
                    <a:p>
                      <a:pPr>
                        <a:lnSpc>
                          <a:spcPct val="115000"/>
                        </a:lnSpc>
                        <a:spcBef>
                          <a:spcPts val="600"/>
                        </a:spcBef>
                        <a:spcAft>
                          <a:spcPts val="0"/>
                        </a:spcAft>
                      </a:pPr>
                      <a:r>
                        <a:rPr lang="en-AU" sz="1800" b="1" spc="0" dirty="0">
                          <a:solidFill>
                            <a:srgbClr val="FF0000"/>
                          </a:solidFill>
                          <a:latin typeface="Arial Narrow" pitchFamily="34" charset="0"/>
                          <a:ea typeface="Times New Roman"/>
                        </a:rPr>
                        <a:t>ELEMENT</a:t>
                      </a:r>
                      <a:endParaRPr lang="pl-PL" sz="1800" dirty="0">
                        <a:solidFill>
                          <a:srgbClr val="FF0000"/>
                        </a:solidFill>
                        <a:latin typeface="Arial Narrow" pitchFamily="34" charset="0"/>
                        <a:ea typeface="Times New Roman"/>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nSpc>
                          <a:spcPct val="115000"/>
                        </a:lnSpc>
                        <a:spcAft>
                          <a:spcPts val="600"/>
                        </a:spcAft>
                      </a:pPr>
                      <a:r>
                        <a:rPr lang="en-AU" sz="1800" b="1" spc="0" dirty="0">
                          <a:solidFill>
                            <a:srgbClr val="FF0000"/>
                          </a:solidFill>
                          <a:latin typeface="Arial Narrow" pitchFamily="34" charset="0"/>
                          <a:ea typeface="Times New Roman"/>
                        </a:rPr>
                        <a:t>PERFORMANCE CRITERIA</a:t>
                      </a:r>
                      <a:endParaRPr lang="pl-PL" sz="1800" dirty="0">
                        <a:solidFill>
                          <a:srgbClr val="FF0000"/>
                        </a:solidFill>
                        <a:latin typeface="Arial Narrow" pitchFamily="34" charset="0"/>
                        <a:ea typeface="Times New Roman"/>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10000"/>
                  </a:ext>
                </a:extLst>
              </a:tr>
              <a:tr h="465652">
                <a:tc>
                  <a:txBody>
                    <a:bodyPr/>
                    <a:lstStyle/>
                    <a:p>
                      <a:pPr>
                        <a:lnSpc>
                          <a:spcPct val="115000"/>
                        </a:lnSpc>
                        <a:spcBef>
                          <a:spcPts val="600"/>
                        </a:spcBef>
                        <a:spcAft>
                          <a:spcPts val="0"/>
                        </a:spcAft>
                      </a:pPr>
                      <a:r>
                        <a:rPr lang="en-AU" sz="1800" i="1" dirty="0">
                          <a:solidFill>
                            <a:srgbClr val="FF0000"/>
                          </a:solidFill>
                          <a:latin typeface="Arial Narrow" pitchFamily="34" charset="0"/>
                          <a:ea typeface="Times New Roman"/>
                        </a:rPr>
                        <a:t>Elements describe the essential outcomes.</a:t>
                      </a:r>
                      <a:endParaRPr lang="pl-PL" sz="1800" dirty="0">
                        <a:solidFill>
                          <a:srgbClr val="FF0000"/>
                        </a:solidFill>
                        <a:latin typeface="Arial Narrow" pitchFamily="34" charset="0"/>
                        <a:ea typeface="Times New Roman"/>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600"/>
                        </a:spcAft>
                      </a:pPr>
                      <a:r>
                        <a:rPr lang="en-AU" sz="1800" i="1" dirty="0">
                          <a:solidFill>
                            <a:srgbClr val="FF0000"/>
                          </a:solidFill>
                          <a:latin typeface="Arial Narrow" pitchFamily="34" charset="0"/>
                          <a:ea typeface="Times New Roman"/>
                        </a:rPr>
                        <a:t>Performance criteria describe the performance needed to demonstrate achievement of the element.</a:t>
                      </a:r>
                      <a:endParaRPr lang="pl-PL" sz="1800" dirty="0">
                        <a:solidFill>
                          <a:srgbClr val="FF0000"/>
                        </a:solidFill>
                        <a:latin typeface="Arial Narrow" pitchFamily="34" charset="0"/>
                        <a:ea typeface="Times New Roman"/>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53139">
                <a:tc>
                  <a:txBody>
                    <a:bodyPr/>
                    <a:lstStyle/>
                    <a:p>
                      <a:pPr>
                        <a:lnSpc>
                          <a:spcPct val="115000"/>
                        </a:lnSpc>
                        <a:spcBef>
                          <a:spcPts val="600"/>
                        </a:spcBef>
                        <a:spcAft>
                          <a:spcPts val="0"/>
                        </a:spcAft>
                      </a:pPr>
                      <a:r>
                        <a:rPr lang="pl-PL" sz="2000" b="1" kern="1200" dirty="0" smtClean="0">
                          <a:solidFill>
                            <a:schemeClr val="tx1"/>
                          </a:solidFill>
                          <a:latin typeface="Arial Narrow" pitchFamily="34" charset="0"/>
                          <a:ea typeface="+mn-ea"/>
                          <a:cs typeface="+mn-cs"/>
                        </a:rPr>
                        <a:t>4</a:t>
                      </a:r>
                      <a:r>
                        <a:rPr lang="en-AU" sz="2000" b="1" kern="1200" dirty="0" smtClean="0">
                          <a:solidFill>
                            <a:schemeClr val="tx1"/>
                          </a:solidFill>
                          <a:latin typeface="Arial Narrow" pitchFamily="34" charset="0"/>
                          <a:ea typeface="+mn-ea"/>
                          <a:cs typeface="+mn-cs"/>
                        </a:rPr>
                        <a:t>. Deliver and facilitate training sessions</a:t>
                      </a:r>
                      <a:endParaRPr lang="pl-PL" sz="2000" b="1" dirty="0">
                        <a:latin typeface="Arial Narrow" pitchFamily="34" charset="0"/>
                        <a:ea typeface="Times New Roman"/>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AU" sz="2000" b="1" kern="1200" dirty="0" smtClean="0">
                          <a:solidFill>
                            <a:schemeClr val="tx1"/>
                          </a:solidFill>
                          <a:latin typeface="Arial Narrow" pitchFamily="34" charset="0"/>
                          <a:ea typeface="+mn-ea"/>
                          <a:cs typeface="+mn-cs"/>
                        </a:rPr>
                        <a:t>4.1 Conduct each session according to the session plan, modified where appropriate to meet learner needs</a:t>
                      </a:r>
                      <a:endParaRPr lang="pl-PL" sz="2000" b="1" kern="1200" dirty="0" smtClean="0">
                        <a:solidFill>
                          <a:schemeClr val="tx1"/>
                        </a:solidFill>
                        <a:latin typeface="Arial Narrow" pitchFamily="34" charset="0"/>
                        <a:ea typeface="+mn-ea"/>
                        <a:cs typeface="+mn-cs"/>
                      </a:endParaRPr>
                    </a:p>
                    <a:p>
                      <a:r>
                        <a:rPr lang="en-AU" sz="2000" b="1" kern="1200" dirty="0" smtClean="0">
                          <a:solidFill>
                            <a:schemeClr val="tx1"/>
                          </a:solidFill>
                          <a:latin typeface="Arial Narrow" pitchFamily="34" charset="0"/>
                          <a:ea typeface="+mn-ea"/>
                          <a:cs typeface="+mn-cs"/>
                        </a:rPr>
                        <a:t>4.2 Use the diversity of the group as another resource to support learning</a:t>
                      </a:r>
                      <a:endParaRPr lang="pl-PL" sz="2000" b="1" kern="1200" dirty="0" smtClean="0">
                        <a:solidFill>
                          <a:schemeClr val="tx1"/>
                        </a:solidFill>
                        <a:latin typeface="Arial Narrow" pitchFamily="34" charset="0"/>
                        <a:ea typeface="+mn-ea"/>
                        <a:cs typeface="+mn-cs"/>
                      </a:endParaRPr>
                    </a:p>
                    <a:p>
                      <a:r>
                        <a:rPr lang="en-AU" sz="2000" b="1" kern="1200" dirty="0" smtClean="0">
                          <a:solidFill>
                            <a:schemeClr val="tx1"/>
                          </a:solidFill>
                          <a:latin typeface="Arial Narrow" pitchFamily="34" charset="0"/>
                          <a:ea typeface="+mn-ea"/>
                          <a:cs typeface="+mn-cs"/>
                        </a:rPr>
                        <a:t>4.3 Employ a range of delivery methods to optimise learner experiences</a:t>
                      </a:r>
                      <a:endParaRPr lang="pl-PL" sz="2000" b="1" kern="1200" dirty="0" smtClean="0">
                        <a:solidFill>
                          <a:schemeClr val="tx1"/>
                        </a:solidFill>
                        <a:latin typeface="Arial Narrow" pitchFamily="34" charset="0"/>
                        <a:ea typeface="+mn-ea"/>
                        <a:cs typeface="+mn-cs"/>
                      </a:endParaRPr>
                    </a:p>
                    <a:p>
                      <a:r>
                        <a:rPr lang="en-AU" sz="2000" b="1" kern="1200" dirty="0" smtClean="0">
                          <a:solidFill>
                            <a:schemeClr val="tx1"/>
                          </a:solidFill>
                          <a:latin typeface="Arial Narrow" pitchFamily="34" charset="0"/>
                          <a:ea typeface="+mn-ea"/>
                          <a:cs typeface="+mn-cs"/>
                        </a:rPr>
                        <a:t>4.4 Demonstrate effective facilitation skills to ensure effective participation and group management</a:t>
                      </a:r>
                      <a:endParaRPr lang="pl-PL" sz="2000" b="1" kern="1200" dirty="0" smtClean="0">
                        <a:solidFill>
                          <a:schemeClr val="tx1"/>
                        </a:solidFill>
                        <a:latin typeface="Arial Narrow" pitchFamily="34" charset="0"/>
                        <a:ea typeface="+mn-ea"/>
                        <a:cs typeface="+mn-cs"/>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121" name="Rectangle 1"/>
          <p:cNvSpPr>
            <a:spLocks noChangeArrowheads="1"/>
          </p:cNvSpPr>
          <p:nvPr/>
        </p:nvSpPr>
        <p:spPr bwMode="auto">
          <a:xfrm>
            <a:off x="1074087" y="1391871"/>
            <a:ext cx="6995826"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1" algn="ctr" fontAlgn="base">
              <a:spcBef>
                <a:spcPct val="0"/>
              </a:spcBef>
              <a:spcAft>
                <a:spcPct val="0"/>
              </a:spcAft>
            </a:pPr>
            <a:r>
              <a:rPr lang="en-US" b="1" dirty="0" smtClean="0">
                <a:latin typeface="Arial Narrow" pitchFamily="34" charset="0"/>
                <a:cs typeface="Arial" pitchFamily="34" charset="0"/>
              </a:rPr>
              <a:t>Unit of </a:t>
            </a:r>
            <a:r>
              <a:rPr lang="en-US" b="1" dirty="0" err="1" smtClean="0">
                <a:latin typeface="Arial Narrow" pitchFamily="34" charset="0"/>
                <a:cs typeface="Arial" pitchFamily="34" charset="0"/>
              </a:rPr>
              <a:t>Comepetency</a:t>
            </a:r>
            <a:r>
              <a:rPr lang="pl-PL" b="1" dirty="0" smtClean="0">
                <a:latin typeface="Arial Narrow" pitchFamily="34" charset="0"/>
              </a:rPr>
              <a:t>: </a:t>
            </a:r>
            <a:r>
              <a:rPr lang="en-AU" b="1" dirty="0" smtClean="0">
                <a:latin typeface="Arial Narrow" pitchFamily="34" charset="0"/>
              </a:rPr>
              <a:t>Plan, organise and deliver group-based learning</a:t>
            </a:r>
            <a:endParaRPr lang="pl-PL" b="1" dirty="0" smtClean="0">
              <a:latin typeface="Arial Narrow" pitchFamily="34" charset="0"/>
              <a:ea typeface="Calibri"/>
              <a:cs typeface="Times New Roman"/>
            </a:endParaRPr>
          </a:p>
        </p:txBody>
      </p:sp>
    </p:spTree>
    <p:extLst>
      <p:ext uri="{BB962C8B-B14F-4D97-AF65-F5344CB8AC3E}">
        <p14:creationId xmlns:p14="http://schemas.microsoft.com/office/powerpoint/2010/main" val="137879443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a:t>
            </a:r>
            <a:r>
              <a:rPr lang="en-GB" sz="1200" b="1" dirty="0" smtClean="0">
                <a:solidFill>
                  <a:srgbClr val="000066"/>
                </a:solidFill>
              </a:rPr>
              <a:t>by the EU</a:t>
            </a:r>
            <a:endParaRPr lang="bg-BG" dirty="0">
              <a:solidFill>
                <a:prstClr val="black"/>
              </a:solidFill>
              <a:latin typeface="Arial" charset="0"/>
            </a:endParaRPr>
          </a:p>
        </p:txBody>
      </p:sp>
      <p:sp>
        <p:nvSpPr>
          <p:cNvPr id="8" name="Заголовок 1"/>
          <p:cNvSpPr txBox="1">
            <a:spLocks/>
          </p:cNvSpPr>
          <p:nvPr/>
        </p:nvSpPr>
        <p:spPr bwMode="auto">
          <a:xfrm>
            <a:off x="899592" y="188649"/>
            <a:ext cx="7772400" cy="10080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 </a:t>
            </a:r>
            <a:r>
              <a:rPr lang="pl-PL" sz="2000" dirty="0" smtClean="0">
                <a:solidFill>
                  <a:srgbClr val="0070C0"/>
                </a:solidFill>
                <a:latin typeface="Arial" pitchFamily="34" charset="0"/>
                <a:cs typeface="Arial" pitchFamily="34" charset="0"/>
              </a:rPr>
              <a:t/>
            </a:r>
            <a:br>
              <a:rPr lang="pl-PL" sz="2000" dirty="0" smtClean="0">
                <a:solidFill>
                  <a:srgbClr val="0070C0"/>
                </a:solidFill>
                <a:latin typeface="Arial" pitchFamily="34" charset="0"/>
                <a:cs typeface="Arial" pitchFamily="34" charset="0"/>
              </a:rPr>
            </a:br>
            <a:r>
              <a:rPr lang="en-US" sz="2000" dirty="0" smtClean="0">
                <a:solidFill>
                  <a:srgbClr val="0070C0"/>
                </a:solidFill>
                <a:latin typeface="Arial" pitchFamily="34" charset="0"/>
                <a:cs typeface="Arial" pitchFamily="34" charset="0"/>
              </a:rPr>
              <a:t>Teachers’ Competency Framework</a:t>
            </a:r>
            <a:endParaRPr lang="en-US" sz="2000" dirty="0" smtClean="0">
              <a:solidFill>
                <a:srgbClr val="0070C0"/>
              </a:solidFill>
            </a:endParaRPr>
          </a:p>
        </p:txBody>
      </p:sp>
      <p:sp>
        <p:nvSpPr>
          <p:cNvPr id="5"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marL="342900" indent="-342900">
              <a:buFont typeface="Arial" panose="020B0604020202020204" pitchFamily="34" charset="0"/>
              <a:buChar char="•"/>
            </a:pPr>
            <a:endParaRPr lang="en-GB" sz="2800" dirty="0" smtClean="0">
              <a:solidFill>
                <a:srgbClr val="0070C0"/>
              </a:solidFill>
              <a:latin typeface="Calibri"/>
              <a:cs typeface="Arial" charset="0"/>
            </a:endParaRPr>
          </a:p>
          <a:p>
            <a:endParaRPr lang="bg-BG" sz="2800" dirty="0">
              <a:solidFill>
                <a:srgbClr val="0070C0"/>
              </a:solidFill>
              <a:latin typeface="Calibri"/>
            </a:endParaRPr>
          </a:p>
          <a:p>
            <a:endParaRPr lang="en-GB" sz="2800" dirty="0" smtClean="0">
              <a:solidFill>
                <a:srgbClr val="0070C0"/>
              </a:solidFill>
              <a:latin typeface="Calibri"/>
            </a:endParaRPr>
          </a:p>
          <a:p>
            <a:pPr marL="342900" indent="-342900">
              <a:buFont typeface="Arial" panose="020B0604020202020204" pitchFamily="34" charset="0"/>
              <a:buChar char="•"/>
            </a:pPr>
            <a:endParaRPr lang="en-GB" sz="2800" dirty="0" smtClean="0">
              <a:solidFill>
                <a:srgbClr val="0070C0"/>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Arial" panose="020B0604020202020204" pitchFamily="34" charset="0"/>
              <a:buChar char="•"/>
            </a:pPr>
            <a:endParaRPr lang="en-GB" sz="2800" b="1" dirty="0" smtClean="0">
              <a:solidFill>
                <a:prstClr val="black"/>
              </a:solidFill>
              <a:latin typeface="Calibri"/>
            </a:endParaRPr>
          </a:p>
          <a:p>
            <a:pPr marL="342900" indent="-342900"/>
            <a:endParaRPr lang="en-GB" b="1" dirty="0" smtClean="0">
              <a:solidFill>
                <a:srgbClr val="C00000"/>
              </a:solidFill>
              <a:latin typeface="Calibri"/>
            </a:endParaRPr>
          </a:p>
        </p:txBody>
      </p:sp>
      <p:graphicFrame>
        <p:nvGraphicFramePr>
          <p:cNvPr id="9" name="Tabela 8"/>
          <p:cNvGraphicFramePr>
            <a:graphicFrameLocks noGrp="1"/>
          </p:cNvGraphicFramePr>
          <p:nvPr/>
        </p:nvGraphicFramePr>
        <p:xfrm>
          <a:off x="395536" y="1949375"/>
          <a:ext cx="8280920" cy="3999543"/>
        </p:xfrm>
        <a:graphic>
          <a:graphicData uri="http://schemas.openxmlformats.org/drawingml/2006/table">
            <a:tbl>
              <a:tblPr/>
              <a:tblGrid>
                <a:gridCol w="2531199">
                  <a:extLst>
                    <a:ext uri="{9D8B030D-6E8A-4147-A177-3AD203B41FA5}">
                      <a16:colId xmlns:a16="http://schemas.microsoft.com/office/drawing/2014/main" val="20000"/>
                    </a:ext>
                  </a:extLst>
                </a:gridCol>
                <a:gridCol w="5749721">
                  <a:extLst>
                    <a:ext uri="{9D8B030D-6E8A-4147-A177-3AD203B41FA5}">
                      <a16:colId xmlns:a16="http://schemas.microsoft.com/office/drawing/2014/main" val="20001"/>
                    </a:ext>
                  </a:extLst>
                </a:gridCol>
              </a:tblGrid>
              <a:tr h="254428">
                <a:tc>
                  <a:txBody>
                    <a:bodyPr/>
                    <a:lstStyle/>
                    <a:p>
                      <a:pPr>
                        <a:lnSpc>
                          <a:spcPct val="115000"/>
                        </a:lnSpc>
                        <a:spcBef>
                          <a:spcPts val="600"/>
                        </a:spcBef>
                        <a:spcAft>
                          <a:spcPts val="0"/>
                        </a:spcAft>
                      </a:pPr>
                      <a:r>
                        <a:rPr lang="en-AU" sz="1800" b="1" spc="0" dirty="0">
                          <a:solidFill>
                            <a:srgbClr val="FF0000"/>
                          </a:solidFill>
                          <a:latin typeface="Arial Narrow" pitchFamily="34" charset="0"/>
                          <a:ea typeface="Times New Roman"/>
                        </a:rPr>
                        <a:t>ELEMENT</a:t>
                      </a:r>
                      <a:endParaRPr lang="pl-PL" sz="1800" dirty="0">
                        <a:solidFill>
                          <a:srgbClr val="FF0000"/>
                        </a:solidFill>
                        <a:latin typeface="Arial Narrow" pitchFamily="34" charset="0"/>
                        <a:ea typeface="Times New Roman"/>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nSpc>
                          <a:spcPct val="115000"/>
                        </a:lnSpc>
                        <a:spcAft>
                          <a:spcPts val="600"/>
                        </a:spcAft>
                      </a:pPr>
                      <a:r>
                        <a:rPr lang="en-AU" sz="1800" b="1" spc="0" dirty="0">
                          <a:solidFill>
                            <a:srgbClr val="FF0000"/>
                          </a:solidFill>
                          <a:latin typeface="Arial Narrow" pitchFamily="34" charset="0"/>
                          <a:ea typeface="Times New Roman"/>
                        </a:rPr>
                        <a:t>PERFORMANCE CRITERIA</a:t>
                      </a:r>
                      <a:endParaRPr lang="pl-PL" sz="1800" dirty="0">
                        <a:solidFill>
                          <a:srgbClr val="FF0000"/>
                        </a:solidFill>
                        <a:latin typeface="Arial Narrow" pitchFamily="34" charset="0"/>
                        <a:ea typeface="Times New Roman"/>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extLst>
                  <a:ext uri="{0D108BD9-81ED-4DB2-BD59-A6C34878D82A}">
                    <a16:rowId xmlns:a16="http://schemas.microsoft.com/office/drawing/2014/main" val="10000"/>
                  </a:ext>
                </a:extLst>
              </a:tr>
              <a:tr h="465652">
                <a:tc>
                  <a:txBody>
                    <a:bodyPr/>
                    <a:lstStyle/>
                    <a:p>
                      <a:pPr>
                        <a:lnSpc>
                          <a:spcPct val="115000"/>
                        </a:lnSpc>
                        <a:spcBef>
                          <a:spcPts val="600"/>
                        </a:spcBef>
                        <a:spcAft>
                          <a:spcPts val="0"/>
                        </a:spcAft>
                      </a:pPr>
                      <a:r>
                        <a:rPr lang="en-AU" sz="1800" i="1" dirty="0">
                          <a:solidFill>
                            <a:srgbClr val="FF0000"/>
                          </a:solidFill>
                          <a:latin typeface="Arial Narrow" pitchFamily="34" charset="0"/>
                          <a:ea typeface="Times New Roman"/>
                        </a:rPr>
                        <a:t>Elements describe the essential outcomes.</a:t>
                      </a:r>
                      <a:endParaRPr lang="pl-PL" sz="1800" dirty="0">
                        <a:solidFill>
                          <a:srgbClr val="FF0000"/>
                        </a:solidFill>
                        <a:latin typeface="Arial Narrow" pitchFamily="34" charset="0"/>
                        <a:ea typeface="Times New Roman"/>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600"/>
                        </a:spcAft>
                      </a:pPr>
                      <a:r>
                        <a:rPr lang="en-AU" sz="1800" i="1" dirty="0">
                          <a:solidFill>
                            <a:srgbClr val="FF0000"/>
                          </a:solidFill>
                          <a:latin typeface="Arial Narrow" pitchFamily="34" charset="0"/>
                          <a:ea typeface="Times New Roman"/>
                        </a:rPr>
                        <a:t>Performance criteria describe the performance needed to demonstrate achievement of the element.</a:t>
                      </a:r>
                      <a:endParaRPr lang="pl-PL" sz="1800" dirty="0">
                        <a:solidFill>
                          <a:srgbClr val="FF0000"/>
                        </a:solidFill>
                        <a:latin typeface="Arial Narrow" pitchFamily="34" charset="0"/>
                        <a:ea typeface="Times New Roman"/>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53139">
                <a:tc>
                  <a:txBody>
                    <a:bodyPr/>
                    <a:lstStyle/>
                    <a:p>
                      <a:pPr>
                        <a:lnSpc>
                          <a:spcPct val="115000"/>
                        </a:lnSpc>
                        <a:spcBef>
                          <a:spcPts val="600"/>
                        </a:spcBef>
                        <a:spcAft>
                          <a:spcPts val="0"/>
                        </a:spcAft>
                      </a:pPr>
                      <a:r>
                        <a:rPr lang="en-AU" sz="2000" b="1" kern="1200" dirty="0" smtClean="0">
                          <a:solidFill>
                            <a:schemeClr val="tx1"/>
                          </a:solidFill>
                          <a:latin typeface="Arial Narrow" pitchFamily="34" charset="0"/>
                          <a:ea typeface="+mn-ea"/>
                          <a:cs typeface="+mn-cs"/>
                        </a:rPr>
                        <a:t>5. Support and monitor learning </a:t>
                      </a:r>
                      <a:endParaRPr lang="pl-PL" sz="2000" b="1" dirty="0">
                        <a:latin typeface="Arial Narrow" pitchFamily="34" charset="0"/>
                        <a:ea typeface="Times New Roman"/>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AU" sz="2000" b="1" kern="1200" dirty="0" smtClean="0">
                          <a:solidFill>
                            <a:schemeClr val="tx1"/>
                          </a:solidFill>
                          <a:latin typeface="Arial Narrow" pitchFamily="34" charset="0"/>
                          <a:ea typeface="+mn-ea"/>
                          <a:cs typeface="+mn-cs"/>
                        </a:rPr>
                        <a:t>5.1 Monitor, and document, learner progress to ensure outcomes are being achieved, and individual learner needs are being met</a:t>
                      </a:r>
                      <a:endParaRPr lang="pl-PL" sz="2000" b="1" kern="1200" dirty="0" smtClean="0">
                        <a:solidFill>
                          <a:schemeClr val="tx1"/>
                        </a:solidFill>
                        <a:latin typeface="Arial Narrow" pitchFamily="34" charset="0"/>
                        <a:ea typeface="+mn-ea"/>
                        <a:cs typeface="+mn-cs"/>
                      </a:endParaRPr>
                    </a:p>
                    <a:p>
                      <a:r>
                        <a:rPr lang="en-AU" sz="2000" b="1" kern="1200" dirty="0" smtClean="0">
                          <a:solidFill>
                            <a:schemeClr val="tx1"/>
                          </a:solidFill>
                          <a:latin typeface="Arial Narrow" pitchFamily="34" charset="0"/>
                          <a:ea typeface="+mn-ea"/>
                          <a:cs typeface="+mn-cs"/>
                        </a:rPr>
                        <a:t>5.2 Make adjustments to the delivery sessions to reflect specific needs and circumstances</a:t>
                      </a:r>
                      <a:endParaRPr lang="pl-PL" sz="2000" b="1" kern="1200" dirty="0" smtClean="0">
                        <a:solidFill>
                          <a:schemeClr val="tx1"/>
                        </a:solidFill>
                        <a:latin typeface="Arial Narrow" pitchFamily="34" charset="0"/>
                        <a:ea typeface="+mn-ea"/>
                        <a:cs typeface="+mn-cs"/>
                      </a:endParaRPr>
                    </a:p>
                    <a:p>
                      <a:r>
                        <a:rPr lang="en-AU" sz="2000" b="1" kern="1200" dirty="0" smtClean="0">
                          <a:solidFill>
                            <a:schemeClr val="tx1"/>
                          </a:solidFill>
                          <a:latin typeface="Arial Narrow" pitchFamily="34" charset="0"/>
                          <a:ea typeface="+mn-ea"/>
                          <a:cs typeface="+mn-cs"/>
                        </a:rPr>
                        <a:t>5.3 Manage inappropriate behaviour to ensure that learning can take place</a:t>
                      </a:r>
                      <a:endParaRPr lang="pl-PL" sz="2000" b="1" kern="1200" dirty="0" smtClean="0">
                        <a:solidFill>
                          <a:schemeClr val="tx1"/>
                        </a:solidFill>
                        <a:latin typeface="Arial Narrow" pitchFamily="34" charset="0"/>
                        <a:ea typeface="+mn-ea"/>
                        <a:cs typeface="+mn-cs"/>
                      </a:endParaRPr>
                    </a:p>
                    <a:p>
                      <a:r>
                        <a:rPr lang="en-AU" sz="2000" b="1" kern="1200" dirty="0" smtClean="0">
                          <a:solidFill>
                            <a:schemeClr val="tx1"/>
                          </a:solidFill>
                          <a:latin typeface="Arial Narrow" pitchFamily="34" charset="0"/>
                          <a:ea typeface="+mn-ea"/>
                          <a:cs typeface="+mn-cs"/>
                        </a:rPr>
                        <a:t>5.4 Maintain and store learner records according to organisational requirements</a:t>
                      </a:r>
                      <a:endParaRPr lang="pl-PL" sz="2000" b="1" kern="1200" dirty="0" smtClean="0">
                        <a:solidFill>
                          <a:schemeClr val="tx1"/>
                        </a:solidFill>
                        <a:latin typeface="Arial Narrow" pitchFamily="34" charset="0"/>
                        <a:ea typeface="+mn-ea"/>
                        <a:cs typeface="+mn-cs"/>
                      </a:endParaRPr>
                    </a:p>
                  </a:txBody>
                  <a:tcPr marL="39370" marR="393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121" name="Rectangle 1"/>
          <p:cNvSpPr>
            <a:spLocks noChangeArrowheads="1"/>
          </p:cNvSpPr>
          <p:nvPr/>
        </p:nvSpPr>
        <p:spPr bwMode="auto">
          <a:xfrm>
            <a:off x="1074087" y="1391871"/>
            <a:ext cx="6995826"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1" algn="ctr" fontAlgn="base">
              <a:spcBef>
                <a:spcPct val="0"/>
              </a:spcBef>
              <a:spcAft>
                <a:spcPct val="0"/>
              </a:spcAft>
            </a:pPr>
            <a:r>
              <a:rPr lang="en-US" b="1" dirty="0" smtClean="0">
                <a:latin typeface="Arial Narrow" pitchFamily="34" charset="0"/>
                <a:cs typeface="Arial" pitchFamily="34" charset="0"/>
              </a:rPr>
              <a:t>Unit of </a:t>
            </a:r>
            <a:r>
              <a:rPr lang="en-US" b="1" dirty="0" err="1" smtClean="0">
                <a:latin typeface="Arial Narrow" pitchFamily="34" charset="0"/>
                <a:cs typeface="Arial" pitchFamily="34" charset="0"/>
              </a:rPr>
              <a:t>Comepetency</a:t>
            </a:r>
            <a:r>
              <a:rPr lang="pl-PL" b="1" dirty="0" smtClean="0">
                <a:latin typeface="Arial Narrow" pitchFamily="34" charset="0"/>
              </a:rPr>
              <a:t>: </a:t>
            </a:r>
            <a:r>
              <a:rPr lang="en-AU" b="1" dirty="0" smtClean="0">
                <a:latin typeface="Arial Narrow" pitchFamily="34" charset="0"/>
              </a:rPr>
              <a:t>Plan, organise and deliver group-based learning</a:t>
            </a:r>
            <a:endParaRPr lang="pl-PL" b="1" dirty="0" smtClean="0">
              <a:latin typeface="Arial Narrow" pitchFamily="34" charset="0"/>
              <a:ea typeface="Calibri"/>
              <a:cs typeface="Times New Roman"/>
            </a:endParaRPr>
          </a:p>
        </p:txBody>
      </p:sp>
    </p:spTree>
    <p:extLst>
      <p:ext uri="{BB962C8B-B14F-4D97-AF65-F5344CB8AC3E}">
        <p14:creationId xmlns:p14="http://schemas.microsoft.com/office/powerpoint/2010/main" val="137879443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a:t>
            </a:r>
            <a:r>
              <a:rPr lang="en-GB" sz="1200" b="1" dirty="0" smtClean="0">
                <a:solidFill>
                  <a:srgbClr val="000066"/>
                </a:solidFill>
              </a:rPr>
              <a:t>by the EU</a:t>
            </a:r>
            <a:endParaRPr lang="bg-BG" dirty="0">
              <a:solidFill>
                <a:prstClr val="black"/>
              </a:solidFill>
              <a:latin typeface="Arial" charset="0"/>
            </a:endParaRPr>
          </a:p>
        </p:txBody>
      </p:sp>
      <p:sp>
        <p:nvSpPr>
          <p:cNvPr id="8" name="Заголовок 1"/>
          <p:cNvSpPr txBox="1">
            <a:spLocks/>
          </p:cNvSpPr>
          <p:nvPr/>
        </p:nvSpPr>
        <p:spPr bwMode="auto">
          <a:xfrm>
            <a:off x="899592" y="188649"/>
            <a:ext cx="7772400" cy="10080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 </a:t>
            </a:r>
            <a:r>
              <a:rPr lang="pl-PL" sz="2000" dirty="0" smtClean="0">
                <a:solidFill>
                  <a:srgbClr val="0070C0"/>
                </a:solidFill>
                <a:latin typeface="Arial" pitchFamily="34" charset="0"/>
                <a:cs typeface="Arial" pitchFamily="34" charset="0"/>
              </a:rPr>
              <a:t/>
            </a:r>
            <a:br>
              <a:rPr lang="pl-PL" sz="2000" dirty="0" smtClean="0">
                <a:solidFill>
                  <a:srgbClr val="0070C0"/>
                </a:solidFill>
                <a:latin typeface="Arial" pitchFamily="34" charset="0"/>
                <a:cs typeface="Arial" pitchFamily="34" charset="0"/>
              </a:rPr>
            </a:br>
            <a:r>
              <a:rPr lang="en-US" sz="2000" dirty="0" smtClean="0">
                <a:solidFill>
                  <a:srgbClr val="0070C0"/>
                </a:solidFill>
                <a:latin typeface="Arial" pitchFamily="34" charset="0"/>
                <a:cs typeface="Arial" pitchFamily="34" charset="0"/>
              </a:rPr>
              <a:t>Teachers’ Competency Framework</a:t>
            </a:r>
            <a:endParaRPr lang="en-US" sz="2000" dirty="0" smtClean="0">
              <a:solidFill>
                <a:srgbClr val="0070C0"/>
              </a:solidFill>
            </a:endParaRPr>
          </a:p>
        </p:txBody>
      </p:sp>
      <p:sp>
        <p:nvSpPr>
          <p:cNvPr id="5"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marL="342900" indent="-342900">
              <a:buFont typeface="Arial" panose="020B0604020202020204" pitchFamily="34" charset="0"/>
              <a:buChar char="•"/>
            </a:pPr>
            <a:endParaRPr lang="en-GB" sz="2800" dirty="0" smtClean="0">
              <a:solidFill>
                <a:srgbClr val="0070C0"/>
              </a:solidFill>
              <a:latin typeface="Calibri"/>
              <a:cs typeface="Arial" charset="0"/>
            </a:endParaRPr>
          </a:p>
          <a:p>
            <a:endParaRPr lang="bg-BG" sz="2800" dirty="0">
              <a:solidFill>
                <a:srgbClr val="0070C0"/>
              </a:solidFill>
              <a:latin typeface="Calibri"/>
            </a:endParaRPr>
          </a:p>
          <a:p>
            <a:endParaRPr lang="en-GB" sz="2800" dirty="0" smtClean="0">
              <a:solidFill>
                <a:srgbClr val="0070C0"/>
              </a:solidFill>
              <a:latin typeface="Calibri"/>
            </a:endParaRPr>
          </a:p>
          <a:p>
            <a:pPr marL="342900" indent="-342900">
              <a:buFont typeface="Arial" panose="020B0604020202020204" pitchFamily="34" charset="0"/>
              <a:buChar char="•"/>
            </a:pPr>
            <a:endParaRPr lang="en-GB" sz="2800" dirty="0" smtClean="0">
              <a:solidFill>
                <a:srgbClr val="0070C0"/>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Arial" panose="020B0604020202020204" pitchFamily="34" charset="0"/>
              <a:buChar char="•"/>
            </a:pPr>
            <a:endParaRPr lang="en-GB" sz="2800" b="1" dirty="0" smtClean="0">
              <a:solidFill>
                <a:prstClr val="black"/>
              </a:solidFill>
              <a:latin typeface="Calibri"/>
            </a:endParaRPr>
          </a:p>
          <a:p>
            <a:pPr marL="342900" indent="-342900"/>
            <a:endParaRPr lang="en-GB" b="1" dirty="0" smtClean="0">
              <a:solidFill>
                <a:srgbClr val="C00000"/>
              </a:solidFill>
              <a:latin typeface="Calibri"/>
            </a:endParaRPr>
          </a:p>
        </p:txBody>
      </p:sp>
      <p:sp>
        <p:nvSpPr>
          <p:cNvPr id="5121" name="Rectangle 1"/>
          <p:cNvSpPr>
            <a:spLocks noChangeArrowheads="1"/>
          </p:cNvSpPr>
          <p:nvPr/>
        </p:nvSpPr>
        <p:spPr bwMode="auto">
          <a:xfrm>
            <a:off x="777531" y="1391871"/>
            <a:ext cx="7588937"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1" algn="ctr" fontAlgn="base">
              <a:spcBef>
                <a:spcPct val="0"/>
              </a:spcBef>
              <a:spcAft>
                <a:spcPct val="0"/>
              </a:spcAft>
            </a:pPr>
            <a:r>
              <a:rPr lang="en-US" b="1" dirty="0" smtClean="0">
                <a:solidFill>
                  <a:srgbClr val="FF0000"/>
                </a:solidFill>
                <a:latin typeface="Arial Narrow" pitchFamily="34" charset="0"/>
              </a:rPr>
              <a:t>Assessment Requirements </a:t>
            </a:r>
            <a:r>
              <a:rPr lang="pl-PL" b="1" dirty="0" smtClean="0">
                <a:solidFill>
                  <a:srgbClr val="FF0000"/>
                </a:solidFill>
                <a:latin typeface="Arial Narrow" pitchFamily="34" charset="0"/>
              </a:rPr>
              <a:t>: </a:t>
            </a:r>
            <a:r>
              <a:rPr lang="en-AU" b="1" dirty="0" smtClean="0">
                <a:solidFill>
                  <a:srgbClr val="FF0000"/>
                </a:solidFill>
                <a:latin typeface="Arial Narrow" pitchFamily="34" charset="0"/>
              </a:rPr>
              <a:t>Plan, organise and deliver group-based learning</a:t>
            </a:r>
            <a:endParaRPr lang="pl-PL" b="1" dirty="0" smtClean="0">
              <a:solidFill>
                <a:srgbClr val="FF0000"/>
              </a:solidFill>
              <a:latin typeface="Arial Narrow" pitchFamily="34" charset="0"/>
              <a:ea typeface="Calibri"/>
              <a:cs typeface="Times New Roman"/>
            </a:endParaRPr>
          </a:p>
        </p:txBody>
      </p:sp>
      <p:graphicFrame>
        <p:nvGraphicFramePr>
          <p:cNvPr id="10" name="Tabela 9"/>
          <p:cNvGraphicFramePr>
            <a:graphicFrameLocks noGrp="1"/>
          </p:cNvGraphicFramePr>
          <p:nvPr/>
        </p:nvGraphicFramePr>
        <p:xfrm>
          <a:off x="611560" y="2060848"/>
          <a:ext cx="8208912" cy="4084320"/>
        </p:xfrm>
        <a:graphic>
          <a:graphicData uri="http://schemas.openxmlformats.org/drawingml/2006/table">
            <a:tbl>
              <a:tblPr/>
              <a:tblGrid>
                <a:gridCol w="2496892">
                  <a:extLst>
                    <a:ext uri="{9D8B030D-6E8A-4147-A177-3AD203B41FA5}">
                      <a16:colId xmlns:a16="http://schemas.microsoft.com/office/drawing/2014/main" val="20000"/>
                    </a:ext>
                  </a:extLst>
                </a:gridCol>
                <a:gridCol w="5712020">
                  <a:extLst>
                    <a:ext uri="{9D8B030D-6E8A-4147-A177-3AD203B41FA5}">
                      <a16:colId xmlns:a16="http://schemas.microsoft.com/office/drawing/2014/main" val="20001"/>
                    </a:ext>
                  </a:extLst>
                </a:gridCol>
              </a:tblGrid>
              <a:tr h="504056">
                <a:tc>
                  <a:txBody>
                    <a:bodyPr/>
                    <a:lstStyle/>
                    <a:p>
                      <a:pPr>
                        <a:lnSpc>
                          <a:spcPts val="1205"/>
                        </a:lnSpc>
                        <a:spcAft>
                          <a:spcPts val="0"/>
                        </a:spcAft>
                      </a:pPr>
                      <a:endParaRPr lang="pl-PL" sz="1600" b="1" dirty="0" smtClean="0">
                        <a:solidFill>
                          <a:srgbClr val="000000"/>
                        </a:solidFill>
                        <a:latin typeface="Arial Narrow" pitchFamily="34" charset="0"/>
                        <a:ea typeface="Calibri"/>
                        <a:cs typeface="Myriad Pro Light"/>
                      </a:endParaRPr>
                    </a:p>
                    <a:p>
                      <a:pPr>
                        <a:lnSpc>
                          <a:spcPts val="1205"/>
                        </a:lnSpc>
                        <a:spcAft>
                          <a:spcPts val="0"/>
                        </a:spcAft>
                      </a:pPr>
                      <a:r>
                        <a:rPr lang="pl-PL" sz="1600" b="1" dirty="0" smtClean="0">
                          <a:solidFill>
                            <a:srgbClr val="000000"/>
                          </a:solidFill>
                          <a:latin typeface="Arial Narrow" pitchFamily="34" charset="0"/>
                          <a:ea typeface="Calibri"/>
                          <a:cs typeface="Myriad Pro Light"/>
                        </a:rPr>
                        <a:t>TITLE </a:t>
                      </a:r>
                      <a:endParaRPr lang="pl-PL" sz="1600" dirty="0">
                        <a:latin typeface="Arial Narrow" pitchFamily="34" charset="0"/>
                        <a:ea typeface="Calibri"/>
                        <a:cs typeface="Times New Roman"/>
                      </a:endParaRPr>
                    </a:p>
                    <a:p>
                      <a:pPr>
                        <a:lnSpc>
                          <a:spcPct val="120000"/>
                        </a:lnSpc>
                        <a:spcBef>
                          <a:spcPts val="200"/>
                        </a:spcBef>
                        <a:spcAft>
                          <a:spcPts val="0"/>
                        </a:spcAft>
                      </a:pPr>
                      <a:endParaRPr lang="pl-PL" sz="1600" dirty="0">
                        <a:latin typeface="Arial Narrow" pitchFamily="34"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AU" sz="1600" b="1" kern="1200" dirty="0" smtClean="0">
                          <a:solidFill>
                            <a:schemeClr val="tx1"/>
                          </a:solidFill>
                          <a:latin typeface="Arial Narrow" pitchFamily="34" charset="0"/>
                          <a:ea typeface="+mn-ea"/>
                          <a:cs typeface="+mn-cs"/>
                        </a:rPr>
                        <a:t>Assessment Requirements for TAEDEL401 Plan, organise and deliver group-based learning</a:t>
                      </a:r>
                      <a:endParaRPr lang="pl-PL" sz="1600" b="1" kern="1200" dirty="0" smtClean="0">
                        <a:solidFill>
                          <a:schemeClr val="tx1"/>
                        </a:solidFill>
                        <a:latin typeface="Arial Narrow" pitchFamily="34" charset="0"/>
                        <a:ea typeface="+mn-ea"/>
                        <a:cs typeface="+mn-cs"/>
                      </a:endParaRPr>
                    </a:p>
                    <a:p>
                      <a:pPr>
                        <a:spcAft>
                          <a:spcPts val="500"/>
                        </a:spcAft>
                      </a:pPr>
                      <a:endParaRPr lang="pl-PL" sz="1200" dirty="0">
                        <a:latin typeface="Myriad Pro Ligh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nSpc>
                          <a:spcPts val="1205"/>
                        </a:lnSpc>
                        <a:spcAft>
                          <a:spcPts val="0"/>
                        </a:spcAft>
                      </a:pPr>
                      <a:endParaRPr lang="pl-PL" sz="1600" b="1" dirty="0" smtClean="0">
                        <a:solidFill>
                          <a:srgbClr val="000000"/>
                        </a:solidFill>
                        <a:latin typeface="Arial Narrow" pitchFamily="34" charset="0"/>
                        <a:ea typeface="Calibri"/>
                        <a:cs typeface="Myriad Pro Light"/>
                      </a:endParaRPr>
                    </a:p>
                    <a:p>
                      <a:pPr>
                        <a:lnSpc>
                          <a:spcPts val="1205"/>
                        </a:lnSpc>
                        <a:spcAft>
                          <a:spcPts val="0"/>
                        </a:spcAft>
                      </a:pPr>
                      <a:r>
                        <a:rPr lang="pl-PL" sz="1600" b="1" dirty="0" smtClean="0">
                          <a:solidFill>
                            <a:srgbClr val="FF0000"/>
                          </a:solidFill>
                          <a:latin typeface="Arial Narrow" pitchFamily="34" charset="0"/>
                          <a:ea typeface="Calibri"/>
                          <a:cs typeface="Myriad Pro Light"/>
                        </a:rPr>
                        <a:t>PERFORMANCE </a:t>
                      </a:r>
                      <a:r>
                        <a:rPr lang="pl-PL" sz="1600" b="1" dirty="0">
                          <a:solidFill>
                            <a:srgbClr val="FF0000"/>
                          </a:solidFill>
                          <a:latin typeface="Arial Narrow" pitchFamily="34" charset="0"/>
                          <a:ea typeface="Calibri"/>
                          <a:cs typeface="Myriad Pro Light"/>
                        </a:rPr>
                        <a:t>EVIDENCE </a:t>
                      </a:r>
                      <a:endParaRPr lang="pl-PL" sz="1600" dirty="0">
                        <a:solidFill>
                          <a:srgbClr val="FF0000"/>
                        </a:solidFill>
                        <a:latin typeface="Arial Narrow" pitchFamily="34" charset="0"/>
                        <a:ea typeface="Calibri"/>
                        <a:cs typeface="Times New Roman"/>
                      </a:endParaRPr>
                    </a:p>
                    <a:p>
                      <a:pPr>
                        <a:lnSpc>
                          <a:spcPct val="120000"/>
                        </a:lnSpc>
                        <a:spcBef>
                          <a:spcPts val="200"/>
                        </a:spcBef>
                        <a:spcAft>
                          <a:spcPts val="0"/>
                        </a:spcAft>
                      </a:pPr>
                      <a:endParaRPr lang="pl-PL" sz="1600" dirty="0">
                        <a:latin typeface="Arial Narrow" pitchFamily="34"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AU" sz="1600" b="1" kern="1200" dirty="0" smtClean="0">
                          <a:solidFill>
                            <a:srgbClr val="FF0000"/>
                          </a:solidFill>
                          <a:latin typeface="Arial Narrow" pitchFamily="34" charset="0"/>
                          <a:ea typeface="+mn-ea"/>
                          <a:cs typeface="+mn-cs"/>
                        </a:rPr>
                        <a:t>The candidate must show evidence of the ability to complete the tasks outlined in the elements and performance criteria of this unit, including:</a:t>
                      </a:r>
                      <a:endParaRPr lang="pl-PL" sz="1600" b="1" kern="1200" dirty="0" smtClean="0">
                        <a:solidFill>
                          <a:srgbClr val="FF0000"/>
                        </a:solidFill>
                        <a:latin typeface="Arial Narrow" pitchFamily="34" charset="0"/>
                        <a:ea typeface="+mn-ea"/>
                        <a:cs typeface="+mn-cs"/>
                      </a:endParaRPr>
                    </a:p>
                    <a:p>
                      <a:r>
                        <a:rPr lang="en-AU" sz="1600" b="1" kern="1200" dirty="0" smtClean="0">
                          <a:solidFill>
                            <a:srgbClr val="FF0000"/>
                          </a:solidFill>
                          <a:latin typeface="Arial Narrow" pitchFamily="34" charset="0"/>
                          <a:ea typeface="+mn-ea"/>
                          <a:cs typeface="+mn-cs"/>
                        </a:rPr>
                        <a:t>facilitating group-based learning by preparing and delivering at least three training sessions, including:  </a:t>
                      </a:r>
                      <a:endParaRPr lang="pl-PL" sz="1600" b="1" kern="1200" dirty="0" smtClean="0">
                        <a:solidFill>
                          <a:srgbClr val="FF0000"/>
                        </a:solidFill>
                        <a:latin typeface="Arial Narrow" pitchFamily="34" charset="0"/>
                        <a:ea typeface="+mn-ea"/>
                        <a:cs typeface="+mn-cs"/>
                      </a:endParaRPr>
                    </a:p>
                    <a:p>
                      <a:r>
                        <a:rPr lang="en-AU" sz="1600" b="1" kern="1200" dirty="0" smtClean="0">
                          <a:solidFill>
                            <a:srgbClr val="FF0000"/>
                          </a:solidFill>
                          <a:latin typeface="Arial Narrow" pitchFamily="34" charset="0"/>
                          <a:ea typeface="+mn-ea"/>
                          <a:cs typeface="+mn-cs"/>
                        </a:rPr>
                        <a:t>at least two consecutive sessions of at least 40 minutes duration, that follow one of the learning program designs, to a learner group of at least eight individuals</a:t>
                      </a:r>
                      <a:endParaRPr lang="pl-PL" sz="1600" b="1" kern="1200" dirty="0" smtClean="0">
                        <a:solidFill>
                          <a:srgbClr val="FF0000"/>
                        </a:solidFill>
                        <a:latin typeface="Arial Narrow" pitchFamily="34" charset="0"/>
                        <a:ea typeface="+mn-ea"/>
                        <a:cs typeface="+mn-cs"/>
                      </a:endParaRPr>
                    </a:p>
                    <a:p>
                      <a:r>
                        <a:rPr lang="en-AU" sz="1600" b="1" kern="1200" dirty="0" smtClean="0">
                          <a:solidFill>
                            <a:srgbClr val="FF0000"/>
                          </a:solidFill>
                          <a:latin typeface="Arial Narrow" pitchFamily="34" charset="0"/>
                          <a:ea typeface="+mn-ea"/>
                          <a:cs typeface="+mn-cs"/>
                        </a:rPr>
                        <a:t>at least one session delivered to a learner group of at least eight individuals, with evidence of how the characteristics and needs of this group were addressed</a:t>
                      </a:r>
                      <a:endParaRPr lang="pl-PL" sz="1600" b="1" kern="1200" dirty="0" smtClean="0">
                        <a:solidFill>
                          <a:srgbClr val="FF0000"/>
                        </a:solidFill>
                        <a:latin typeface="Arial Narrow" pitchFamily="34" charset="0"/>
                        <a:ea typeface="+mn-ea"/>
                        <a:cs typeface="+mn-cs"/>
                      </a:endParaRPr>
                    </a:p>
                    <a:p>
                      <a:r>
                        <a:rPr lang="en-AU" sz="1600" b="1" kern="1200" dirty="0" smtClean="0">
                          <a:solidFill>
                            <a:srgbClr val="FF0000"/>
                          </a:solidFill>
                          <a:latin typeface="Arial Narrow" pitchFamily="34" charset="0"/>
                          <a:ea typeface="+mn-ea"/>
                          <a:cs typeface="+mn-cs"/>
                        </a:rPr>
                        <a:t>identifying and responding to individual needs</a:t>
                      </a:r>
                      <a:endParaRPr lang="pl-PL" sz="1600" b="1" kern="1200" dirty="0" smtClean="0">
                        <a:solidFill>
                          <a:srgbClr val="FF0000"/>
                        </a:solidFill>
                        <a:latin typeface="Arial Narrow" pitchFamily="34" charset="0"/>
                        <a:ea typeface="+mn-ea"/>
                        <a:cs typeface="+mn-cs"/>
                      </a:endParaRPr>
                    </a:p>
                    <a:p>
                      <a:r>
                        <a:rPr lang="en-AU" sz="1600" b="1" kern="1200" dirty="0" smtClean="0">
                          <a:solidFill>
                            <a:srgbClr val="FF0000"/>
                          </a:solidFill>
                          <a:latin typeface="Arial Narrow" pitchFamily="34" charset="0"/>
                          <a:ea typeface="+mn-ea"/>
                          <a:cs typeface="+mn-cs"/>
                        </a:rPr>
                        <a:t>accessing and using documented resources, and any support personnel required to guide inclusive practices.</a:t>
                      </a:r>
                      <a:endParaRPr lang="pl-PL" sz="1600" b="1" kern="1200" dirty="0">
                        <a:solidFill>
                          <a:srgbClr val="FF0000"/>
                        </a:solidFill>
                        <a:latin typeface="Arial Narrow"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7879443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a:t>
            </a:r>
            <a:r>
              <a:rPr lang="en-GB" sz="1200" b="1" dirty="0" smtClean="0">
                <a:solidFill>
                  <a:srgbClr val="000066"/>
                </a:solidFill>
              </a:rPr>
              <a:t>by the EU</a:t>
            </a:r>
            <a:endParaRPr lang="bg-BG" dirty="0">
              <a:solidFill>
                <a:prstClr val="black"/>
              </a:solidFill>
              <a:latin typeface="Arial" charset="0"/>
            </a:endParaRPr>
          </a:p>
        </p:txBody>
      </p:sp>
      <p:sp>
        <p:nvSpPr>
          <p:cNvPr id="8" name="Заголовок 1"/>
          <p:cNvSpPr txBox="1">
            <a:spLocks/>
          </p:cNvSpPr>
          <p:nvPr/>
        </p:nvSpPr>
        <p:spPr bwMode="auto">
          <a:xfrm>
            <a:off x="899592" y="188649"/>
            <a:ext cx="7772400" cy="10080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 </a:t>
            </a:r>
            <a:r>
              <a:rPr lang="pl-PL" sz="2000" dirty="0" smtClean="0">
                <a:solidFill>
                  <a:srgbClr val="0070C0"/>
                </a:solidFill>
                <a:latin typeface="Arial" pitchFamily="34" charset="0"/>
                <a:cs typeface="Arial" pitchFamily="34" charset="0"/>
              </a:rPr>
              <a:t/>
            </a:r>
            <a:br>
              <a:rPr lang="pl-PL" sz="2000" dirty="0" smtClean="0">
                <a:solidFill>
                  <a:srgbClr val="0070C0"/>
                </a:solidFill>
                <a:latin typeface="Arial" pitchFamily="34" charset="0"/>
                <a:cs typeface="Arial" pitchFamily="34" charset="0"/>
              </a:rPr>
            </a:br>
            <a:r>
              <a:rPr lang="en-US" sz="2000" dirty="0" smtClean="0">
                <a:solidFill>
                  <a:srgbClr val="0070C0"/>
                </a:solidFill>
                <a:latin typeface="Arial" pitchFamily="34" charset="0"/>
                <a:cs typeface="Arial" pitchFamily="34" charset="0"/>
              </a:rPr>
              <a:t>Teachers’ Competency Framework</a:t>
            </a:r>
            <a:endParaRPr lang="en-US" sz="2000" dirty="0" smtClean="0">
              <a:solidFill>
                <a:srgbClr val="0070C0"/>
              </a:solidFill>
            </a:endParaRPr>
          </a:p>
        </p:txBody>
      </p:sp>
      <p:sp>
        <p:nvSpPr>
          <p:cNvPr id="5"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marL="342900" indent="-342900">
              <a:buFont typeface="Arial" panose="020B0604020202020204" pitchFamily="34" charset="0"/>
              <a:buChar char="•"/>
            </a:pPr>
            <a:endParaRPr lang="en-GB" sz="2800" dirty="0" smtClean="0">
              <a:solidFill>
                <a:srgbClr val="0070C0"/>
              </a:solidFill>
              <a:latin typeface="Calibri"/>
              <a:cs typeface="Arial" charset="0"/>
            </a:endParaRPr>
          </a:p>
          <a:p>
            <a:endParaRPr lang="bg-BG" sz="2800" dirty="0">
              <a:solidFill>
                <a:srgbClr val="0070C0"/>
              </a:solidFill>
              <a:latin typeface="Calibri"/>
            </a:endParaRPr>
          </a:p>
          <a:p>
            <a:endParaRPr lang="en-GB" sz="2800" dirty="0" smtClean="0">
              <a:solidFill>
                <a:srgbClr val="0070C0"/>
              </a:solidFill>
              <a:latin typeface="Calibri"/>
            </a:endParaRPr>
          </a:p>
          <a:p>
            <a:pPr marL="342900" indent="-342900">
              <a:buFont typeface="Arial" panose="020B0604020202020204" pitchFamily="34" charset="0"/>
              <a:buChar char="•"/>
            </a:pPr>
            <a:endParaRPr lang="en-GB" sz="2800" dirty="0" smtClean="0">
              <a:solidFill>
                <a:srgbClr val="0070C0"/>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Arial" panose="020B0604020202020204" pitchFamily="34" charset="0"/>
              <a:buChar char="•"/>
            </a:pPr>
            <a:endParaRPr lang="en-GB" sz="2800" b="1" dirty="0" smtClean="0">
              <a:solidFill>
                <a:prstClr val="black"/>
              </a:solidFill>
              <a:latin typeface="Calibri"/>
            </a:endParaRPr>
          </a:p>
          <a:p>
            <a:pPr marL="342900" indent="-342900"/>
            <a:endParaRPr lang="en-GB" b="1" dirty="0" smtClean="0">
              <a:solidFill>
                <a:srgbClr val="C00000"/>
              </a:solidFill>
              <a:latin typeface="Calibri"/>
            </a:endParaRPr>
          </a:p>
        </p:txBody>
      </p:sp>
      <p:sp>
        <p:nvSpPr>
          <p:cNvPr id="5121" name="Rectangle 1"/>
          <p:cNvSpPr>
            <a:spLocks noChangeArrowheads="1"/>
          </p:cNvSpPr>
          <p:nvPr/>
        </p:nvSpPr>
        <p:spPr bwMode="auto">
          <a:xfrm>
            <a:off x="777531" y="1391871"/>
            <a:ext cx="7588937"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1" algn="ctr" fontAlgn="base">
              <a:spcBef>
                <a:spcPct val="0"/>
              </a:spcBef>
              <a:spcAft>
                <a:spcPct val="0"/>
              </a:spcAft>
            </a:pPr>
            <a:r>
              <a:rPr lang="en-US" b="1" dirty="0" smtClean="0">
                <a:solidFill>
                  <a:srgbClr val="FF0000"/>
                </a:solidFill>
                <a:latin typeface="Arial Narrow" pitchFamily="34" charset="0"/>
              </a:rPr>
              <a:t>Assessment Requirements </a:t>
            </a:r>
            <a:r>
              <a:rPr lang="pl-PL" b="1" dirty="0" smtClean="0">
                <a:solidFill>
                  <a:srgbClr val="FF0000"/>
                </a:solidFill>
                <a:latin typeface="Arial Narrow" pitchFamily="34" charset="0"/>
              </a:rPr>
              <a:t>: </a:t>
            </a:r>
            <a:r>
              <a:rPr lang="en-AU" b="1" dirty="0" smtClean="0">
                <a:solidFill>
                  <a:srgbClr val="FF0000"/>
                </a:solidFill>
                <a:latin typeface="Arial Narrow" pitchFamily="34" charset="0"/>
              </a:rPr>
              <a:t>Plan, organise and deliver group-based learning</a:t>
            </a:r>
            <a:endParaRPr lang="pl-PL" b="1" dirty="0" smtClean="0">
              <a:solidFill>
                <a:srgbClr val="FF0000"/>
              </a:solidFill>
              <a:latin typeface="Arial Narrow" pitchFamily="34" charset="0"/>
              <a:ea typeface="Calibri"/>
              <a:cs typeface="Times New Roman"/>
            </a:endParaRPr>
          </a:p>
        </p:txBody>
      </p:sp>
      <p:graphicFrame>
        <p:nvGraphicFramePr>
          <p:cNvPr id="7" name="Tabela 6"/>
          <p:cNvGraphicFramePr>
            <a:graphicFrameLocks noGrp="1"/>
          </p:cNvGraphicFramePr>
          <p:nvPr/>
        </p:nvGraphicFramePr>
        <p:xfrm>
          <a:off x="539552" y="1970504"/>
          <a:ext cx="8136904" cy="3762752"/>
        </p:xfrm>
        <a:graphic>
          <a:graphicData uri="http://schemas.openxmlformats.org/drawingml/2006/table">
            <a:tbl>
              <a:tblPr/>
              <a:tblGrid>
                <a:gridCol w="1656184">
                  <a:extLst>
                    <a:ext uri="{9D8B030D-6E8A-4147-A177-3AD203B41FA5}">
                      <a16:colId xmlns:a16="http://schemas.microsoft.com/office/drawing/2014/main" val="20000"/>
                    </a:ext>
                  </a:extLst>
                </a:gridCol>
                <a:gridCol w="6480720">
                  <a:extLst>
                    <a:ext uri="{9D8B030D-6E8A-4147-A177-3AD203B41FA5}">
                      <a16:colId xmlns:a16="http://schemas.microsoft.com/office/drawing/2014/main" val="20001"/>
                    </a:ext>
                  </a:extLst>
                </a:gridCol>
              </a:tblGrid>
              <a:tr h="3762752">
                <a:tc>
                  <a:txBody>
                    <a:bodyPr/>
                    <a:lstStyle/>
                    <a:p>
                      <a:pPr>
                        <a:lnSpc>
                          <a:spcPts val="1205"/>
                        </a:lnSpc>
                        <a:spcAft>
                          <a:spcPts val="0"/>
                        </a:spcAft>
                      </a:pPr>
                      <a:endParaRPr lang="pl-PL" sz="2000" b="1" dirty="0" smtClean="0">
                        <a:solidFill>
                          <a:srgbClr val="000000"/>
                        </a:solidFill>
                        <a:latin typeface="Arial Narrow" pitchFamily="34" charset="0"/>
                        <a:ea typeface="Calibri"/>
                        <a:cs typeface="Myriad Pro Light"/>
                      </a:endParaRPr>
                    </a:p>
                    <a:p>
                      <a:pPr>
                        <a:lnSpc>
                          <a:spcPts val="1205"/>
                        </a:lnSpc>
                        <a:spcAft>
                          <a:spcPts val="0"/>
                        </a:spcAft>
                      </a:pPr>
                      <a:r>
                        <a:rPr lang="pl-PL" sz="2000" b="1" dirty="0" smtClean="0">
                          <a:solidFill>
                            <a:srgbClr val="000000"/>
                          </a:solidFill>
                          <a:latin typeface="Arial Narrow" pitchFamily="34" charset="0"/>
                          <a:ea typeface="Calibri"/>
                          <a:cs typeface="Myriad Pro Light"/>
                        </a:rPr>
                        <a:t>KNOWLEDGE </a:t>
                      </a:r>
                    </a:p>
                    <a:p>
                      <a:pPr>
                        <a:lnSpc>
                          <a:spcPts val="1205"/>
                        </a:lnSpc>
                        <a:spcAft>
                          <a:spcPts val="0"/>
                        </a:spcAft>
                      </a:pPr>
                      <a:endParaRPr lang="pl-PL" sz="2000" b="1" dirty="0" smtClean="0">
                        <a:solidFill>
                          <a:srgbClr val="000000"/>
                        </a:solidFill>
                        <a:latin typeface="Arial Narrow" pitchFamily="34" charset="0"/>
                        <a:ea typeface="Calibri"/>
                        <a:cs typeface="Myriad Pro Light"/>
                      </a:endParaRPr>
                    </a:p>
                    <a:p>
                      <a:pPr>
                        <a:lnSpc>
                          <a:spcPts val="1205"/>
                        </a:lnSpc>
                        <a:spcAft>
                          <a:spcPts val="0"/>
                        </a:spcAft>
                      </a:pPr>
                      <a:r>
                        <a:rPr lang="pl-PL" sz="2000" b="1" dirty="0" smtClean="0">
                          <a:solidFill>
                            <a:srgbClr val="000000"/>
                          </a:solidFill>
                          <a:latin typeface="Arial Narrow" pitchFamily="34" charset="0"/>
                          <a:ea typeface="Calibri"/>
                          <a:cs typeface="Myriad Pro Light"/>
                        </a:rPr>
                        <a:t>EVIDENCE </a:t>
                      </a:r>
                      <a:endParaRPr lang="pl-PL" sz="2000" dirty="0">
                        <a:latin typeface="Arial Narrow" pitchFamily="34" charset="0"/>
                        <a:ea typeface="Calibri"/>
                        <a:cs typeface="Times New Roman"/>
                      </a:endParaRPr>
                    </a:p>
                    <a:p>
                      <a:pPr>
                        <a:lnSpc>
                          <a:spcPct val="120000"/>
                        </a:lnSpc>
                        <a:spcBef>
                          <a:spcPts val="200"/>
                        </a:spcBef>
                        <a:spcAft>
                          <a:spcPts val="0"/>
                        </a:spcAft>
                      </a:pPr>
                      <a:endParaRPr lang="pl-PL" sz="2000" dirty="0">
                        <a:latin typeface="Arial Narrow" pitchFamily="34"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AU" sz="2000" b="1" kern="1200" dirty="0" smtClean="0">
                          <a:solidFill>
                            <a:schemeClr val="tx1"/>
                          </a:solidFill>
                          <a:latin typeface="Arial Narrow" pitchFamily="34" charset="0"/>
                          <a:ea typeface="+mn-ea"/>
                          <a:cs typeface="+mn-cs"/>
                        </a:rPr>
                        <a:t>The candidate must be able to demonstrate essential knowledge to effectively complete the task outlined in the elements and performance criteria of this unit. This includes knowledge of: </a:t>
                      </a:r>
                      <a:endParaRPr lang="pl-PL" sz="2000" b="1" kern="1200" dirty="0" smtClean="0">
                        <a:solidFill>
                          <a:schemeClr val="tx1"/>
                        </a:solidFill>
                        <a:latin typeface="Arial Narrow" pitchFamily="34" charset="0"/>
                        <a:ea typeface="+mn-ea"/>
                        <a:cs typeface="+mn-cs"/>
                      </a:endParaRPr>
                    </a:p>
                    <a:p>
                      <a:r>
                        <a:rPr lang="en-AU" sz="2000" b="1" kern="1200" dirty="0" smtClean="0">
                          <a:solidFill>
                            <a:schemeClr val="tx1"/>
                          </a:solidFill>
                          <a:latin typeface="Arial Narrow" pitchFamily="34" charset="0"/>
                          <a:ea typeface="+mn-ea"/>
                          <a:cs typeface="+mn-cs"/>
                        </a:rPr>
                        <a:t>•learning theories and principles</a:t>
                      </a:r>
                      <a:endParaRPr lang="pl-PL" sz="2000" b="1" kern="1200" dirty="0" smtClean="0">
                        <a:solidFill>
                          <a:schemeClr val="tx1"/>
                        </a:solidFill>
                        <a:latin typeface="Arial Narrow" pitchFamily="34" charset="0"/>
                        <a:ea typeface="+mn-ea"/>
                        <a:cs typeface="+mn-cs"/>
                      </a:endParaRPr>
                    </a:p>
                    <a:p>
                      <a:r>
                        <a:rPr lang="en-AU" sz="2000" b="1" kern="1200" dirty="0" smtClean="0">
                          <a:solidFill>
                            <a:schemeClr val="tx1"/>
                          </a:solidFill>
                          <a:latin typeface="Arial Narrow" pitchFamily="34" charset="0"/>
                          <a:ea typeface="+mn-ea"/>
                          <a:cs typeface="+mn-cs"/>
                        </a:rPr>
                        <a:t>•</a:t>
                      </a:r>
                      <a:r>
                        <a:rPr lang="pl-PL" sz="2000" b="1" kern="1200" dirty="0" smtClean="0">
                          <a:solidFill>
                            <a:schemeClr val="tx1"/>
                          </a:solidFill>
                          <a:latin typeface="Arial Narrow" pitchFamily="34" charset="0"/>
                          <a:ea typeface="+mn-ea"/>
                          <a:cs typeface="+mn-cs"/>
                        </a:rPr>
                        <a:t> </a:t>
                      </a:r>
                      <a:r>
                        <a:rPr lang="en-AU" sz="2000" b="1" kern="1200" dirty="0" smtClean="0">
                          <a:solidFill>
                            <a:schemeClr val="tx1"/>
                          </a:solidFill>
                          <a:latin typeface="Arial Narrow" pitchFamily="34" charset="0"/>
                          <a:ea typeface="+mn-ea"/>
                          <a:cs typeface="+mn-cs"/>
                        </a:rPr>
                        <a:t>resources available to identify different learner styles</a:t>
                      </a:r>
                      <a:endParaRPr lang="pl-PL" sz="2000" b="1" kern="1200" dirty="0" smtClean="0">
                        <a:solidFill>
                          <a:schemeClr val="tx1"/>
                        </a:solidFill>
                        <a:latin typeface="Arial Narrow" pitchFamily="34" charset="0"/>
                        <a:ea typeface="+mn-ea"/>
                        <a:cs typeface="+mn-cs"/>
                      </a:endParaRPr>
                    </a:p>
                    <a:p>
                      <a:r>
                        <a:rPr lang="en-AU" sz="2000" b="1" kern="1200" dirty="0" smtClean="0">
                          <a:solidFill>
                            <a:schemeClr val="tx1"/>
                          </a:solidFill>
                          <a:latin typeface="Arial Narrow" pitchFamily="34" charset="0"/>
                          <a:ea typeface="+mn-ea"/>
                          <a:cs typeface="+mn-cs"/>
                        </a:rPr>
                        <a:t>•</a:t>
                      </a:r>
                      <a:r>
                        <a:rPr lang="pl-PL" sz="2000" b="1" kern="1200" dirty="0" smtClean="0">
                          <a:solidFill>
                            <a:schemeClr val="tx1"/>
                          </a:solidFill>
                          <a:latin typeface="Arial Narrow" pitchFamily="34" charset="0"/>
                          <a:ea typeface="+mn-ea"/>
                          <a:cs typeface="+mn-cs"/>
                        </a:rPr>
                        <a:t> </a:t>
                      </a:r>
                      <a:r>
                        <a:rPr lang="en-AU" sz="2000" b="1" kern="1200" dirty="0" smtClean="0">
                          <a:solidFill>
                            <a:schemeClr val="tx1"/>
                          </a:solidFill>
                          <a:latin typeface="Arial Narrow" pitchFamily="34" charset="0"/>
                          <a:ea typeface="+mn-ea"/>
                          <a:cs typeface="+mn-cs"/>
                        </a:rPr>
                        <a:t>the relevant industry area and subject matter of the delivery</a:t>
                      </a:r>
                      <a:endParaRPr lang="pl-PL" sz="2000" b="1" kern="1200" dirty="0" smtClean="0">
                        <a:solidFill>
                          <a:schemeClr val="tx1"/>
                        </a:solidFill>
                        <a:latin typeface="Arial Narrow" pitchFamily="34" charset="0"/>
                        <a:ea typeface="+mn-ea"/>
                        <a:cs typeface="+mn-cs"/>
                      </a:endParaRPr>
                    </a:p>
                    <a:p>
                      <a:r>
                        <a:rPr lang="en-AU" sz="2000" b="1" kern="1200" dirty="0" smtClean="0">
                          <a:solidFill>
                            <a:schemeClr val="tx1"/>
                          </a:solidFill>
                          <a:latin typeface="Arial Narrow" pitchFamily="34" charset="0"/>
                          <a:ea typeface="+mn-ea"/>
                          <a:cs typeface="+mn-cs"/>
                        </a:rPr>
                        <a:t>•</a:t>
                      </a:r>
                      <a:r>
                        <a:rPr lang="pl-PL" sz="2000" b="1" kern="1200" dirty="0" smtClean="0">
                          <a:solidFill>
                            <a:schemeClr val="tx1"/>
                          </a:solidFill>
                          <a:latin typeface="Arial Narrow" pitchFamily="34" charset="0"/>
                          <a:ea typeface="+mn-ea"/>
                          <a:cs typeface="+mn-cs"/>
                        </a:rPr>
                        <a:t> </a:t>
                      </a:r>
                      <a:r>
                        <a:rPr lang="en-AU" sz="2000" b="1" kern="1200" dirty="0" smtClean="0">
                          <a:solidFill>
                            <a:schemeClr val="tx1"/>
                          </a:solidFill>
                          <a:latin typeface="Arial Narrow" pitchFamily="34" charset="0"/>
                          <a:ea typeface="+mn-ea"/>
                          <a:cs typeface="+mn-cs"/>
                        </a:rPr>
                        <a:t>the learner group profile, including characteristics and needs of individual learners in the group </a:t>
                      </a:r>
                      <a:endParaRPr lang="pl-PL" sz="2000" b="1" kern="1200" dirty="0" smtClean="0">
                        <a:solidFill>
                          <a:schemeClr val="tx1"/>
                        </a:solidFill>
                        <a:latin typeface="Arial Narrow" pitchFamily="34" charset="0"/>
                        <a:ea typeface="+mn-ea"/>
                        <a:cs typeface="+mn-cs"/>
                      </a:endParaRPr>
                    </a:p>
                    <a:p>
                      <a:r>
                        <a:rPr lang="en-AU" sz="2000" b="1" kern="1200" dirty="0" smtClean="0">
                          <a:solidFill>
                            <a:schemeClr val="tx1"/>
                          </a:solidFill>
                          <a:latin typeface="Arial Narrow" pitchFamily="34" charset="0"/>
                          <a:ea typeface="+mn-ea"/>
                          <a:cs typeface="+mn-cs"/>
                        </a:rPr>
                        <a:t>•</a:t>
                      </a:r>
                      <a:r>
                        <a:rPr lang="pl-PL" sz="2000" b="1" kern="1200" dirty="0" smtClean="0">
                          <a:solidFill>
                            <a:schemeClr val="tx1"/>
                          </a:solidFill>
                          <a:latin typeface="Arial Narrow" pitchFamily="34" charset="0"/>
                          <a:ea typeface="+mn-ea"/>
                          <a:cs typeface="+mn-cs"/>
                        </a:rPr>
                        <a:t> </a:t>
                      </a:r>
                      <a:r>
                        <a:rPr lang="en-AU" sz="2000" b="1" kern="1200" dirty="0" smtClean="0">
                          <a:solidFill>
                            <a:schemeClr val="tx1"/>
                          </a:solidFill>
                          <a:latin typeface="Arial Narrow" pitchFamily="34" charset="0"/>
                          <a:ea typeface="+mn-ea"/>
                          <a:cs typeface="+mn-cs"/>
                        </a:rPr>
                        <a:t>the requirements of the learning program and/or delivery plan, and the content purpose</a:t>
                      </a:r>
                      <a:endParaRPr lang="pl-PL" sz="2000" b="1" kern="1200" dirty="0" smtClean="0">
                        <a:solidFill>
                          <a:schemeClr val="tx1"/>
                        </a:solidFill>
                        <a:latin typeface="Arial Narrow"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787944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979713" y="2204864"/>
            <a:ext cx="6912768" cy="2232248"/>
          </a:xfrm>
        </p:spPr>
        <p:txBody>
          <a:bodyPr>
            <a:noAutofit/>
          </a:bodyPr>
          <a:lstStyle/>
          <a:p>
            <a:pPr algn="just"/>
            <a:r>
              <a:rPr lang="en-GB" sz="2000" b="1" dirty="0">
                <a:latin typeface="+mn-lt"/>
              </a:rPr>
              <a:t>To contribute to the development of a modern education system, able to prepare informed and qualified citizens who are ready for the "world of work" and who can contribute to greater political stability, economic prosperity and social well-being in Tajikistan</a:t>
            </a:r>
            <a:endParaRPr lang="en-GB" sz="1800" dirty="0"/>
          </a:p>
        </p:txBody>
      </p:sp>
      <p:sp>
        <p:nvSpPr>
          <p:cNvPr id="3" name="Подзаголовок 2"/>
          <p:cNvSpPr>
            <a:spLocks noGrp="1"/>
          </p:cNvSpPr>
          <p:nvPr>
            <p:ph type="subTitle" idx="1"/>
          </p:nvPr>
        </p:nvSpPr>
        <p:spPr>
          <a:xfrm>
            <a:off x="2699792" y="4509120"/>
            <a:ext cx="6192688" cy="1728192"/>
          </a:xfrm>
        </p:spPr>
        <p:txBody>
          <a:bodyPr>
            <a:normAutofit/>
          </a:bodyPr>
          <a:lstStyle/>
          <a:p>
            <a:pPr algn="just"/>
            <a:r>
              <a:rPr lang="en-GB" dirty="0">
                <a:latin typeface="+mn-lt"/>
              </a:rPr>
              <a:t>To support the development of a modern and viable TVET teachers of practical subjects’ Continuous Professional Development (CPD) system, better responding to teachers’ needs and built on successful national and regional experiences</a:t>
            </a:r>
          </a:p>
        </p:txBody>
      </p:sp>
      <p:sp>
        <p:nvSpPr>
          <p:cNvPr id="4" name="Прямоугольник 3"/>
          <p:cNvSpPr/>
          <p:nvPr/>
        </p:nvSpPr>
        <p:spPr>
          <a:xfrm>
            <a:off x="7289" y="2812594"/>
            <a:ext cx="1980863" cy="400110"/>
          </a:xfrm>
          <a:prstGeom prst="rect">
            <a:avLst/>
          </a:prstGeom>
        </p:spPr>
        <p:txBody>
          <a:bodyPr wrap="none">
            <a:spAutoFit/>
          </a:bodyPr>
          <a:lstStyle/>
          <a:p>
            <a:r>
              <a:rPr lang="en-GB" sz="2000" b="1" dirty="0">
                <a:solidFill>
                  <a:srgbClr val="0070C0"/>
                </a:solidFill>
              </a:rPr>
              <a:t>Overall objective</a:t>
            </a:r>
          </a:p>
        </p:txBody>
      </p:sp>
      <p:sp>
        <p:nvSpPr>
          <p:cNvPr id="5" name="Прямоугольник 4"/>
          <p:cNvSpPr/>
          <p:nvPr/>
        </p:nvSpPr>
        <p:spPr>
          <a:xfrm>
            <a:off x="107516" y="4869168"/>
            <a:ext cx="1300356" cy="461665"/>
          </a:xfrm>
          <a:prstGeom prst="rect">
            <a:avLst/>
          </a:prstGeom>
        </p:spPr>
        <p:txBody>
          <a:bodyPr wrap="none">
            <a:spAutoFit/>
          </a:bodyPr>
          <a:lstStyle/>
          <a:p>
            <a:r>
              <a:rPr lang="en-GB" sz="2400" b="1" dirty="0">
                <a:solidFill>
                  <a:srgbClr val="0070C0"/>
                </a:solidFill>
              </a:rPr>
              <a:t> Purpose</a:t>
            </a:r>
          </a:p>
        </p:txBody>
      </p:sp>
    </p:spTree>
    <p:extLst>
      <p:ext uri="{BB962C8B-B14F-4D97-AF65-F5344CB8AC3E}">
        <p14:creationId xmlns:p14="http://schemas.microsoft.com/office/powerpoint/2010/main" val="219749535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a:t>
            </a:r>
            <a:r>
              <a:rPr lang="en-GB" sz="1200" b="1" dirty="0" smtClean="0">
                <a:solidFill>
                  <a:srgbClr val="000066"/>
                </a:solidFill>
              </a:rPr>
              <a:t>by the EU</a:t>
            </a:r>
            <a:endParaRPr lang="bg-BG" dirty="0">
              <a:solidFill>
                <a:prstClr val="black"/>
              </a:solidFill>
              <a:latin typeface="Arial" charset="0"/>
            </a:endParaRPr>
          </a:p>
        </p:txBody>
      </p:sp>
      <p:sp>
        <p:nvSpPr>
          <p:cNvPr id="8" name="Заголовок 1"/>
          <p:cNvSpPr txBox="1">
            <a:spLocks/>
          </p:cNvSpPr>
          <p:nvPr/>
        </p:nvSpPr>
        <p:spPr bwMode="auto">
          <a:xfrm>
            <a:off x="899592" y="188649"/>
            <a:ext cx="7772400" cy="10080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 </a:t>
            </a:r>
            <a:r>
              <a:rPr lang="pl-PL" sz="2000" dirty="0" smtClean="0">
                <a:solidFill>
                  <a:srgbClr val="0070C0"/>
                </a:solidFill>
                <a:latin typeface="Arial" pitchFamily="34" charset="0"/>
                <a:cs typeface="Arial" pitchFamily="34" charset="0"/>
              </a:rPr>
              <a:t/>
            </a:r>
            <a:br>
              <a:rPr lang="pl-PL" sz="2000" dirty="0" smtClean="0">
                <a:solidFill>
                  <a:srgbClr val="0070C0"/>
                </a:solidFill>
                <a:latin typeface="Arial" pitchFamily="34" charset="0"/>
                <a:cs typeface="Arial" pitchFamily="34" charset="0"/>
              </a:rPr>
            </a:br>
            <a:r>
              <a:rPr lang="en-US" sz="2000" dirty="0" smtClean="0">
                <a:solidFill>
                  <a:srgbClr val="0070C0"/>
                </a:solidFill>
                <a:latin typeface="Arial" pitchFamily="34" charset="0"/>
                <a:cs typeface="Arial" pitchFamily="34" charset="0"/>
              </a:rPr>
              <a:t>Teachers’ Competency Framework</a:t>
            </a:r>
            <a:endParaRPr lang="en-US" sz="2000" dirty="0" smtClean="0">
              <a:solidFill>
                <a:srgbClr val="0070C0"/>
              </a:solidFill>
            </a:endParaRPr>
          </a:p>
        </p:txBody>
      </p:sp>
      <p:sp>
        <p:nvSpPr>
          <p:cNvPr id="5"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marL="342900" indent="-342900">
              <a:buFont typeface="Arial" panose="020B0604020202020204" pitchFamily="34" charset="0"/>
              <a:buChar char="•"/>
            </a:pPr>
            <a:endParaRPr lang="en-GB" sz="2800" dirty="0" smtClean="0">
              <a:solidFill>
                <a:srgbClr val="0070C0"/>
              </a:solidFill>
              <a:latin typeface="Calibri"/>
              <a:cs typeface="Arial" charset="0"/>
            </a:endParaRPr>
          </a:p>
          <a:p>
            <a:endParaRPr lang="bg-BG" sz="2800" dirty="0">
              <a:solidFill>
                <a:srgbClr val="0070C0"/>
              </a:solidFill>
              <a:latin typeface="Calibri"/>
            </a:endParaRPr>
          </a:p>
          <a:p>
            <a:endParaRPr lang="en-GB" sz="2800" dirty="0" smtClean="0">
              <a:solidFill>
                <a:srgbClr val="0070C0"/>
              </a:solidFill>
              <a:latin typeface="Calibri"/>
            </a:endParaRPr>
          </a:p>
          <a:p>
            <a:pPr marL="342900" indent="-342900">
              <a:buFont typeface="Arial" panose="020B0604020202020204" pitchFamily="34" charset="0"/>
              <a:buChar char="•"/>
            </a:pPr>
            <a:endParaRPr lang="en-GB" sz="2800" dirty="0" smtClean="0">
              <a:solidFill>
                <a:srgbClr val="0070C0"/>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Arial" panose="020B0604020202020204" pitchFamily="34" charset="0"/>
              <a:buChar char="•"/>
            </a:pPr>
            <a:endParaRPr lang="en-GB" sz="2800" b="1" dirty="0" smtClean="0">
              <a:solidFill>
                <a:prstClr val="black"/>
              </a:solidFill>
              <a:latin typeface="Calibri"/>
            </a:endParaRPr>
          </a:p>
          <a:p>
            <a:pPr marL="342900" indent="-342900"/>
            <a:endParaRPr lang="en-GB" b="1" dirty="0" smtClean="0">
              <a:solidFill>
                <a:srgbClr val="C00000"/>
              </a:solidFill>
              <a:latin typeface="Calibri"/>
            </a:endParaRPr>
          </a:p>
        </p:txBody>
      </p:sp>
      <p:sp>
        <p:nvSpPr>
          <p:cNvPr id="5121" name="Rectangle 1"/>
          <p:cNvSpPr>
            <a:spLocks noChangeArrowheads="1"/>
          </p:cNvSpPr>
          <p:nvPr/>
        </p:nvSpPr>
        <p:spPr bwMode="auto">
          <a:xfrm>
            <a:off x="777531" y="1391871"/>
            <a:ext cx="7588937"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1" algn="ctr" fontAlgn="base">
              <a:spcBef>
                <a:spcPct val="0"/>
              </a:spcBef>
              <a:spcAft>
                <a:spcPct val="0"/>
              </a:spcAft>
            </a:pPr>
            <a:r>
              <a:rPr lang="en-US" b="1" dirty="0" smtClean="0">
                <a:solidFill>
                  <a:srgbClr val="FF0000"/>
                </a:solidFill>
                <a:latin typeface="Arial Narrow" pitchFamily="34" charset="0"/>
              </a:rPr>
              <a:t>Assessment Requirements </a:t>
            </a:r>
            <a:r>
              <a:rPr lang="pl-PL" b="1" dirty="0" smtClean="0">
                <a:solidFill>
                  <a:srgbClr val="FF0000"/>
                </a:solidFill>
                <a:latin typeface="Arial Narrow" pitchFamily="34" charset="0"/>
              </a:rPr>
              <a:t>: </a:t>
            </a:r>
            <a:r>
              <a:rPr lang="en-AU" b="1" dirty="0" smtClean="0">
                <a:solidFill>
                  <a:srgbClr val="FF0000"/>
                </a:solidFill>
                <a:latin typeface="Arial Narrow" pitchFamily="34" charset="0"/>
              </a:rPr>
              <a:t>Plan, organise and deliver group-based learning</a:t>
            </a:r>
            <a:endParaRPr lang="pl-PL" b="1" dirty="0" smtClean="0">
              <a:solidFill>
                <a:srgbClr val="FF0000"/>
              </a:solidFill>
              <a:latin typeface="Arial Narrow" pitchFamily="34" charset="0"/>
              <a:ea typeface="Calibri"/>
              <a:cs typeface="Times New Roman"/>
            </a:endParaRPr>
          </a:p>
        </p:txBody>
      </p:sp>
      <p:graphicFrame>
        <p:nvGraphicFramePr>
          <p:cNvPr id="7" name="Tabela 6"/>
          <p:cNvGraphicFramePr>
            <a:graphicFrameLocks noGrp="1"/>
          </p:cNvGraphicFramePr>
          <p:nvPr/>
        </p:nvGraphicFramePr>
        <p:xfrm>
          <a:off x="539552" y="1970504"/>
          <a:ext cx="8136904" cy="3840480"/>
        </p:xfrm>
        <a:graphic>
          <a:graphicData uri="http://schemas.openxmlformats.org/drawingml/2006/table">
            <a:tbl>
              <a:tblPr/>
              <a:tblGrid>
                <a:gridCol w="1656184">
                  <a:extLst>
                    <a:ext uri="{9D8B030D-6E8A-4147-A177-3AD203B41FA5}">
                      <a16:colId xmlns:a16="http://schemas.microsoft.com/office/drawing/2014/main" val="20000"/>
                    </a:ext>
                  </a:extLst>
                </a:gridCol>
                <a:gridCol w="6480720">
                  <a:extLst>
                    <a:ext uri="{9D8B030D-6E8A-4147-A177-3AD203B41FA5}">
                      <a16:colId xmlns:a16="http://schemas.microsoft.com/office/drawing/2014/main" val="20001"/>
                    </a:ext>
                  </a:extLst>
                </a:gridCol>
              </a:tblGrid>
              <a:tr h="0">
                <a:tc>
                  <a:txBody>
                    <a:bodyPr/>
                    <a:lstStyle/>
                    <a:p>
                      <a:pPr>
                        <a:lnSpc>
                          <a:spcPts val="1205"/>
                        </a:lnSpc>
                        <a:spcAft>
                          <a:spcPts val="0"/>
                        </a:spcAft>
                      </a:pPr>
                      <a:endParaRPr lang="pl-PL" sz="1100" b="1" dirty="0" smtClean="0">
                        <a:solidFill>
                          <a:srgbClr val="000000"/>
                        </a:solidFill>
                        <a:latin typeface="Calibri"/>
                        <a:ea typeface="Calibri"/>
                        <a:cs typeface="Myriad Pro Light"/>
                      </a:endParaRPr>
                    </a:p>
                    <a:p>
                      <a:pPr>
                        <a:lnSpc>
                          <a:spcPts val="1205"/>
                        </a:lnSpc>
                        <a:spcAft>
                          <a:spcPts val="0"/>
                        </a:spcAft>
                      </a:pPr>
                      <a:r>
                        <a:rPr lang="pl-PL" sz="1800" b="1" dirty="0" smtClean="0">
                          <a:solidFill>
                            <a:srgbClr val="000000"/>
                          </a:solidFill>
                          <a:latin typeface="Arial Narrow" pitchFamily="34" charset="0"/>
                          <a:ea typeface="Calibri"/>
                          <a:cs typeface="Myriad Pro Light"/>
                        </a:rPr>
                        <a:t>KNOWLEDGE </a:t>
                      </a:r>
                    </a:p>
                    <a:p>
                      <a:pPr>
                        <a:lnSpc>
                          <a:spcPts val="1205"/>
                        </a:lnSpc>
                        <a:spcAft>
                          <a:spcPts val="0"/>
                        </a:spcAft>
                      </a:pPr>
                      <a:endParaRPr lang="pl-PL" sz="1800" b="1" dirty="0" smtClean="0">
                        <a:solidFill>
                          <a:srgbClr val="000000"/>
                        </a:solidFill>
                        <a:latin typeface="Arial Narrow" pitchFamily="34" charset="0"/>
                        <a:ea typeface="Calibri"/>
                        <a:cs typeface="Myriad Pro Light"/>
                      </a:endParaRPr>
                    </a:p>
                    <a:p>
                      <a:pPr>
                        <a:lnSpc>
                          <a:spcPts val="1205"/>
                        </a:lnSpc>
                        <a:spcAft>
                          <a:spcPts val="0"/>
                        </a:spcAft>
                      </a:pPr>
                      <a:r>
                        <a:rPr lang="pl-PL" sz="1800" b="1" dirty="0" smtClean="0">
                          <a:solidFill>
                            <a:srgbClr val="000000"/>
                          </a:solidFill>
                          <a:latin typeface="Arial Narrow" pitchFamily="34" charset="0"/>
                          <a:ea typeface="Calibri"/>
                          <a:cs typeface="Myriad Pro Light"/>
                        </a:rPr>
                        <a:t>EVIDENCE </a:t>
                      </a:r>
                      <a:endParaRPr lang="pl-PL" sz="1800" dirty="0">
                        <a:latin typeface="Arial Narrow" pitchFamily="34" charset="0"/>
                        <a:ea typeface="Calibri"/>
                        <a:cs typeface="Times New Roman"/>
                      </a:endParaRPr>
                    </a:p>
                    <a:p>
                      <a:pPr>
                        <a:lnSpc>
                          <a:spcPct val="120000"/>
                        </a:lnSpc>
                        <a:spcBef>
                          <a:spcPts val="200"/>
                        </a:spcBef>
                        <a:spcAft>
                          <a:spcPts val="0"/>
                        </a:spcAft>
                      </a:pPr>
                      <a:endParaRPr lang="pl-PL"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AU" sz="1800" b="1" kern="1200" dirty="0" smtClean="0">
                          <a:solidFill>
                            <a:schemeClr val="tx1"/>
                          </a:solidFill>
                          <a:latin typeface="Arial Narrow" pitchFamily="34" charset="0"/>
                          <a:ea typeface="+mn-ea"/>
                          <a:cs typeface="+mn-cs"/>
                        </a:rPr>
                        <a:t>•</a:t>
                      </a:r>
                      <a:r>
                        <a:rPr lang="pl-PL" sz="1800" b="1" kern="1200" dirty="0" smtClean="0">
                          <a:solidFill>
                            <a:schemeClr val="tx1"/>
                          </a:solidFill>
                          <a:latin typeface="Arial Narrow" pitchFamily="34" charset="0"/>
                          <a:ea typeface="+mn-ea"/>
                          <a:cs typeface="+mn-cs"/>
                        </a:rPr>
                        <a:t> </a:t>
                      </a:r>
                      <a:r>
                        <a:rPr lang="en-AU" sz="1800" b="1" kern="1200" dirty="0" smtClean="0">
                          <a:solidFill>
                            <a:schemeClr val="tx1"/>
                          </a:solidFill>
                          <a:latin typeface="Arial Narrow" pitchFamily="34" charset="0"/>
                          <a:ea typeface="+mn-ea"/>
                          <a:cs typeface="+mn-cs"/>
                        </a:rPr>
                        <a:t>different delivery methods and techniques appropriate to face-to-face group delivery</a:t>
                      </a:r>
                    </a:p>
                    <a:p>
                      <a:r>
                        <a:rPr lang="en-AU" sz="1800" b="1" kern="1200" dirty="0" smtClean="0">
                          <a:solidFill>
                            <a:schemeClr val="tx1"/>
                          </a:solidFill>
                          <a:latin typeface="Arial Narrow" pitchFamily="34" charset="0"/>
                          <a:ea typeface="+mn-ea"/>
                          <a:cs typeface="+mn-cs"/>
                        </a:rPr>
                        <a:t>•</a:t>
                      </a:r>
                      <a:r>
                        <a:rPr lang="pl-PL" sz="1800" b="1" kern="1200" dirty="0" smtClean="0">
                          <a:solidFill>
                            <a:schemeClr val="tx1"/>
                          </a:solidFill>
                          <a:latin typeface="Arial Narrow" pitchFamily="34" charset="0"/>
                          <a:ea typeface="+mn-ea"/>
                          <a:cs typeface="+mn-cs"/>
                        </a:rPr>
                        <a:t> </a:t>
                      </a:r>
                      <a:r>
                        <a:rPr lang="en-AU" sz="1800" b="1" kern="1200" dirty="0" smtClean="0">
                          <a:solidFill>
                            <a:schemeClr val="tx1"/>
                          </a:solidFill>
                          <a:latin typeface="Arial Narrow" pitchFamily="34" charset="0"/>
                          <a:ea typeface="+mn-ea"/>
                          <a:cs typeface="+mn-cs"/>
                        </a:rPr>
                        <a:t>different techniques for the recognition and resolution of inappropriate behaviours</a:t>
                      </a:r>
                      <a:endParaRPr lang="pl-PL" sz="1800" b="1" kern="1200" dirty="0" smtClean="0">
                        <a:solidFill>
                          <a:schemeClr val="tx1"/>
                        </a:solidFill>
                        <a:latin typeface="Arial Narrow" pitchFamily="34" charset="0"/>
                        <a:ea typeface="+mn-ea"/>
                        <a:cs typeface="+mn-cs"/>
                      </a:endParaRPr>
                    </a:p>
                    <a:p>
                      <a:r>
                        <a:rPr lang="en-AU" sz="1800" b="1" kern="1200" dirty="0" smtClean="0">
                          <a:solidFill>
                            <a:schemeClr val="tx1"/>
                          </a:solidFill>
                          <a:latin typeface="Arial Narrow" pitchFamily="34" charset="0"/>
                          <a:ea typeface="+mn-ea"/>
                          <a:cs typeface="+mn-cs"/>
                        </a:rPr>
                        <a:t>•</a:t>
                      </a:r>
                      <a:r>
                        <a:rPr lang="pl-PL" sz="1800" b="1" kern="1200" dirty="0" smtClean="0">
                          <a:solidFill>
                            <a:schemeClr val="tx1"/>
                          </a:solidFill>
                          <a:latin typeface="Arial Narrow" pitchFamily="34" charset="0"/>
                          <a:ea typeface="+mn-ea"/>
                          <a:cs typeface="+mn-cs"/>
                        </a:rPr>
                        <a:t> </a:t>
                      </a:r>
                      <a:r>
                        <a:rPr lang="en-AU" sz="1800" b="1" kern="1200" dirty="0" smtClean="0">
                          <a:solidFill>
                            <a:schemeClr val="tx1"/>
                          </a:solidFill>
                          <a:latin typeface="Arial Narrow" pitchFamily="34" charset="0"/>
                          <a:ea typeface="+mn-ea"/>
                          <a:cs typeface="+mn-cs"/>
                        </a:rPr>
                        <a:t>behaviours that may indicate learner difficulties, and the methods used to address these difficulties</a:t>
                      </a:r>
                      <a:endParaRPr lang="pl-PL" sz="1800" b="1" kern="1200" dirty="0" smtClean="0">
                        <a:solidFill>
                          <a:schemeClr val="tx1"/>
                        </a:solidFill>
                        <a:latin typeface="Arial Narrow" pitchFamily="34" charset="0"/>
                        <a:ea typeface="+mn-ea"/>
                        <a:cs typeface="+mn-cs"/>
                      </a:endParaRPr>
                    </a:p>
                    <a:p>
                      <a:r>
                        <a:rPr lang="en-AU" sz="1800" b="1" kern="1200" dirty="0" smtClean="0">
                          <a:solidFill>
                            <a:schemeClr val="tx1"/>
                          </a:solidFill>
                          <a:latin typeface="Arial Narrow" pitchFamily="34" charset="0"/>
                          <a:ea typeface="+mn-ea"/>
                          <a:cs typeface="+mn-cs"/>
                        </a:rPr>
                        <a:t>•</a:t>
                      </a:r>
                      <a:r>
                        <a:rPr lang="pl-PL" sz="1800" b="1" kern="1200" dirty="0" smtClean="0">
                          <a:solidFill>
                            <a:schemeClr val="tx1"/>
                          </a:solidFill>
                          <a:latin typeface="Arial Narrow" pitchFamily="34" charset="0"/>
                          <a:ea typeface="+mn-ea"/>
                          <a:cs typeface="+mn-cs"/>
                        </a:rPr>
                        <a:t> </a:t>
                      </a:r>
                      <a:r>
                        <a:rPr lang="en-AU" sz="1800" b="1" kern="1200" dirty="0" smtClean="0">
                          <a:solidFill>
                            <a:schemeClr val="tx1"/>
                          </a:solidFill>
                          <a:latin typeface="Arial Narrow" pitchFamily="34" charset="0"/>
                          <a:ea typeface="+mn-ea"/>
                          <a:cs typeface="+mn-cs"/>
                        </a:rPr>
                        <a:t>the purpose of organisational record-management systems and reporting requirements </a:t>
                      </a:r>
                      <a:endParaRPr lang="pl-PL" sz="1800" b="1" kern="1200" dirty="0" smtClean="0">
                        <a:solidFill>
                          <a:schemeClr val="tx1"/>
                        </a:solidFill>
                        <a:latin typeface="Arial Narrow" pitchFamily="34" charset="0"/>
                        <a:ea typeface="+mn-ea"/>
                        <a:cs typeface="+mn-cs"/>
                      </a:endParaRPr>
                    </a:p>
                    <a:p>
                      <a:r>
                        <a:rPr lang="en-AU" sz="1800" b="1" kern="1200" dirty="0" smtClean="0">
                          <a:solidFill>
                            <a:schemeClr val="tx1"/>
                          </a:solidFill>
                          <a:latin typeface="Arial Narrow" pitchFamily="34" charset="0"/>
                          <a:ea typeface="+mn-ea"/>
                          <a:cs typeface="+mn-cs"/>
                        </a:rPr>
                        <a:t>•</a:t>
                      </a:r>
                      <a:r>
                        <a:rPr lang="pl-PL" sz="1800" b="1" kern="1200" dirty="0" smtClean="0">
                          <a:solidFill>
                            <a:schemeClr val="tx1"/>
                          </a:solidFill>
                          <a:latin typeface="Arial Narrow" pitchFamily="34" charset="0"/>
                          <a:ea typeface="+mn-ea"/>
                          <a:cs typeface="+mn-cs"/>
                        </a:rPr>
                        <a:t> </a:t>
                      </a:r>
                      <a:r>
                        <a:rPr lang="en-AU" sz="1800" b="1" kern="1200" dirty="0" smtClean="0">
                          <a:solidFill>
                            <a:schemeClr val="tx1"/>
                          </a:solidFill>
                          <a:latin typeface="Arial Narrow" pitchFamily="34" charset="0"/>
                          <a:ea typeface="+mn-ea"/>
                          <a:cs typeface="+mn-cs"/>
                        </a:rPr>
                        <a:t>evaluation and revision techniques used to improve session plans</a:t>
                      </a:r>
                      <a:endParaRPr lang="pl-PL" sz="1800" b="1" kern="1200" dirty="0" smtClean="0">
                        <a:solidFill>
                          <a:schemeClr val="tx1"/>
                        </a:solidFill>
                        <a:latin typeface="Arial Narrow" pitchFamily="34" charset="0"/>
                        <a:ea typeface="+mn-ea"/>
                        <a:cs typeface="+mn-cs"/>
                      </a:endParaRPr>
                    </a:p>
                    <a:p>
                      <a:r>
                        <a:rPr lang="en-AU" sz="1800" b="1" kern="1200" dirty="0" smtClean="0">
                          <a:solidFill>
                            <a:schemeClr val="tx1"/>
                          </a:solidFill>
                          <a:latin typeface="Arial Narrow" pitchFamily="34" charset="0"/>
                          <a:ea typeface="+mn-ea"/>
                          <a:cs typeface="+mn-cs"/>
                        </a:rPr>
                        <a:t>•</a:t>
                      </a:r>
                      <a:r>
                        <a:rPr lang="pl-PL" sz="1800" b="1" kern="1200" dirty="0" smtClean="0">
                          <a:solidFill>
                            <a:schemeClr val="tx1"/>
                          </a:solidFill>
                          <a:latin typeface="Arial Narrow" pitchFamily="34" charset="0"/>
                          <a:ea typeface="+mn-ea"/>
                          <a:cs typeface="+mn-cs"/>
                        </a:rPr>
                        <a:t> </a:t>
                      </a:r>
                      <a:r>
                        <a:rPr lang="en-AU" sz="1800" b="1" kern="1200" dirty="0" smtClean="0">
                          <a:solidFill>
                            <a:schemeClr val="tx1"/>
                          </a:solidFill>
                          <a:latin typeface="Arial Narrow" pitchFamily="34" charset="0"/>
                          <a:ea typeface="+mn-ea"/>
                          <a:cs typeface="+mn-cs"/>
                        </a:rPr>
                        <a:t>specific resources, equipment and support services available for learners with special needs</a:t>
                      </a:r>
                      <a:endParaRPr lang="pl-PL" sz="1800" b="1" kern="1200" dirty="0" smtClean="0">
                        <a:solidFill>
                          <a:schemeClr val="tx1"/>
                        </a:solidFill>
                        <a:latin typeface="Arial Narrow" pitchFamily="34" charset="0"/>
                        <a:ea typeface="+mn-ea"/>
                        <a:cs typeface="+mn-cs"/>
                      </a:endParaRPr>
                    </a:p>
                    <a:p>
                      <a:r>
                        <a:rPr lang="en-AU" sz="1800" b="1" kern="1200" dirty="0" smtClean="0">
                          <a:solidFill>
                            <a:schemeClr val="tx1"/>
                          </a:solidFill>
                          <a:latin typeface="Arial Narrow" pitchFamily="34" charset="0"/>
                          <a:ea typeface="+mn-ea"/>
                          <a:cs typeface="+mn-cs"/>
                        </a:rPr>
                        <a:t>•</a:t>
                      </a:r>
                      <a:r>
                        <a:rPr lang="pl-PL" sz="1800" b="1" kern="1200" dirty="0" smtClean="0">
                          <a:solidFill>
                            <a:schemeClr val="tx1"/>
                          </a:solidFill>
                          <a:latin typeface="Arial Narrow" pitchFamily="34" charset="0"/>
                          <a:ea typeface="+mn-ea"/>
                          <a:cs typeface="+mn-cs"/>
                        </a:rPr>
                        <a:t> </a:t>
                      </a:r>
                      <a:r>
                        <a:rPr lang="en-AU" sz="1800" b="1" kern="1200" dirty="0" smtClean="0">
                          <a:solidFill>
                            <a:schemeClr val="tx1"/>
                          </a:solidFill>
                          <a:latin typeface="Arial Narrow" pitchFamily="34" charset="0"/>
                          <a:ea typeface="+mn-ea"/>
                          <a:cs typeface="+mn-cs"/>
                        </a:rPr>
                        <a:t>assessment and risk control measures relating to the facilitation of group-based learning</a:t>
                      </a:r>
                      <a:endParaRPr lang="pl-PL" sz="1800" b="1" kern="1200" dirty="0" smtClean="0">
                        <a:solidFill>
                          <a:schemeClr val="tx1"/>
                        </a:solidFill>
                        <a:latin typeface="Arial Narrow" pitchFamily="34" charset="0"/>
                        <a:ea typeface="+mn-ea"/>
                        <a:cs typeface="+mn-cs"/>
                      </a:endParaRPr>
                    </a:p>
                    <a:p>
                      <a:r>
                        <a:rPr lang="en-AU" sz="1800" b="1" kern="1200" dirty="0" smtClean="0">
                          <a:solidFill>
                            <a:schemeClr val="tx1"/>
                          </a:solidFill>
                          <a:latin typeface="Arial Narrow" pitchFamily="34" charset="0"/>
                          <a:ea typeface="+mn-ea"/>
                          <a:cs typeface="+mn-cs"/>
                        </a:rPr>
                        <a:t>•</a:t>
                      </a:r>
                      <a:r>
                        <a:rPr lang="pl-PL" sz="1800" b="1" kern="1200" dirty="0" smtClean="0">
                          <a:solidFill>
                            <a:schemeClr val="tx1"/>
                          </a:solidFill>
                          <a:latin typeface="Arial Narrow" pitchFamily="34" charset="0"/>
                          <a:ea typeface="+mn-ea"/>
                          <a:cs typeface="+mn-cs"/>
                        </a:rPr>
                        <a:t> </a:t>
                      </a:r>
                      <a:r>
                        <a:rPr lang="en-AU" sz="1800" b="1" kern="1200" dirty="0" smtClean="0">
                          <a:solidFill>
                            <a:schemeClr val="tx1"/>
                          </a:solidFill>
                          <a:latin typeface="Arial Narrow" pitchFamily="34" charset="0"/>
                          <a:ea typeface="+mn-ea"/>
                          <a:cs typeface="+mn-cs"/>
                        </a:rPr>
                        <a:t>policies and procedures relevant to the learning environment.</a:t>
                      </a:r>
                      <a:endParaRPr lang="pl-PL" sz="1800" b="1" kern="1200" dirty="0">
                        <a:solidFill>
                          <a:schemeClr val="tx1"/>
                        </a:solidFill>
                        <a:latin typeface="Arial Narrow"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7879443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a:t>
            </a:r>
            <a:r>
              <a:rPr lang="en-GB" sz="1200" b="1" dirty="0" smtClean="0">
                <a:solidFill>
                  <a:srgbClr val="000066"/>
                </a:solidFill>
              </a:rPr>
              <a:t>by the EU</a:t>
            </a:r>
            <a:endParaRPr lang="bg-BG" dirty="0">
              <a:solidFill>
                <a:prstClr val="black"/>
              </a:solidFill>
              <a:latin typeface="Arial" charset="0"/>
            </a:endParaRPr>
          </a:p>
        </p:txBody>
      </p:sp>
      <p:sp>
        <p:nvSpPr>
          <p:cNvPr id="8" name="Заголовок 1"/>
          <p:cNvSpPr txBox="1">
            <a:spLocks/>
          </p:cNvSpPr>
          <p:nvPr/>
        </p:nvSpPr>
        <p:spPr bwMode="auto">
          <a:xfrm>
            <a:off x="899592" y="188649"/>
            <a:ext cx="7772400" cy="10080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 </a:t>
            </a:r>
            <a:r>
              <a:rPr lang="pl-PL" sz="2000" dirty="0" smtClean="0">
                <a:solidFill>
                  <a:srgbClr val="0070C0"/>
                </a:solidFill>
                <a:latin typeface="Arial" pitchFamily="34" charset="0"/>
                <a:cs typeface="Arial" pitchFamily="34" charset="0"/>
              </a:rPr>
              <a:t/>
            </a:r>
            <a:br>
              <a:rPr lang="pl-PL" sz="2000" dirty="0" smtClean="0">
                <a:solidFill>
                  <a:srgbClr val="0070C0"/>
                </a:solidFill>
                <a:latin typeface="Arial" pitchFamily="34" charset="0"/>
                <a:cs typeface="Arial" pitchFamily="34" charset="0"/>
              </a:rPr>
            </a:br>
            <a:r>
              <a:rPr lang="en-US" sz="2000" dirty="0" smtClean="0">
                <a:solidFill>
                  <a:srgbClr val="0070C0"/>
                </a:solidFill>
                <a:latin typeface="Arial" pitchFamily="34" charset="0"/>
                <a:cs typeface="Arial" pitchFamily="34" charset="0"/>
              </a:rPr>
              <a:t>Teachers’ Competency Framework</a:t>
            </a:r>
            <a:endParaRPr lang="en-US" sz="2000" dirty="0" smtClean="0">
              <a:solidFill>
                <a:srgbClr val="0070C0"/>
              </a:solidFill>
            </a:endParaRPr>
          </a:p>
        </p:txBody>
      </p:sp>
      <p:sp>
        <p:nvSpPr>
          <p:cNvPr id="5"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marL="342900" indent="-342900">
              <a:buFont typeface="Arial" panose="020B0604020202020204" pitchFamily="34" charset="0"/>
              <a:buChar char="•"/>
            </a:pPr>
            <a:endParaRPr lang="en-GB" sz="2800" dirty="0" smtClean="0">
              <a:solidFill>
                <a:srgbClr val="0070C0"/>
              </a:solidFill>
              <a:latin typeface="Calibri"/>
              <a:cs typeface="Arial" charset="0"/>
            </a:endParaRPr>
          </a:p>
          <a:p>
            <a:endParaRPr lang="bg-BG" sz="2800" dirty="0">
              <a:solidFill>
                <a:srgbClr val="0070C0"/>
              </a:solidFill>
              <a:latin typeface="Calibri"/>
            </a:endParaRPr>
          </a:p>
          <a:p>
            <a:endParaRPr lang="en-GB" sz="2800" dirty="0" smtClean="0">
              <a:solidFill>
                <a:srgbClr val="0070C0"/>
              </a:solidFill>
              <a:latin typeface="Calibri"/>
            </a:endParaRPr>
          </a:p>
          <a:p>
            <a:pPr marL="342900" indent="-342900">
              <a:buFont typeface="Arial" panose="020B0604020202020204" pitchFamily="34" charset="0"/>
              <a:buChar char="•"/>
            </a:pPr>
            <a:endParaRPr lang="en-GB" sz="2800" dirty="0" smtClean="0">
              <a:solidFill>
                <a:srgbClr val="0070C0"/>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Symbol"/>
              <a:buChar char="-"/>
            </a:pPr>
            <a:endParaRPr lang="en-GB" sz="2400" b="1" dirty="0" smtClean="0">
              <a:solidFill>
                <a:prstClr val="black"/>
              </a:solidFill>
              <a:latin typeface="Calibri"/>
            </a:endParaRPr>
          </a:p>
          <a:p>
            <a:pPr marL="342900" indent="-342900">
              <a:buFont typeface="Arial" panose="020B0604020202020204" pitchFamily="34" charset="0"/>
              <a:buChar char="•"/>
            </a:pPr>
            <a:endParaRPr lang="en-GB" sz="2800" b="1" dirty="0" smtClean="0">
              <a:solidFill>
                <a:prstClr val="black"/>
              </a:solidFill>
              <a:latin typeface="Calibri"/>
            </a:endParaRPr>
          </a:p>
          <a:p>
            <a:pPr marL="342900" indent="-342900"/>
            <a:endParaRPr lang="en-GB" b="1" dirty="0" smtClean="0">
              <a:solidFill>
                <a:srgbClr val="C00000"/>
              </a:solidFill>
              <a:latin typeface="Calibri"/>
            </a:endParaRPr>
          </a:p>
        </p:txBody>
      </p:sp>
      <p:sp>
        <p:nvSpPr>
          <p:cNvPr id="5121" name="Rectangle 1"/>
          <p:cNvSpPr>
            <a:spLocks noChangeArrowheads="1"/>
          </p:cNvSpPr>
          <p:nvPr/>
        </p:nvSpPr>
        <p:spPr bwMode="auto">
          <a:xfrm>
            <a:off x="777531" y="1391871"/>
            <a:ext cx="7588937"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1" algn="ctr" fontAlgn="base">
              <a:spcBef>
                <a:spcPct val="0"/>
              </a:spcBef>
              <a:spcAft>
                <a:spcPct val="0"/>
              </a:spcAft>
            </a:pPr>
            <a:r>
              <a:rPr lang="en-US" b="1" dirty="0" smtClean="0">
                <a:solidFill>
                  <a:srgbClr val="FF0000"/>
                </a:solidFill>
                <a:latin typeface="Arial Narrow" pitchFamily="34" charset="0"/>
              </a:rPr>
              <a:t>Assessment Requirements </a:t>
            </a:r>
            <a:r>
              <a:rPr lang="pl-PL" b="1" dirty="0" smtClean="0">
                <a:solidFill>
                  <a:srgbClr val="FF0000"/>
                </a:solidFill>
                <a:latin typeface="Arial Narrow" pitchFamily="34" charset="0"/>
              </a:rPr>
              <a:t>: </a:t>
            </a:r>
            <a:r>
              <a:rPr lang="en-AU" b="1" dirty="0" smtClean="0">
                <a:solidFill>
                  <a:srgbClr val="FF0000"/>
                </a:solidFill>
                <a:latin typeface="Arial Narrow" pitchFamily="34" charset="0"/>
              </a:rPr>
              <a:t>Plan, organise and deliver group-based learning</a:t>
            </a:r>
            <a:endParaRPr lang="pl-PL" b="1" dirty="0" smtClean="0">
              <a:solidFill>
                <a:srgbClr val="FF0000"/>
              </a:solidFill>
              <a:latin typeface="Arial Narrow" pitchFamily="34" charset="0"/>
              <a:ea typeface="Calibri"/>
              <a:cs typeface="Times New Roman"/>
            </a:endParaRPr>
          </a:p>
        </p:txBody>
      </p:sp>
      <p:graphicFrame>
        <p:nvGraphicFramePr>
          <p:cNvPr id="9" name="Tabela 8"/>
          <p:cNvGraphicFramePr>
            <a:graphicFrameLocks noGrp="1"/>
          </p:cNvGraphicFramePr>
          <p:nvPr/>
        </p:nvGraphicFramePr>
        <p:xfrm>
          <a:off x="539552" y="2060848"/>
          <a:ext cx="8064896" cy="3892404"/>
        </p:xfrm>
        <a:graphic>
          <a:graphicData uri="http://schemas.openxmlformats.org/drawingml/2006/table">
            <a:tbl>
              <a:tblPr/>
              <a:tblGrid>
                <a:gridCol w="2453088">
                  <a:extLst>
                    <a:ext uri="{9D8B030D-6E8A-4147-A177-3AD203B41FA5}">
                      <a16:colId xmlns:a16="http://schemas.microsoft.com/office/drawing/2014/main" val="20000"/>
                    </a:ext>
                  </a:extLst>
                </a:gridCol>
                <a:gridCol w="5611808">
                  <a:extLst>
                    <a:ext uri="{9D8B030D-6E8A-4147-A177-3AD203B41FA5}">
                      <a16:colId xmlns:a16="http://schemas.microsoft.com/office/drawing/2014/main" val="20001"/>
                    </a:ext>
                  </a:extLst>
                </a:gridCol>
              </a:tblGrid>
              <a:tr h="3892404">
                <a:tc>
                  <a:txBody>
                    <a:bodyPr/>
                    <a:lstStyle/>
                    <a:p>
                      <a:pPr>
                        <a:lnSpc>
                          <a:spcPts val="1205"/>
                        </a:lnSpc>
                        <a:spcAft>
                          <a:spcPts val="0"/>
                        </a:spcAft>
                      </a:pPr>
                      <a:endParaRPr lang="pl-PL" sz="2000" b="1" cap="all" dirty="0" smtClean="0">
                        <a:solidFill>
                          <a:srgbClr val="000000"/>
                        </a:solidFill>
                        <a:latin typeface="Arial Narrow" pitchFamily="34" charset="0"/>
                        <a:ea typeface="Calibri"/>
                        <a:cs typeface="Times New Roman"/>
                      </a:endParaRPr>
                    </a:p>
                    <a:p>
                      <a:pPr>
                        <a:lnSpc>
                          <a:spcPts val="1205"/>
                        </a:lnSpc>
                        <a:spcAft>
                          <a:spcPts val="0"/>
                        </a:spcAft>
                      </a:pPr>
                      <a:r>
                        <a:rPr lang="en-US" sz="2000" b="1" cap="all" dirty="0" smtClean="0">
                          <a:solidFill>
                            <a:srgbClr val="000000"/>
                          </a:solidFill>
                          <a:latin typeface="Arial Narrow" pitchFamily="34" charset="0"/>
                          <a:ea typeface="Calibri"/>
                          <a:cs typeface="Times New Roman"/>
                        </a:rPr>
                        <a:t>Assessment </a:t>
                      </a:r>
                      <a:endParaRPr lang="pl-PL" sz="2000" b="1" cap="all" dirty="0" smtClean="0">
                        <a:solidFill>
                          <a:srgbClr val="000000"/>
                        </a:solidFill>
                        <a:latin typeface="Arial Narrow" pitchFamily="34" charset="0"/>
                        <a:ea typeface="Calibri"/>
                        <a:cs typeface="Times New Roman"/>
                      </a:endParaRPr>
                    </a:p>
                    <a:p>
                      <a:pPr>
                        <a:lnSpc>
                          <a:spcPts val="1205"/>
                        </a:lnSpc>
                        <a:spcAft>
                          <a:spcPts val="0"/>
                        </a:spcAft>
                      </a:pPr>
                      <a:endParaRPr lang="pl-PL" sz="2000" b="1" cap="all" dirty="0" smtClean="0">
                        <a:solidFill>
                          <a:srgbClr val="000000"/>
                        </a:solidFill>
                        <a:latin typeface="Arial Narrow" pitchFamily="34" charset="0"/>
                        <a:ea typeface="Calibri"/>
                        <a:cs typeface="Times New Roman"/>
                      </a:endParaRPr>
                    </a:p>
                    <a:p>
                      <a:pPr>
                        <a:lnSpc>
                          <a:spcPts val="1205"/>
                        </a:lnSpc>
                        <a:spcAft>
                          <a:spcPts val="0"/>
                        </a:spcAft>
                      </a:pPr>
                      <a:r>
                        <a:rPr lang="en-US" sz="2000" b="1" cap="all" dirty="0" smtClean="0">
                          <a:solidFill>
                            <a:srgbClr val="000000"/>
                          </a:solidFill>
                          <a:latin typeface="Arial Narrow" pitchFamily="34" charset="0"/>
                          <a:ea typeface="Calibri"/>
                          <a:cs typeface="Times New Roman"/>
                        </a:rPr>
                        <a:t>conditions</a:t>
                      </a:r>
                      <a:endParaRPr lang="pl-PL" sz="2000" b="1" dirty="0">
                        <a:latin typeface="Arial Narrow" pitchFamily="34"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AU" sz="2000" b="1" kern="1200" dirty="0" smtClean="0">
                          <a:solidFill>
                            <a:schemeClr val="tx1"/>
                          </a:solidFill>
                          <a:latin typeface="Arial Narrow" pitchFamily="34" charset="0"/>
                          <a:ea typeface="+mn-ea"/>
                          <a:cs typeface="+mn-cs"/>
                        </a:rPr>
                        <a:t>Gather evidence to demonstrate consistent performance in conditions that are safe and replicate the workplace. Conditions must be typical of those experienced in the training and assessment environment, and include access to learning program designs in use in the learning environment.</a:t>
                      </a:r>
                      <a:endParaRPr lang="pl-PL" sz="2000" b="1" kern="1200" dirty="0" smtClean="0">
                        <a:solidFill>
                          <a:schemeClr val="tx1"/>
                        </a:solidFill>
                        <a:latin typeface="Arial Narrow" pitchFamily="34" charset="0"/>
                        <a:ea typeface="+mn-ea"/>
                        <a:cs typeface="+mn-cs"/>
                      </a:endParaRPr>
                    </a:p>
                    <a:p>
                      <a:endParaRPr lang="pl-PL" sz="2000" b="1" kern="1200" dirty="0" smtClean="0">
                        <a:solidFill>
                          <a:schemeClr val="tx1"/>
                        </a:solidFill>
                        <a:latin typeface="Arial Narrow" pitchFamily="34" charset="0"/>
                        <a:ea typeface="+mn-ea"/>
                        <a:cs typeface="+mn-cs"/>
                      </a:endParaRPr>
                    </a:p>
                    <a:p>
                      <a:r>
                        <a:rPr lang="en-AU" sz="2000" b="1" kern="1200" dirty="0" smtClean="0">
                          <a:solidFill>
                            <a:schemeClr val="tx1"/>
                          </a:solidFill>
                          <a:latin typeface="Arial Narrow" pitchFamily="34" charset="0"/>
                          <a:ea typeface="+mn-ea"/>
                          <a:cs typeface="+mn-cs"/>
                        </a:rPr>
                        <a:t>Assessors must satisfy the requirements for assessors in applicable vocational education and training legislation, frameworks and/or standards.</a:t>
                      </a:r>
                      <a:endParaRPr lang="pl-PL" sz="2000" b="1" kern="1200" dirty="0">
                        <a:solidFill>
                          <a:schemeClr val="tx1"/>
                        </a:solidFill>
                        <a:latin typeface="Arial Narrow" pitchFamily="34"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7879443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411760" y="1916832"/>
            <a:ext cx="5760640" cy="1470025"/>
          </a:xfrm>
        </p:spPr>
        <p:txBody>
          <a:bodyPr>
            <a:normAutofit fontScale="90000"/>
          </a:bodyPr>
          <a:lstStyle/>
          <a:p>
            <a:pPr marL="609600" lvl="0" indent="-609600" eaLnBrk="0" fontAlgn="base" hangingPunct="0">
              <a:spcBef>
                <a:spcPct val="20000"/>
              </a:spcBef>
              <a:spcAft>
                <a:spcPct val="0"/>
              </a:spcAft>
              <a:defRPr/>
            </a:pPr>
            <a:r>
              <a:rPr lang="bg-BG" sz="4800" b="1" i="1" dirty="0" smtClean="0">
                <a:solidFill>
                  <a:srgbClr val="336699"/>
                </a:solidFill>
                <a:effectLst>
                  <a:outerShdw blurRad="38100" dist="38100" dir="2700000" algn="tl">
                    <a:srgbClr val="C0C0C0"/>
                  </a:outerShdw>
                </a:effectLst>
                <a:latin typeface="Calibri" pitchFamily="34" charset="0"/>
                <a:ea typeface="+mn-ea"/>
                <a:cs typeface="+mn-cs"/>
              </a:rPr>
              <a:t/>
            </a:r>
            <a:br>
              <a:rPr lang="bg-BG" sz="4800" b="1" i="1" dirty="0" smtClean="0">
                <a:solidFill>
                  <a:srgbClr val="336699"/>
                </a:solidFill>
                <a:effectLst>
                  <a:outerShdw blurRad="38100" dist="38100" dir="2700000" algn="tl">
                    <a:srgbClr val="C0C0C0"/>
                  </a:outerShdw>
                </a:effectLst>
                <a:latin typeface="Calibri" pitchFamily="34" charset="0"/>
                <a:ea typeface="+mn-ea"/>
                <a:cs typeface="+mn-cs"/>
              </a:rPr>
            </a:br>
            <a:r>
              <a:rPr lang="en-US" sz="4800" b="1" i="1" dirty="0">
                <a:solidFill>
                  <a:srgbClr val="336699"/>
                </a:solidFill>
                <a:effectLst>
                  <a:outerShdw blurRad="38100" dist="38100" dir="2700000" algn="tl">
                    <a:srgbClr val="C0C0C0"/>
                  </a:outerShdw>
                </a:effectLst>
                <a:latin typeface="Calibri" pitchFamily="34" charset="0"/>
                <a:ea typeface="+mn-ea"/>
                <a:cs typeface="+mn-cs"/>
              </a:rPr>
              <a:t/>
            </a:r>
            <a:br>
              <a:rPr lang="en-US" sz="4800" b="1" i="1" dirty="0">
                <a:solidFill>
                  <a:srgbClr val="336699"/>
                </a:solidFill>
                <a:effectLst>
                  <a:outerShdw blurRad="38100" dist="38100" dir="2700000" algn="tl">
                    <a:srgbClr val="C0C0C0"/>
                  </a:outerShdw>
                </a:effectLst>
                <a:latin typeface="Calibri" pitchFamily="34" charset="0"/>
                <a:ea typeface="+mn-ea"/>
                <a:cs typeface="+mn-cs"/>
              </a:rPr>
            </a:br>
            <a:r>
              <a:rPr lang="en-US" sz="4000" dirty="0">
                <a:solidFill>
                  <a:srgbClr val="CCCCFF"/>
                </a:solidFill>
                <a:latin typeface="Garamond" pitchFamily="18" charset="0"/>
                <a:ea typeface="+mn-ea"/>
                <a:cs typeface="+mn-cs"/>
              </a:rPr>
              <a:t> </a:t>
            </a:r>
            <a:br>
              <a:rPr lang="en-US" sz="4000" dirty="0">
                <a:solidFill>
                  <a:srgbClr val="CCCCFF"/>
                </a:solidFill>
                <a:latin typeface="Garamond" pitchFamily="18" charset="0"/>
                <a:ea typeface="+mn-ea"/>
                <a:cs typeface="+mn-cs"/>
              </a:rPr>
            </a:br>
            <a:endParaRPr lang="en-GB" dirty="0"/>
          </a:p>
        </p:txBody>
      </p:sp>
      <p:sp>
        <p:nvSpPr>
          <p:cNvPr id="3" name="Подзаголовок 2"/>
          <p:cNvSpPr>
            <a:spLocks noGrp="1"/>
          </p:cNvSpPr>
          <p:nvPr>
            <p:ph type="subTitle" idx="1"/>
          </p:nvPr>
        </p:nvSpPr>
        <p:spPr>
          <a:xfrm>
            <a:off x="539552" y="2348880"/>
            <a:ext cx="7128792" cy="2592288"/>
          </a:xfrm>
        </p:spPr>
        <p:txBody>
          <a:bodyPr>
            <a:noAutofit/>
          </a:bodyPr>
          <a:lstStyle/>
          <a:p>
            <a:pPr marL="342900" lvl="0" indent="-342900"/>
            <a:r>
              <a:rPr lang="en-US" altLang="en-US" sz="5400" i="1" kern="0" dirty="0" smtClean="0">
                <a:solidFill>
                  <a:srgbClr val="000066"/>
                </a:solidFill>
                <a:effectLst>
                  <a:outerShdw blurRad="38100" dist="38100" dir="2700000" algn="tl">
                    <a:srgbClr val="000000">
                      <a:alpha val="43137"/>
                    </a:srgbClr>
                  </a:outerShdw>
                </a:effectLst>
                <a:latin typeface="Calibri" pitchFamily="34" charset="0"/>
              </a:rPr>
              <a:t>Comments, discussion</a:t>
            </a:r>
            <a:endParaRPr lang="en-GB" altLang="en-US" sz="5400" i="1" kern="0" dirty="0">
              <a:solidFill>
                <a:srgbClr val="000066"/>
              </a:solidFill>
              <a:latin typeface="Calibri" pitchFamily="34" charset="0"/>
              <a:cs typeface="+mn-cs"/>
            </a:endParaRPr>
          </a:p>
          <a:p>
            <a:endParaRPr lang="en-GB" sz="3200" dirty="0"/>
          </a:p>
        </p:txBody>
      </p:sp>
      <p:sp>
        <p:nvSpPr>
          <p:cNvPr id="5" name="Prostokąt 4"/>
          <p:cNvSpPr/>
          <p:nvPr/>
        </p:nvSpPr>
        <p:spPr>
          <a:xfrm>
            <a:off x="1723959" y="116632"/>
            <a:ext cx="5277599" cy="1138773"/>
          </a:xfrm>
          <a:prstGeom prst="rect">
            <a:avLst/>
          </a:prstGeom>
        </p:spPr>
        <p:txBody>
          <a:bodyPr wrap="none">
            <a:spAutoFit/>
          </a:bodyPr>
          <a:lstStyle/>
          <a:p>
            <a:pPr algn="ctr"/>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 </a:t>
            </a:r>
            <a:r>
              <a:rPr lang="pl-PL" sz="2000" dirty="0" smtClean="0">
                <a:solidFill>
                  <a:srgbClr val="0070C0"/>
                </a:solidFill>
                <a:latin typeface="Arial" pitchFamily="34" charset="0"/>
                <a:cs typeface="Arial" pitchFamily="34" charset="0"/>
              </a:rPr>
              <a:t/>
            </a:r>
            <a:br>
              <a:rPr lang="pl-PL" sz="2000" dirty="0" smtClean="0">
                <a:solidFill>
                  <a:srgbClr val="0070C0"/>
                </a:solidFill>
                <a:latin typeface="Arial" pitchFamily="34" charset="0"/>
                <a:cs typeface="Arial" pitchFamily="34" charset="0"/>
              </a:rPr>
            </a:br>
            <a:r>
              <a:rPr lang="en-US" sz="2000" dirty="0" smtClean="0">
                <a:solidFill>
                  <a:srgbClr val="0070C0"/>
                </a:solidFill>
                <a:latin typeface="Arial" pitchFamily="34" charset="0"/>
                <a:cs typeface="Arial" pitchFamily="34" charset="0"/>
              </a:rPr>
              <a:t>Teachers’ Competency Framework</a:t>
            </a:r>
          </a:p>
          <a:p>
            <a:pPr algn="ctr"/>
            <a:endParaRPr lang="ru-RU" sz="2800" dirty="0">
              <a:solidFill>
                <a:srgbClr val="0070C0"/>
              </a:solidFill>
            </a:endParaRPr>
          </a:p>
        </p:txBody>
      </p:sp>
    </p:spTree>
    <p:extLst>
      <p:ext uri="{BB962C8B-B14F-4D97-AF65-F5344CB8AC3E}">
        <p14:creationId xmlns:p14="http://schemas.microsoft.com/office/powerpoint/2010/main" val="393970873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755576" y="1700213"/>
            <a:ext cx="7776864" cy="3745011"/>
          </a:xfrm>
        </p:spPr>
        <p:txBody>
          <a:bodyPr rtlCol="0">
            <a:normAutofit/>
          </a:bodyPr>
          <a:lstStyle/>
          <a:p>
            <a:pPr lvl="0" eaLnBrk="1" fontAlgn="auto" hangingPunct="1">
              <a:spcAft>
                <a:spcPts val="0"/>
              </a:spcAft>
              <a:defRPr/>
            </a:pPr>
            <a:r>
              <a:rPr lang="pl-PL" sz="5400" dirty="0" smtClean="0">
                <a:solidFill>
                  <a:srgbClr val="C00000"/>
                </a:solidFill>
                <a:effectLst>
                  <a:outerShdw blurRad="38100" dist="38100" dir="2700000" algn="tl">
                    <a:srgbClr val="000000">
                      <a:alpha val="43137"/>
                    </a:srgbClr>
                  </a:outerShdw>
                </a:effectLst>
              </a:rPr>
              <a:t/>
            </a:r>
            <a:br>
              <a:rPr lang="pl-PL" sz="5400" dirty="0" smtClean="0">
                <a:solidFill>
                  <a:srgbClr val="C00000"/>
                </a:solidFill>
                <a:effectLst>
                  <a:outerShdw blurRad="38100" dist="38100" dir="2700000" algn="tl">
                    <a:srgbClr val="000000">
                      <a:alpha val="43137"/>
                    </a:srgbClr>
                  </a:outerShdw>
                </a:effectLst>
              </a:rPr>
            </a:br>
            <a:r>
              <a:rPr lang="en-GB" sz="4800" b="1" i="1" dirty="0" smtClean="0">
                <a:solidFill>
                  <a:srgbClr val="C00000"/>
                </a:solidFill>
              </a:rPr>
              <a:t> Summing up the </a:t>
            </a:r>
            <a:r>
              <a:rPr lang="pl-PL" sz="4800" b="1" i="1" dirty="0" err="1" smtClean="0">
                <a:solidFill>
                  <a:srgbClr val="C00000"/>
                </a:solidFill>
              </a:rPr>
              <a:t>meeting</a:t>
            </a:r>
            <a:r>
              <a:rPr lang="en-GB" sz="4800" b="1" i="1" dirty="0" smtClean="0">
                <a:solidFill>
                  <a:srgbClr val="C00000"/>
                </a:solidFill>
              </a:rPr>
              <a:t> outputs </a:t>
            </a:r>
            <a:r>
              <a:rPr lang="pl-PL" sz="4800" dirty="0" smtClean="0"/>
              <a:t/>
            </a:r>
            <a:br>
              <a:rPr lang="pl-PL" sz="4800" dirty="0" smtClean="0"/>
            </a:br>
            <a:endParaRPr lang="pl-PL" sz="4800" dirty="0">
              <a:solidFill>
                <a:srgbClr val="C00000"/>
              </a:solidFill>
            </a:endParaRPr>
          </a:p>
        </p:txBody>
      </p:sp>
      <p:sp>
        <p:nvSpPr>
          <p:cNvPr id="6" name="Заголовок 3"/>
          <p:cNvSpPr txBox="1">
            <a:spLocks/>
          </p:cNvSpPr>
          <p:nvPr/>
        </p:nvSpPr>
        <p:spPr bwMode="auto">
          <a:xfrm>
            <a:off x="683568" y="261825"/>
            <a:ext cx="8229600" cy="5834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000" dirty="0" smtClean="0">
                <a:solidFill>
                  <a:srgbClr val="0070C0"/>
                </a:solidFill>
                <a:latin typeface="Arial" pitchFamily="34" charset="0"/>
                <a:cs typeface="Arial" pitchFamily="34" charset="0"/>
              </a:rPr>
              <a:t>Coordination meeting</a:t>
            </a:r>
            <a:r>
              <a:rPr lang="pl-PL" sz="2000" dirty="0" smtClean="0">
                <a:solidFill>
                  <a:srgbClr val="0070C0"/>
                </a:solidFill>
                <a:latin typeface="Arial" pitchFamily="34" charset="0"/>
                <a:cs typeface="Arial" pitchFamily="34" charset="0"/>
              </a:rPr>
              <a:t>: </a:t>
            </a:r>
            <a:r>
              <a:rPr lang="en-US" sz="2000" dirty="0" smtClean="0">
                <a:solidFill>
                  <a:srgbClr val="0070C0"/>
                </a:solidFill>
                <a:latin typeface="Arial" pitchFamily="34" charset="0"/>
                <a:cs typeface="Arial" pitchFamily="34" charset="0"/>
              </a:rPr>
              <a:t>QESP I – Lot1 &amp; Lot2 </a:t>
            </a:r>
            <a:r>
              <a:rPr lang="pl-PL" sz="2000" dirty="0" smtClean="0">
                <a:solidFill>
                  <a:srgbClr val="0070C0"/>
                </a:solidFill>
                <a:latin typeface="Arial" pitchFamily="34" charset="0"/>
                <a:cs typeface="Arial" pitchFamily="34" charset="0"/>
              </a:rPr>
              <a:t/>
            </a:r>
            <a:br>
              <a:rPr lang="pl-PL" sz="2000" dirty="0" smtClean="0">
                <a:solidFill>
                  <a:srgbClr val="0070C0"/>
                </a:solidFill>
                <a:latin typeface="Arial" pitchFamily="34" charset="0"/>
                <a:cs typeface="Arial" pitchFamily="34" charset="0"/>
              </a:rPr>
            </a:br>
            <a:r>
              <a:rPr lang="en-US" sz="2000" dirty="0" smtClean="0">
                <a:solidFill>
                  <a:srgbClr val="0070C0"/>
                </a:solidFill>
                <a:latin typeface="Arial" pitchFamily="34" charset="0"/>
                <a:cs typeface="Arial" pitchFamily="34" charset="0"/>
              </a:rPr>
              <a:t>Teachers’ Competency Framework</a:t>
            </a:r>
            <a:endParaRPr lang="ru-RU" sz="2000" dirty="0">
              <a:solidFill>
                <a:srgbClr val="0070C0"/>
              </a:solidFill>
            </a:endParaRPr>
          </a:p>
        </p:txBody>
      </p:sp>
      <p:sp>
        <p:nvSpPr>
          <p:cNvPr id="7" name="Дата 3"/>
          <p:cNvSpPr txBox="1">
            <a:spLocks noGrp="1"/>
          </p:cNvSpPr>
          <p:nvPr/>
        </p:nvSpPr>
        <p:spPr bwMode="auto">
          <a:xfrm>
            <a:off x="1979712" y="6300147"/>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a:t>
            </a:r>
            <a:r>
              <a:rPr lang="en-GB" sz="1200" b="1" dirty="0" smtClean="0">
                <a:solidFill>
                  <a:srgbClr val="000066"/>
                </a:solidFill>
              </a:rPr>
              <a:t>is funded by the EU</a:t>
            </a:r>
            <a:endParaRPr lang="bg-BG" dirty="0">
              <a:solidFill>
                <a:prstClr val="black"/>
              </a:solidFill>
              <a:latin typeface="Arial" charset="0"/>
            </a:endParaRPr>
          </a:p>
        </p:txBody>
      </p:sp>
    </p:spTree>
    <p:extLst>
      <p:ext uri="{BB962C8B-B14F-4D97-AF65-F5344CB8AC3E}">
        <p14:creationId xmlns:p14="http://schemas.microsoft.com/office/powerpoint/2010/main" val="377028359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411760" y="1916832"/>
            <a:ext cx="5760640" cy="1470025"/>
          </a:xfrm>
        </p:spPr>
        <p:txBody>
          <a:bodyPr>
            <a:normAutofit fontScale="90000"/>
          </a:bodyPr>
          <a:lstStyle/>
          <a:p>
            <a:pPr marL="609600" lvl="0" indent="-609600" eaLnBrk="0" fontAlgn="base" hangingPunct="0">
              <a:spcBef>
                <a:spcPct val="20000"/>
              </a:spcBef>
              <a:spcAft>
                <a:spcPct val="0"/>
              </a:spcAft>
              <a:defRPr/>
            </a:pPr>
            <a:r>
              <a:rPr lang="bg-BG" sz="4800" b="1" i="1" dirty="0" smtClean="0">
                <a:solidFill>
                  <a:srgbClr val="336699"/>
                </a:solidFill>
                <a:effectLst>
                  <a:outerShdw blurRad="38100" dist="38100" dir="2700000" algn="tl">
                    <a:srgbClr val="C0C0C0"/>
                  </a:outerShdw>
                </a:effectLst>
                <a:latin typeface="Calibri" pitchFamily="34" charset="0"/>
                <a:ea typeface="+mn-ea"/>
                <a:cs typeface="+mn-cs"/>
              </a:rPr>
              <a:t/>
            </a:r>
            <a:br>
              <a:rPr lang="bg-BG" sz="4800" b="1" i="1" dirty="0" smtClean="0">
                <a:solidFill>
                  <a:srgbClr val="336699"/>
                </a:solidFill>
                <a:effectLst>
                  <a:outerShdw blurRad="38100" dist="38100" dir="2700000" algn="tl">
                    <a:srgbClr val="C0C0C0"/>
                  </a:outerShdw>
                </a:effectLst>
                <a:latin typeface="Calibri" pitchFamily="34" charset="0"/>
                <a:ea typeface="+mn-ea"/>
                <a:cs typeface="+mn-cs"/>
              </a:rPr>
            </a:br>
            <a:r>
              <a:rPr lang="en-US" sz="4800" b="1" i="1" dirty="0" smtClean="0">
                <a:solidFill>
                  <a:srgbClr val="336699"/>
                </a:solidFill>
                <a:effectLst>
                  <a:outerShdw blurRad="38100" dist="38100" dir="2700000" algn="tl">
                    <a:srgbClr val="C0C0C0"/>
                  </a:outerShdw>
                </a:effectLst>
                <a:latin typeface="Calibri" pitchFamily="34" charset="0"/>
                <a:ea typeface="+mn-ea"/>
                <a:cs typeface="+mn-cs"/>
              </a:rPr>
              <a:t>Thank </a:t>
            </a:r>
            <a:r>
              <a:rPr lang="en-US" sz="4800" b="1" i="1" dirty="0">
                <a:solidFill>
                  <a:srgbClr val="336699"/>
                </a:solidFill>
                <a:effectLst>
                  <a:outerShdw blurRad="38100" dist="38100" dir="2700000" algn="tl">
                    <a:srgbClr val="C0C0C0"/>
                  </a:outerShdw>
                </a:effectLst>
                <a:latin typeface="Calibri" pitchFamily="34" charset="0"/>
                <a:ea typeface="+mn-ea"/>
                <a:cs typeface="+mn-cs"/>
              </a:rPr>
              <a:t>you</a:t>
            </a:r>
            <a:br>
              <a:rPr lang="en-US" sz="4800" b="1" i="1" dirty="0">
                <a:solidFill>
                  <a:srgbClr val="336699"/>
                </a:solidFill>
                <a:effectLst>
                  <a:outerShdw blurRad="38100" dist="38100" dir="2700000" algn="tl">
                    <a:srgbClr val="C0C0C0"/>
                  </a:outerShdw>
                </a:effectLst>
                <a:latin typeface="Calibri" pitchFamily="34" charset="0"/>
                <a:ea typeface="+mn-ea"/>
                <a:cs typeface="+mn-cs"/>
              </a:rPr>
            </a:br>
            <a:r>
              <a:rPr lang="en-US" sz="4000" dirty="0">
                <a:solidFill>
                  <a:srgbClr val="CCCCFF"/>
                </a:solidFill>
                <a:latin typeface="Garamond" pitchFamily="18" charset="0"/>
                <a:ea typeface="+mn-ea"/>
                <a:cs typeface="+mn-cs"/>
              </a:rPr>
              <a:t> </a:t>
            </a:r>
            <a:br>
              <a:rPr lang="en-US" sz="4000" dirty="0">
                <a:solidFill>
                  <a:srgbClr val="CCCCFF"/>
                </a:solidFill>
                <a:latin typeface="Garamond" pitchFamily="18" charset="0"/>
                <a:ea typeface="+mn-ea"/>
                <a:cs typeface="+mn-cs"/>
              </a:rPr>
            </a:br>
            <a:endParaRPr lang="en-GB" dirty="0"/>
          </a:p>
        </p:txBody>
      </p:sp>
      <p:sp>
        <p:nvSpPr>
          <p:cNvPr id="4" name="Подзаголовок 2"/>
          <p:cNvSpPr txBox="1">
            <a:spLocks/>
          </p:cNvSpPr>
          <p:nvPr/>
        </p:nvSpPr>
        <p:spPr>
          <a:xfrm>
            <a:off x="4680520" y="3933056"/>
            <a:ext cx="4283968" cy="2232248"/>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2000" kern="1200">
                <a:solidFill>
                  <a:schemeClr val="accent1">
                    <a:lumMod val="75000"/>
                  </a:schemeClr>
                </a:solidFill>
                <a:latin typeface="Arial Black" pitchFamily="34" charset="0"/>
                <a:ea typeface="+mn-ea"/>
                <a:cs typeface="Arial" pitchFamily="34" charset="0"/>
              </a:defRPr>
            </a:lvl1pPr>
            <a:lvl2pPr marL="457200" indent="0" algn="ctr" defTabSz="914400" rtl="0" eaLnBrk="1" latinLnBrk="0" hangingPunct="1">
              <a:spcBef>
                <a:spcPct val="20000"/>
              </a:spcBef>
              <a:buFont typeface="Arial" pitchFamily="34" charset="0"/>
              <a:buNone/>
              <a:defRPr sz="2400" kern="1200">
                <a:solidFill>
                  <a:schemeClr val="tx1">
                    <a:tint val="75000"/>
                  </a:schemeClr>
                </a:solidFill>
                <a:latin typeface="Arial" pitchFamily="34" charset="0"/>
                <a:ea typeface="+mn-ea"/>
                <a:cs typeface="Arial" pitchFamily="34" charset="0"/>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Arial" pitchFamily="34" charset="0"/>
                <a:ea typeface="+mn-ea"/>
                <a:cs typeface="Arial" pitchFamily="34" charset="0"/>
              </a:defRPr>
            </a:lvl3pPr>
            <a:lvl4pPr marL="1371600" indent="0" algn="ctr" defTabSz="914400" rtl="0" eaLnBrk="1" latinLnBrk="0" hangingPunct="1">
              <a:spcBef>
                <a:spcPct val="20000"/>
              </a:spcBef>
              <a:buFont typeface="Arial" pitchFamily="34" charset="0"/>
              <a:buNone/>
              <a:defRPr sz="2400" kern="1200">
                <a:solidFill>
                  <a:schemeClr val="tx1">
                    <a:tint val="75000"/>
                  </a:schemeClr>
                </a:solidFill>
                <a:latin typeface="Arial" pitchFamily="34" charset="0"/>
                <a:ea typeface="+mn-ea"/>
                <a:cs typeface="Arial" pitchFamily="34" charset="0"/>
              </a:defRPr>
            </a:lvl4pPr>
            <a:lvl5pPr marL="1828800" indent="0" algn="ctr" defTabSz="914400" rtl="0" eaLnBrk="1" latinLnBrk="0" hangingPunct="1">
              <a:spcBef>
                <a:spcPct val="20000"/>
              </a:spcBef>
              <a:buFont typeface="Arial" pitchFamily="34" charset="0"/>
              <a:buNone/>
              <a:defRPr sz="24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342900" indent="-342900" algn="l" eaLnBrk="0" fontAlgn="base" hangingPunct="0">
              <a:spcAft>
                <a:spcPct val="0"/>
              </a:spcAft>
            </a:pPr>
            <a:r>
              <a:rPr lang="en-GB" altLang="en-US" b="1" i="1" kern="0" dirty="0">
                <a:solidFill>
                  <a:srgbClr val="C00000"/>
                </a:solidFill>
                <a:latin typeface="Calibri" pitchFamily="34" charset="0"/>
                <a:cs typeface="+mn-cs"/>
              </a:rPr>
              <a:t>Ms. </a:t>
            </a:r>
            <a:r>
              <a:rPr lang="en-GB" altLang="en-US" b="1" i="1" kern="0" dirty="0" smtClean="0">
                <a:solidFill>
                  <a:srgbClr val="C00000"/>
                </a:solidFill>
                <a:latin typeface="Calibri" pitchFamily="34" charset="0"/>
                <a:cs typeface="+mn-cs"/>
              </a:rPr>
              <a:t>Galia Bozhanova</a:t>
            </a:r>
            <a:endParaRPr lang="en-GB" altLang="en-US" b="1" i="1" kern="0" dirty="0">
              <a:solidFill>
                <a:srgbClr val="C00000"/>
              </a:solidFill>
              <a:latin typeface="Calibri" pitchFamily="34" charset="0"/>
              <a:cs typeface="+mn-cs"/>
            </a:endParaRPr>
          </a:p>
          <a:p>
            <a:pPr marL="342900" indent="-342900" algn="l" eaLnBrk="0" fontAlgn="base" hangingPunct="0">
              <a:spcAft>
                <a:spcPct val="0"/>
              </a:spcAft>
            </a:pPr>
            <a:r>
              <a:rPr lang="en-GB" altLang="en-US" b="1" kern="0" dirty="0" smtClean="0">
                <a:solidFill>
                  <a:srgbClr val="000066"/>
                </a:solidFill>
                <a:latin typeface="Calibri" pitchFamily="34" charset="0"/>
                <a:cs typeface="+mn-cs"/>
              </a:rPr>
              <a:t>Team </a:t>
            </a:r>
            <a:r>
              <a:rPr lang="en-GB" altLang="en-US" b="1" kern="0" dirty="0">
                <a:solidFill>
                  <a:srgbClr val="000066"/>
                </a:solidFill>
                <a:latin typeface="Calibri" pitchFamily="34" charset="0"/>
                <a:cs typeface="+mn-cs"/>
              </a:rPr>
              <a:t>Leader and </a:t>
            </a:r>
            <a:endParaRPr lang="en-GB" altLang="en-US" b="1" kern="0" dirty="0" smtClean="0">
              <a:solidFill>
                <a:srgbClr val="000066"/>
              </a:solidFill>
              <a:latin typeface="Calibri" pitchFamily="34" charset="0"/>
              <a:cs typeface="+mn-cs"/>
            </a:endParaRPr>
          </a:p>
          <a:p>
            <a:pPr marL="342900" indent="-342900" algn="l" eaLnBrk="0" fontAlgn="base" hangingPunct="0">
              <a:spcAft>
                <a:spcPct val="0"/>
              </a:spcAft>
            </a:pPr>
            <a:r>
              <a:rPr lang="en-GB" altLang="en-US" b="1" kern="0" dirty="0" smtClean="0">
                <a:solidFill>
                  <a:srgbClr val="000066"/>
                </a:solidFill>
                <a:latin typeface="Calibri" pitchFamily="34" charset="0"/>
                <a:cs typeface="+mn-cs"/>
              </a:rPr>
              <a:t>TVET</a:t>
            </a:r>
            <a:r>
              <a:rPr lang="en-GB" altLang="en-US" b="1" kern="0" dirty="0">
                <a:solidFill>
                  <a:srgbClr val="000066"/>
                </a:solidFill>
                <a:latin typeface="Calibri" pitchFamily="34" charset="0"/>
                <a:cs typeface="+mn-cs"/>
              </a:rPr>
              <a:t> </a:t>
            </a:r>
            <a:r>
              <a:rPr lang="en-GB" altLang="en-US" b="1" kern="0" dirty="0" smtClean="0">
                <a:solidFill>
                  <a:srgbClr val="000066"/>
                </a:solidFill>
                <a:latin typeface="Calibri" pitchFamily="34" charset="0"/>
                <a:cs typeface="+mn-cs"/>
              </a:rPr>
              <a:t>Policy expert</a:t>
            </a:r>
          </a:p>
          <a:p>
            <a:pPr marL="342900" indent="-342900" algn="l" eaLnBrk="0" fontAlgn="base" hangingPunct="0">
              <a:spcAft>
                <a:spcPct val="0"/>
              </a:spcAft>
            </a:pPr>
            <a:r>
              <a:rPr lang="it-IT" altLang="en-US" kern="0" dirty="0">
                <a:solidFill>
                  <a:srgbClr val="000066"/>
                </a:solidFill>
                <a:latin typeface="Calibri" pitchFamily="34" charset="0"/>
                <a:cs typeface="+mn-cs"/>
              </a:rPr>
              <a:t>Mobile: +992 98 1029564</a:t>
            </a:r>
          </a:p>
          <a:p>
            <a:pPr marL="342900" indent="-342900" algn="l" eaLnBrk="0" fontAlgn="base" hangingPunct="0">
              <a:spcAft>
                <a:spcPct val="0"/>
              </a:spcAft>
            </a:pPr>
            <a:r>
              <a:rPr lang="it-IT" altLang="en-US" kern="0" dirty="0" smtClean="0">
                <a:solidFill>
                  <a:srgbClr val="000066"/>
                </a:solidFill>
                <a:latin typeface="Calibri" pitchFamily="34" charset="0"/>
                <a:cs typeface="+mn-cs"/>
              </a:rPr>
              <a:t>e-mail</a:t>
            </a:r>
            <a:r>
              <a:rPr lang="it-IT" altLang="en-US" kern="0" dirty="0">
                <a:solidFill>
                  <a:srgbClr val="000066"/>
                </a:solidFill>
                <a:latin typeface="Calibri" pitchFamily="34" charset="0"/>
                <a:cs typeface="+mn-cs"/>
              </a:rPr>
              <a:t>:  </a:t>
            </a:r>
            <a:r>
              <a:rPr lang="it-IT" altLang="en-US" kern="0" dirty="0" smtClean="0">
                <a:solidFill>
                  <a:srgbClr val="000066"/>
                </a:solidFill>
                <a:latin typeface="Calibri" pitchFamily="34" charset="0"/>
                <a:cs typeface="+mn-cs"/>
                <a:hlinkClick r:id="rId2"/>
              </a:rPr>
              <a:t>gbozhanova@gmail.com</a:t>
            </a:r>
            <a:endParaRPr lang="it-IT" altLang="en-US" kern="0" dirty="0" smtClean="0">
              <a:solidFill>
                <a:srgbClr val="000066"/>
              </a:solidFill>
              <a:latin typeface="Calibri" pitchFamily="34" charset="0"/>
              <a:cs typeface="+mn-cs"/>
            </a:endParaRPr>
          </a:p>
          <a:p>
            <a:pPr marL="342900" indent="-342900" algn="l" eaLnBrk="0" fontAlgn="base" hangingPunct="0">
              <a:spcAft>
                <a:spcPct val="0"/>
              </a:spcAft>
            </a:pPr>
            <a:r>
              <a:rPr lang="it-IT" altLang="en-US" kern="0" dirty="0">
                <a:solidFill>
                  <a:srgbClr val="000066"/>
                </a:solidFill>
                <a:latin typeface="Calibri" pitchFamily="34" charset="0"/>
                <a:cs typeface="+mn-cs"/>
              </a:rPr>
              <a:t>e-mail:  </a:t>
            </a:r>
            <a:r>
              <a:rPr lang="it-IT" altLang="en-US" kern="0" dirty="0" smtClean="0">
                <a:solidFill>
                  <a:srgbClr val="000066"/>
                </a:solidFill>
                <a:latin typeface="Calibri" pitchFamily="34" charset="0"/>
                <a:cs typeface="+mn-cs"/>
                <a:hlinkClick r:id="rId3"/>
              </a:rPr>
              <a:t>galia.bozhanova@gopa.de</a:t>
            </a:r>
            <a:r>
              <a:rPr lang="it-IT" altLang="en-US" kern="0" dirty="0" smtClean="0">
                <a:solidFill>
                  <a:srgbClr val="000066"/>
                </a:solidFill>
                <a:latin typeface="Calibri" pitchFamily="34" charset="0"/>
                <a:cs typeface="+mn-cs"/>
              </a:rPr>
              <a:t> </a:t>
            </a:r>
            <a:endParaRPr lang="it-IT" altLang="en-US" kern="0" dirty="0">
              <a:solidFill>
                <a:srgbClr val="000066"/>
              </a:solidFill>
              <a:latin typeface="Calibri" pitchFamily="34" charset="0"/>
              <a:cs typeface="+mn-cs"/>
            </a:endParaRPr>
          </a:p>
          <a:p>
            <a:pPr marL="342900" indent="-342900" algn="l" eaLnBrk="0" fontAlgn="base" hangingPunct="0">
              <a:spcAft>
                <a:spcPct val="0"/>
              </a:spcAft>
            </a:pPr>
            <a:endParaRPr lang="en-GB" altLang="en-US" kern="0" dirty="0">
              <a:solidFill>
                <a:srgbClr val="000066"/>
              </a:solidFill>
              <a:latin typeface="Calibri" pitchFamily="34" charset="0"/>
              <a:cs typeface="+mn-cs"/>
            </a:endParaRPr>
          </a:p>
          <a:p>
            <a:endParaRPr lang="en-GB" sz="1400" dirty="0"/>
          </a:p>
        </p:txBody>
      </p:sp>
      <p:sp>
        <p:nvSpPr>
          <p:cNvPr id="6" name="Подзаголовок 2"/>
          <p:cNvSpPr txBox="1">
            <a:spLocks/>
          </p:cNvSpPr>
          <p:nvPr/>
        </p:nvSpPr>
        <p:spPr>
          <a:xfrm>
            <a:off x="179512" y="3933056"/>
            <a:ext cx="4218568" cy="2232248"/>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2000" kern="1200">
                <a:solidFill>
                  <a:schemeClr val="accent1">
                    <a:lumMod val="75000"/>
                  </a:schemeClr>
                </a:solidFill>
                <a:latin typeface="Arial Black" pitchFamily="34" charset="0"/>
                <a:ea typeface="+mn-ea"/>
                <a:cs typeface="Arial" pitchFamily="34" charset="0"/>
              </a:defRPr>
            </a:lvl1pPr>
            <a:lvl2pPr marL="457200" indent="0" algn="ctr" defTabSz="914400" rtl="0" eaLnBrk="1" latinLnBrk="0" hangingPunct="1">
              <a:spcBef>
                <a:spcPct val="20000"/>
              </a:spcBef>
              <a:buFont typeface="Arial" pitchFamily="34" charset="0"/>
              <a:buNone/>
              <a:defRPr sz="2400" kern="1200">
                <a:solidFill>
                  <a:schemeClr val="tx1">
                    <a:tint val="75000"/>
                  </a:schemeClr>
                </a:solidFill>
                <a:latin typeface="Arial" pitchFamily="34" charset="0"/>
                <a:ea typeface="+mn-ea"/>
                <a:cs typeface="Arial" pitchFamily="34" charset="0"/>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Arial" pitchFamily="34" charset="0"/>
                <a:ea typeface="+mn-ea"/>
                <a:cs typeface="Arial" pitchFamily="34" charset="0"/>
              </a:defRPr>
            </a:lvl3pPr>
            <a:lvl4pPr marL="1371600" indent="0" algn="ctr" defTabSz="914400" rtl="0" eaLnBrk="1" latinLnBrk="0" hangingPunct="1">
              <a:spcBef>
                <a:spcPct val="20000"/>
              </a:spcBef>
              <a:buFont typeface="Arial" pitchFamily="34" charset="0"/>
              <a:buNone/>
              <a:defRPr sz="2400" kern="1200">
                <a:solidFill>
                  <a:schemeClr val="tx1">
                    <a:tint val="75000"/>
                  </a:schemeClr>
                </a:solidFill>
                <a:latin typeface="Arial" pitchFamily="34" charset="0"/>
                <a:ea typeface="+mn-ea"/>
                <a:cs typeface="Arial" pitchFamily="34" charset="0"/>
              </a:defRPr>
            </a:lvl4pPr>
            <a:lvl5pPr marL="1828800" indent="0" algn="ctr" defTabSz="914400" rtl="0" eaLnBrk="1" latinLnBrk="0" hangingPunct="1">
              <a:spcBef>
                <a:spcPct val="20000"/>
              </a:spcBef>
              <a:buFont typeface="Arial" pitchFamily="34" charset="0"/>
              <a:buNone/>
              <a:defRPr sz="24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342900" indent="-342900" algn="l" eaLnBrk="0" fontAlgn="base" hangingPunct="0">
              <a:spcAft>
                <a:spcPct val="0"/>
              </a:spcAft>
            </a:pPr>
            <a:r>
              <a:rPr lang="pl-PL" altLang="en-US" b="1" i="1" kern="0" dirty="0">
                <a:solidFill>
                  <a:srgbClr val="C00000"/>
                </a:solidFill>
                <a:latin typeface="Calibri" pitchFamily="34" charset="0"/>
                <a:cs typeface="+mn-cs"/>
              </a:rPr>
              <a:t>Dr. Eng. Marian Jozef Piotrowski</a:t>
            </a:r>
          </a:p>
          <a:p>
            <a:pPr marL="342900" indent="-342900" algn="l" eaLnBrk="0" fontAlgn="base" hangingPunct="0">
              <a:spcAft>
                <a:spcPct val="0"/>
              </a:spcAft>
            </a:pPr>
            <a:r>
              <a:rPr lang="en-GB" altLang="en-US" sz="1800" kern="0" dirty="0" smtClean="0">
                <a:solidFill>
                  <a:srgbClr val="000066"/>
                </a:solidFill>
                <a:latin typeface="Calibri" pitchFamily="34" charset="0"/>
                <a:cs typeface="+mn-cs"/>
              </a:rPr>
              <a:t>Key </a:t>
            </a:r>
            <a:r>
              <a:rPr lang="en-GB" altLang="en-US" sz="1800" kern="0" dirty="0">
                <a:solidFill>
                  <a:srgbClr val="000066"/>
                </a:solidFill>
                <a:latin typeface="Calibri" pitchFamily="34" charset="0"/>
                <a:cs typeface="+mn-cs"/>
              </a:rPr>
              <a:t>Expert 2 - </a:t>
            </a:r>
            <a:r>
              <a:rPr lang="en-GB" altLang="en-US" sz="1800" b="1" kern="0" dirty="0">
                <a:solidFill>
                  <a:srgbClr val="000066"/>
                </a:solidFill>
                <a:latin typeface="Calibri" pitchFamily="34" charset="0"/>
                <a:cs typeface="+mn-cs"/>
              </a:rPr>
              <a:t>TVET Teacher </a:t>
            </a:r>
            <a:r>
              <a:rPr lang="en-GB" altLang="en-US" sz="1800" b="1" kern="0" dirty="0" smtClean="0">
                <a:solidFill>
                  <a:srgbClr val="000066"/>
                </a:solidFill>
                <a:latin typeface="Calibri" pitchFamily="34" charset="0"/>
                <a:cs typeface="+mn-cs"/>
              </a:rPr>
              <a:t>Trainer</a:t>
            </a:r>
          </a:p>
          <a:p>
            <a:pPr marL="342900" indent="-342900" algn="l" eaLnBrk="0" fontAlgn="base" hangingPunct="0">
              <a:spcAft>
                <a:spcPct val="0"/>
              </a:spcAft>
            </a:pPr>
            <a:r>
              <a:rPr lang="it-IT" altLang="en-US" sz="1800" kern="0" dirty="0" smtClean="0">
                <a:solidFill>
                  <a:srgbClr val="000066"/>
                </a:solidFill>
                <a:latin typeface="Calibri" pitchFamily="34" charset="0"/>
                <a:cs typeface="+mn-cs"/>
              </a:rPr>
              <a:t>Mobile</a:t>
            </a:r>
            <a:r>
              <a:rPr lang="it-IT" altLang="en-US" sz="1800" kern="0" dirty="0">
                <a:solidFill>
                  <a:srgbClr val="000066"/>
                </a:solidFill>
                <a:latin typeface="Calibri" pitchFamily="34" charset="0"/>
                <a:cs typeface="+mn-cs"/>
              </a:rPr>
              <a:t>: +992 98 1029546</a:t>
            </a:r>
          </a:p>
          <a:p>
            <a:pPr marL="342900" indent="-342900" algn="l" eaLnBrk="0" fontAlgn="base" hangingPunct="0">
              <a:spcAft>
                <a:spcPct val="0"/>
              </a:spcAft>
            </a:pPr>
            <a:r>
              <a:rPr lang="it-IT" altLang="en-US" sz="1800" kern="0" dirty="0">
                <a:solidFill>
                  <a:srgbClr val="000066"/>
                </a:solidFill>
                <a:latin typeface="Calibri" pitchFamily="34" charset="0"/>
                <a:cs typeface="+mn-cs"/>
              </a:rPr>
              <a:t>  </a:t>
            </a:r>
            <a:r>
              <a:rPr lang="it-IT" altLang="en-US" sz="1800" kern="0" dirty="0" smtClean="0">
                <a:solidFill>
                  <a:srgbClr val="000066"/>
                </a:solidFill>
                <a:latin typeface="Calibri" pitchFamily="34" charset="0"/>
                <a:cs typeface="+mn-cs"/>
              </a:rPr>
              <a:t>e-mail</a:t>
            </a:r>
            <a:r>
              <a:rPr lang="it-IT" altLang="en-US" sz="1800" kern="0" dirty="0">
                <a:solidFill>
                  <a:srgbClr val="000066"/>
                </a:solidFill>
                <a:latin typeface="Calibri" pitchFamily="34" charset="0"/>
                <a:cs typeface="+mn-cs"/>
              </a:rPr>
              <a:t>:  </a:t>
            </a:r>
            <a:r>
              <a:rPr lang="it-IT" altLang="en-US" sz="1800" kern="0" dirty="0" smtClean="0">
                <a:solidFill>
                  <a:srgbClr val="000066"/>
                </a:solidFill>
                <a:latin typeface="Calibri" pitchFamily="34" charset="0"/>
                <a:cs typeface="+mn-cs"/>
                <a:hlinkClick r:id="rId4"/>
              </a:rPr>
              <a:t>mpiotrowski08@wp.pl</a:t>
            </a:r>
            <a:r>
              <a:rPr lang="it-IT" altLang="en-US" sz="1800" kern="0" dirty="0" smtClean="0">
                <a:solidFill>
                  <a:srgbClr val="000066"/>
                </a:solidFill>
                <a:latin typeface="Calibri" pitchFamily="34" charset="0"/>
                <a:cs typeface="+mn-cs"/>
              </a:rPr>
              <a:t> </a:t>
            </a:r>
            <a:endParaRPr lang="it-IT" altLang="en-US" sz="1800" kern="0" dirty="0">
              <a:solidFill>
                <a:srgbClr val="000066"/>
              </a:solidFill>
              <a:latin typeface="Calibri" pitchFamily="34" charset="0"/>
              <a:cs typeface="+mn-cs"/>
            </a:endParaRPr>
          </a:p>
          <a:p>
            <a:pPr marL="342900" indent="-342900" algn="l" eaLnBrk="0" fontAlgn="base" hangingPunct="0">
              <a:spcAft>
                <a:spcPct val="0"/>
              </a:spcAft>
            </a:pPr>
            <a:r>
              <a:rPr lang="it-IT" altLang="en-US" sz="1800" kern="0" dirty="0">
                <a:solidFill>
                  <a:srgbClr val="000066"/>
                </a:solidFill>
                <a:latin typeface="Calibri" pitchFamily="34" charset="0"/>
                <a:cs typeface="+mn-cs"/>
              </a:rPr>
              <a:t>                </a:t>
            </a:r>
            <a:r>
              <a:rPr lang="it-IT" altLang="en-US" sz="1800" kern="0" dirty="0" smtClean="0">
                <a:solidFill>
                  <a:srgbClr val="000066"/>
                </a:solidFill>
                <a:latin typeface="Calibri" pitchFamily="34" charset="0"/>
                <a:cs typeface="+mn-cs"/>
                <a:hlinkClick r:id="rId5"/>
              </a:rPr>
              <a:t>mpiotrowski@pocztaplus.pl</a:t>
            </a:r>
            <a:endParaRPr lang="it-IT" altLang="en-US" sz="1800" kern="0" dirty="0" smtClean="0">
              <a:solidFill>
                <a:srgbClr val="000066"/>
              </a:solidFill>
              <a:latin typeface="Calibri" pitchFamily="34" charset="0"/>
              <a:cs typeface="+mn-cs"/>
            </a:endParaRPr>
          </a:p>
          <a:p>
            <a:pPr marL="342900" indent="-342900" algn="l" eaLnBrk="0" fontAlgn="base" hangingPunct="0">
              <a:spcAft>
                <a:spcPct val="0"/>
              </a:spcAft>
            </a:pPr>
            <a:r>
              <a:rPr lang="en-US" altLang="en-US" sz="1800" kern="0" dirty="0" smtClean="0">
                <a:solidFill>
                  <a:srgbClr val="000066"/>
                </a:solidFill>
                <a:latin typeface="Calibri" pitchFamily="34" charset="0"/>
                <a:cs typeface="+mn-cs"/>
              </a:rPr>
              <a:t>		</a:t>
            </a:r>
            <a:r>
              <a:rPr lang="en-US" altLang="en-US" sz="1800" kern="0" dirty="0" smtClean="0">
                <a:solidFill>
                  <a:srgbClr val="000066"/>
                </a:solidFill>
                <a:latin typeface="Calibri" pitchFamily="34" charset="0"/>
                <a:cs typeface="+mn-cs"/>
                <a:hlinkClick r:id="rId6"/>
              </a:rPr>
              <a:t>Marian.Piotrowski@gopa.de</a:t>
            </a:r>
            <a:r>
              <a:rPr lang="en-US" altLang="en-US" sz="1800" kern="0" dirty="0" smtClean="0">
                <a:solidFill>
                  <a:srgbClr val="000066"/>
                </a:solidFill>
                <a:latin typeface="Calibri" pitchFamily="34" charset="0"/>
                <a:cs typeface="+mn-cs"/>
              </a:rPr>
              <a:t> </a:t>
            </a:r>
            <a:endParaRPr lang="en-GB" altLang="en-US" sz="1800" kern="0" dirty="0">
              <a:solidFill>
                <a:srgbClr val="000066"/>
              </a:solidFill>
              <a:latin typeface="Calibri" pitchFamily="34" charset="0"/>
              <a:cs typeface="+mn-cs"/>
            </a:endParaRPr>
          </a:p>
          <a:p>
            <a:endParaRPr lang="en-GB" sz="1200" dirty="0"/>
          </a:p>
        </p:txBody>
      </p:sp>
    </p:spTree>
    <p:extLst>
      <p:ext uri="{BB962C8B-B14F-4D97-AF65-F5344CB8AC3E}">
        <p14:creationId xmlns:p14="http://schemas.microsoft.com/office/powerpoint/2010/main" val="27722045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Заголовок 1"/>
          <p:cNvSpPr>
            <a:spLocks noGrp="1"/>
          </p:cNvSpPr>
          <p:nvPr>
            <p:ph type="ctrTitle"/>
          </p:nvPr>
        </p:nvSpPr>
        <p:spPr>
          <a:xfrm>
            <a:off x="971600" y="260657"/>
            <a:ext cx="7772400" cy="1008063"/>
          </a:xfrm>
        </p:spPr>
        <p:txBody>
          <a:bodyPr/>
          <a:lstStyle/>
          <a:p>
            <a:pPr eaLnBrk="1" hangingPunct="1"/>
            <a:r>
              <a:rPr lang="en-GB" sz="3200" dirty="0" smtClean="0">
                <a:solidFill>
                  <a:srgbClr val="0070C0"/>
                </a:solidFill>
                <a:latin typeface="+mn-lt"/>
                <a:cs typeface="Arial" pitchFamily="34" charset="0"/>
              </a:rPr>
              <a:t>QESP I - Lot 2 </a:t>
            </a:r>
            <a:r>
              <a:rPr lang="en-US" sz="3200" dirty="0" smtClean="0">
                <a:solidFill>
                  <a:srgbClr val="0070C0"/>
                </a:solidFill>
                <a:latin typeface="+mn-lt"/>
              </a:rPr>
              <a:t>Results </a:t>
            </a:r>
            <a:r>
              <a:rPr lang="ru-RU" sz="3200" dirty="0" smtClean="0">
                <a:solidFill>
                  <a:srgbClr val="0070C0"/>
                </a:solidFill>
                <a:latin typeface="+mn-lt"/>
              </a:rPr>
              <a:t> </a:t>
            </a:r>
            <a:endParaRPr lang="bg-BG" sz="3200" dirty="0" smtClean="0">
              <a:solidFill>
                <a:srgbClr val="0070C0"/>
              </a:solidFill>
              <a:latin typeface="+mn-lt"/>
            </a:endParaRPr>
          </a:p>
        </p:txBody>
      </p:sp>
      <p:sp>
        <p:nvSpPr>
          <p:cNvPr id="7" name="Заголовок 1"/>
          <p:cNvSpPr txBox="1">
            <a:spLocks/>
          </p:cNvSpPr>
          <p:nvPr/>
        </p:nvSpPr>
        <p:spPr>
          <a:xfrm>
            <a:off x="251520" y="1196752"/>
            <a:ext cx="8640960" cy="4824536"/>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r>
              <a:rPr lang="en-US" b="1" dirty="0" smtClean="0">
                <a:solidFill>
                  <a:srgbClr val="376092"/>
                </a:solidFill>
                <a:latin typeface="+mn-lt"/>
              </a:rPr>
              <a:t>R</a:t>
            </a:r>
            <a:r>
              <a:rPr lang="pl-PL" b="1" dirty="0" smtClean="0">
                <a:solidFill>
                  <a:srgbClr val="376092"/>
                </a:solidFill>
                <a:latin typeface="+mn-lt"/>
              </a:rPr>
              <a:t>2</a:t>
            </a:r>
            <a:r>
              <a:rPr lang="ru-RU" b="1" dirty="0" smtClean="0">
                <a:solidFill>
                  <a:srgbClr val="4F81BD">
                    <a:lumMod val="75000"/>
                  </a:srgbClr>
                </a:solidFill>
                <a:latin typeface="+mn-lt"/>
              </a:rPr>
              <a:t>: </a:t>
            </a:r>
            <a:r>
              <a:rPr lang="ru-RU" b="1" dirty="0" smtClean="0">
                <a:latin typeface="+mn-lt"/>
              </a:rPr>
              <a:t>Support the development and embedding of a </a:t>
            </a:r>
            <a:r>
              <a:rPr lang="ru-RU" b="1" dirty="0" smtClean="0">
                <a:solidFill>
                  <a:srgbClr val="FF0000"/>
                </a:solidFill>
                <a:latin typeface="+mn-lt"/>
              </a:rPr>
              <a:t>Teachers’ Competency Framework </a:t>
            </a:r>
            <a:r>
              <a:rPr lang="ru-RU" dirty="0" smtClean="0">
                <a:latin typeface="+mn-lt"/>
              </a:rPr>
              <a:t>and </a:t>
            </a:r>
            <a:r>
              <a:rPr lang="ru-RU" b="1" dirty="0" smtClean="0">
                <a:solidFill>
                  <a:srgbClr val="FF0000"/>
                </a:solidFill>
                <a:latin typeface="+mn-lt"/>
              </a:rPr>
              <a:t>Staff Appraisal System </a:t>
            </a:r>
            <a:r>
              <a:rPr lang="ru-RU" b="1" dirty="0" smtClean="0">
                <a:latin typeface="+mn-lt"/>
              </a:rPr>
              <a:t>for initial TVET teaching and managerial staff</a:t>
            </a:r>
            <a:endParaRPr lang="pl-PL" b="1" dirty="0" smtClean="0">
              <a:latin typeface="+mn-lt"/>
            </a:endParaRPr>
          </a:p>
          <a:p>
            <a:endParaRPr lang="en-US" sz="1000" dirty="0" smtClean="0">
              <a:solidFill>
                <a:srgbClr val="4F81BD">
                  <a:lumMod val="75000"/>
                </a:srgbClr>
              </a:solidFill>
              <a:latin typeface="+mn-lt"/>
            </a:endParaRPr>
          </a:p>
          <a:p>
            <a:r>
              <a:rPr lang="en-US" sz="2400" dirty="0" smtClean="0">
                <a:solidFill>
                  <a:srgbClr val="0070C0"/>
                </a:solidFill>
                <a:latin typeface="Calibri"/>
              </a:rPr>
              <a:t>R</a:t>
            </a:r>
            <a:r>
              <a:rPr lang="ru-RU" sz="2400" dirty="0" smtClean="0">
                <a:solidFill>
                  <a:srgbClr val="0070C0"/>
                </a:solidFill>
                <a:latin typeface="Calibri"/>
              </a:rPr>
              <a:t>1: </a:t>
            </a:r>
            <a:r>
              <a:rPr lang="en-US" sz="2400" dirty="0" smtClean="0">
                <a:solidFill>
                  <a:srgbClr val="0070C0"/>
                </a:solidFill>
                <a:latin typeface="Calibri"/>
              </a:rPr>
              <a:t>Regulatory framework, defining roles and responsibilities different ministries and their subordinated structures</a:t>
            </a:r>
            <a:endParaRPr lang="en-US" sz="2800" dirty="0" smtClean="0">
              <a:solidFill>
                <a:srgbClr val="0070C0"/>
              </a:solidFill>
              <a:latin typeface="Calibri"/>
            </a:endParaRPr>
          </a:p>
          <a:p>
            <a:pPr lvl="0">
              <a:spcBef>
                <a:spcPts val="0"/>
              </a:spcBef>
            </a:pPr>
            <a:r>
              <a:rPr lang="en-US" sz="2400" dirty="0" smtClean="0">
                <a:solidFill>
                  <a:srgbClr val="0070C0"/>
                </a:solidFill>
                <a:latin typeface="Calibri"/>
                <a:ea typeface="+mn-ea"/>
                <a:cs typeface="+mn-cs"/>
              </a:rPr>
              <a:t>R</a:t>
            </a:r>
            <a:r>
              <a:rPr lang="pl-PL" sz="2400" dirty="0" smtClean="0">
                <a:solidFill>
                  <a:srgbClr val="0070C0"/>
                </a:solidFill>
                <a:latin typeface="Calibri"/>
                <a:ea typeface="+mn-ea"/>
                <a:cs typeface="+mn-cs"/>
              </a:rPr>
              <a:t>3:</a:t>
            </a:r>
            <a:r>
              <a:rPr lang="en-US" sz="2400" dirty="0" smtClean="0">
                <a:solidFill>
                  <a:srgbClr val="0070C0"/>
                </a:solidFill>
                <a:latin typeface="Calibri"/>
                <a:ea typeface="+mn-ea"/>
                <a:cs typeface="+mn-cs"/>
              </a:rPr>
              <a:t> </a:t>
            </a:r>
            <a:r>
              <a:rPr lang="en-US" sz="2400" dirty="0">
                <a:solidFill>
                  <a:srgbClr val="0070C0"/>
                </a:solidFill>
                <a:latin typeface="Calibri"/>
                <a:ea typeface="+mn-ea"/>
                <a:cs typeface="+mn-cs"/>
              </a:rPr>
              <a:t>C</a:t>
            </a:r>
            <a:r>
              <a:rPr lang="en-US" sz="2400" dirty="0" smtClean="0">
                <a:solidFill>
                  <a:srgbClr val="0070C0"/>
                </a:solidFill>
                <a:latin typeface="Calibri"/>
                <a:ea typeface="+mn-ea"/>
                <a:cs typeface="+mn-cs"/>
              </a:rPr>
              <a:t>apacity of the Key In-service Training Providers</a:t>
            </a:r>
            <a:endParaRPr lang="pl-PL" sz="2400" dirty="0" smtClean="0">
              <a:solidFill>
                <a:srgbClr val="0070C0"/>
              </a:solidFill>
              <a:latin typeface="Calibri"/>
              <a:ea typeface="+mn-ea"/>
              <a:cs typeface="+mn-cs"/>
            </a:endParaRPr>
          </a:p>
          <a:p>
            <a:pPr lvl="0">
              <a:spcBef>
                <a:spcPts val="0"/>
              </a:spcBef>
            </a:pPr>
            <a:r>
              <a:rPr lang="en-US" sz="2400" dirty="0" smtClean="0">
                <a:solidFill>
                  <a:srgbClr val="0070C0"/>
                </a:solidFill>
                <a:latin typeface="Calibri"/>
                <a:ea typeface="+mn-ea"/>
                <a:cs typeface="+mn-cs"/>
              </a:rPr>
              <a:t>R</a:t>
            </a:r>
            <a:r>
              <a:rPr lang="ru-RU" sz="2400" dirty="0" smtClean="0">
                <a:solidFill>
                  <a:srgbClr val="0070C0"/>
                </a:solidFill>
                <a:latin typeface="Calibri"/>
                <a:ea typeface="+mn-ea"/>
                <a:cs typeface="+mn-cs"/>
              </a:rPr>
              <a:t>4</a:t>
            </a:r>
            <a:r>
              <a:rPr lang="ru-RU" sz="2400" dirty="0">
                <a:solidFill>
                  <a:srgbClr val="0070C0"/>
                </a:solidFill>
                <a:latin typeface="Calibri"/>
                <a:ea typeface="+mn-ea"/>
                <a:cs typeface="+mn-cs"/>
              </a:rPr>
              <a:t>: </a:t>
            </a:r>
            <a:r>
              <a:rPr lang="en-US" sz="2400" dirty="0" smtClean="0">
                <a:solidFill>
                  <a:srgbClr val="0070C0"/>
                </a:solidFill>
                <a:latin typeface="Calibri"/>
                <a:ea typeface="+mn-ea"/>
                <a:cs typeface="+mn-cs"/>
              </a:rPr>
              <a:t>Establishment of mechanisms </a:t>
            </a:r>
            <a:r>
              <a:rPr lang="en-US" sz="2400" dirty="0">
                <a:solidFill>
                  <a:srgbClr val="0070C0"/>
                </a:solidFill>
                <a:latin typeface="Calibri"/>
                <a:ea typeface="+mn-ea"/>
                <a:cs typeface="+mn-cs"/>
              </a:rPr>
              <a:t>for “</a:t>
            </a:r>
            <a:r>
              <a:rPr lang="en-US" sz="2400" dirty="0" smtClean="0">
                <a:solidFill>
                  <a:srgbClr val="0070C0"/>
                </a:solidFill>
                <a:latin typeface="Calibri"/>
                <a:ea typeface="+mn-ea"/>
                <a:cs typeface="+mn-cs"/>
              </a:rPr>
              <a:t>school-businesses” partnership </a:t>
            </a:r>
          </a:p>
          <a:p>
            <a:pPr lvl="0">
              <a:spcBef>
                <a:spcPts val="0"/>
              </a:spcBef>
            </a:pPr>
            <a:r>
              <a:rPr lang="en-US" sz="2400" dirty="0" smtClean="0">
                <a:solidFill>
                  <a:srgbClr val="0070C0"/>
                </a:solidFill>
                <a:latin typeface="Calibri"/>
                <a:ea typeface="+mn-ea"/>
                <a:cs typeface="+mn-cs"/>
              </a:rPr>
              <a:t>R</a:t>
            </a:r>
            <a:r>
              <a:rPr lang="ru-RU" sz="2400" dirty="0" smtClean="0">
                <a:solidFill>
                  <a:srgbClr val="0070C0"/>
                </a:solidFill>
                <a:latin typeface="Calibri"/>
                <a:ea typeface="+mn-ea"/>
                <a:cs typeface="+mn-cs"/>
              </a:rPr>
              <a:t>5</a:t>
            </a:r>
            <a:r>
              <a:rPr lang="ru-RU" sz="2400" dirty="0">
                <a:solidFill>
                  <a:srgbClr val="0070C0"/>
                </a:solidFill>
                <a:latin typeface="Calibri"/>
                <a:ea typeface="+mn-ea"/>
                <a:cs typeface="+mn-cs"/>
              </a:rPr>
              <a:t>: </a:t>
            </a:r>
            <a:r>
              <a:rPr lang="en-US" sz="2400" dirty="0" smtClean="0">
                <a:solidFill>
                  <a:srgbClr val="0070C0"/>
                </a:solidFill>
                <a:latin typeface="Calibri"/>
                <a:ea typeface="+mn-ea"/>
                <a:cs typeface="+mn-cs"/>
              </a:rPr>
              <a:t>Overall </a:t>
            </a:r>
            <a:r>
              <a:rPr lang="en-US" sz="2400" dirty="0">
                <a:solidFill>
                  <a:srgbClr val="0070C0"/>
                </a:solidFill>
                <a:latin typeface="Calibri"/>
                <a:ea typeface="+mn-ea"/>
                <a:cs typeface="+mn-cs"/>
              </a:rPr>
              <a:t>C</a:t>
            </a:r>
            <a:r>
              <a:rPr lang="en-US" sz="2400" dirty="0" smtClean="0">
                <a:solidFill>
                  <a:srgbClr val="0070C0"/>
                </a:solidFill>
                <a:latin typeface="Calibri"/>
                <a:ea typeface="+mn-ea"/>
                <a:cs typeface="+mn-cs"/>
              </a:rPr>
              <a:t>apacity of MoLME </a:t>
            </a:r>
            <a:r>
              <a:rPr lang="en-GB" sz="2400" dirty="0" smtClean="0">
                <a:solidFill>
                  <a:srgbClr val="0070C0"/>
                </a:solidFill>
                <a:latin typeface="Calibri"/>
                <a:ea typeface="+mn-ea"/>
                <a:cs typeface="+mn-cs"/>
              </a:rPr>
              <a:t>to </a:t>
            </a:r>
            <a:r>
              <a:rPr lang="en-GB" sz="2400" dirty="0">
                <a:solidFill>
                  <a:srgbClr val="0070C0"/>
                </a:solidFill>
                <a:latin typeface="Calibri"/>
                <a:ea typeface="+mn-ea"/>
                <a:cs typeface="+mn-cs"/>
              </a:rPr>
              <a:t>develop and manage the initial TVET </a:t>
            </a:r>
            <a:r>
              <a:rPr lang="en-GB" sz="2400" dirty="0" smtClean="0">
                <a:solidFill>
                  <a:srgbClr val="0070C0"/>
                </a:solidFill>
                <a:latin typeface="Calibri"/>
                <a:ea typeface="+mn-ea"/>
                <a:cs typeface="+mn-cs"/>
              </a:rPr>
              <a:t>sector</a:t>
            </a:r>
            <a:endParaRPr lang="ru-RU" sz="2400" dirty="0">
              <a:solidFill>
                <a:srgbClr val="0070C0"/>
              </a:solidFill>
              <a:latin typeface="Calibri"/>
              <a:ea typeface="+mn-ea"/>
              <a:cs typeface="+mn-cs"/>
            </a:endParaRPr>
          </a:p>
        </p:txBody>
      </p:sp>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a:t>
            </a:r>
            <a:r>
              <a:rPr lang="en-GB" sz="1200" b="1" dirty="0" smtClean="0">
                <a:solidFill>
                  <a:srgbClr val="000066"/>
                </a:solidFill>
              </a:rPr>
              <a:t>is funded </a:t>
            </a:r>
            <a:r>
              <a:rPr lang="en-GB" sz="1200" b="1" dirty="0">
                <a:solidFill>
                  <a:srgbClr val="000066"/>
                </a:solidFill>
              </a:rPr>
              <a:t>by </a:t>
            </a:r>
            <a:r>
              <a:rPr lang="en-GB" sz="1200" b="1" dirty="0" smtClean="0">
                <a:solidFill>
                  <a:srgbClr val="000066"/>
                </a:solidFill>
              </a:rPr>
              <a:t>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18945154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Заголовок 1"/>
          <p:cNvSpPr>
            <a:spLocks noGrp="1"/>
          </p:cNvSpPr>
          <p:nvPr>
            <p:ph type="ctrTitle"/>
          </p:nvPr>
        </p:nvSpPr>
        <p:spPr>
          <a:xfrm>
            <a:off x="899592" y="188649"/>
            <a:ext cx="7772400" cy="1008063"/>
          </a:xfrm>
        </p:spPr>
        <p:txBody>
          <a:bodyPr/>
          <a:lstStyle/>
          <a:p>
            <a:r>
              <a:rPr lang="pl-PL" sz="2400" dirty="0" smtClean="0">
                <a:solidFill>
                  <a:srgbClr val="0070C0"/>
                </a:solidFill>
              </a:rPr>
              <a:t/>
            </a:r>
            <a:br>
              <a:rPr lang="pl-PL" sz="2400" dirty="0" smtClean="0">
                <a:solidFill>
                  <a:srgbClr val="0070C0"/>
                </a:solidFill>
              </a:rPr>
            </a:br>
            <a:r>
              <a:rPr lang="en-US" sz="2400" dirty="0" smtClean="0">
                <a:solidFill>
                  <a:srgbClr val="0070C0"/>
                </a:solidFill>
                <a:latin typeface="Arial" pitchFamily="34" charset="0"/>
                <a:cs typeface="Arial" pitchFamily="34" charset="0"/>
              </a:rPr>
              <a:t>Coordination meeting</a:t>
            </a:r>
            <a:r>
              <a:rPr lang="pl-PL" sz="2400" dirty="0" smtClean="0">
                <a:solidFill>
                  <a:srgbClr val="0070C0"/>
                </a:solidFill>
                <a:latin typeface="Arial" pitchFamily="34" charset="0"/>
                <a:cs typeface="Arial" pitchFamily="34" charset="0"/>
              </a:rPr>
              <a:t>: </a:t>
            </a:r>
            <a:r>
              <a:rPr lang="en-US" sz="2400" dirty="0" smtClean="0">
                <a:solidFill>
                  <a:srgbClr val="0070C0"/>
                </a:solidFill>
                <a:latin typeface="Arial" pitchFamily="34" charset="0"/>
                <a:cs typeface="Arial" pitchFamily="34" charset="0"/>
              </a:rPr>
              <a:t>QESP I – Lot1 &amp; Lot2</a:t>
            </a:r>
            <a:r>
              <a:rPr lang="pl-PL" sz="2400" dirty="0" smtClean="0">
                <a:solidFill>
                  <a:srgbClr val="0070C0"/>
                </a:solidFill>
                <a:latin typeface="Arial" pitchFamily="34" charset="0"/>
                <a:cs typeface="Arial" pitchFamily="34" charset="0"/>
              </a:rPr>
              <a:t/>
            </a:r>
            <a:br>
              <a:rPr lang="pl-PL" sz="2400" dirty="0" smtClean="0">
                <a:solidFill>
                  <a:srgbClr val="0070C0"/>
                </a:solidFill>
                <a:latin typeface="Arial" pitchFamily="34" charset="0"/>
                <a:cs typeface="Arial" pitchFamily="34" charset="0"/>
              </a:rPr>
            </a:br>
            <a:r>
              <a:rPr lang="en-US" sz="2400" dirty="0" smtClean="0">
                <a:solidFill>
                  <a:srgbClr val="0070C0"/>
                </a:solidFill>
                <a:latin typeface="Arial" pitchFamily="34" charset="0"/>
                <a:cs typeface="Arial" pitchFamily="34" charset="0"/>
              </a:rPr>
              <a:t> Teachers’ Competency Framework</a:t>
            </a:r>
            <a:r>
              <a:rPr lang="pl-PL" sz="2400" dirty="0" smtClean="0">
                <a:solidFill>
                  <a:srgbClr val="0070C0"/>
                </a:solidFill>
              </a:rPr>
              <a:t/>
            </a:r>
            <a:br>
              <a:rPr lang="pl-PL" sz="2400" dirty="0" smtClean="0">
                <a:solidFill>
                  <a:srgbClr val="0070C0"/>
                </a:solidFill>
              </a:rPr>
            </a:br>
            <a:endParaRPr lang="pl-PL" sz="2400" dirty="0">
              <a:solidFill>
                <a:srgbClr val="0070C0"/>
              </a:solidFill>
            </a:endParaRPr>
          </a:p>
        </p:txBody>
      </p:sp>
      <p:sp>
        <p:nvSpPr>
          <p:cNvPr id="7"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r>
              <a:rPr lang="en-US" sz="4400" b="1" dirty="0" smtClean="0">
                <a:solidFill>
                  <a:srgbClr val="002060"/>
                </a:solidFill>
                <a:latin typeface="+mj-lt"/>
              </a:rPr>
              <a:t>R</a:t>
            </a:r>
            <a:r>
              <a:rPr lang="pl-PL" sz="4400" b="1" dirty="0" smtClean="0">
                <a:solidFill>
                  <a:srgbClr val="002060"/>
                </a:solidFill>
                <a:latin typeface="+mj-lt"/>
              </a:rPr>
              <a:t>2</a:t>
            </a:r>
            <a:r>
              <a:rPr lang="ru-RU" sz="4400" b="1" dirty="0" smtClean="0">
                <a:solidFill>
                  <a:srgbClr val="002060"/>
                </a:solidFill>
                <a:latin typeface="+mj-lt"/>
              </a:rPr>
              <a:t>: Support the development and embedding of a </a:t>
            </a:r>
            <a:r>
              <a:rPr lang="ru-RU" sz="4400" b="1" dirty="0" smtClean="0">
                <a:solidFill>
                  <a:srgbClr val="FF0000"/>
                </a:solidFill>
                <a:latin typeface="+mj-lt"/>
              </a:rPr>
              <a:t>Teachers’ Competency Framework </a:t>
            </a:r>
            <a:r>
              <a:rPr lang="ru-RU" sz="4400" dirty="0" smtClean="0">
                <a:solidFill>
                  <a:srgbClr val="002060"/>
                </a:solidFill>
                <a:latin typeface="+mj-lt"/>
              </a:rPr>
              <a:t>and </a:t>
            </a:r>
            <a:r>
              <a:rPr lang="ru-RU" sz="4400" b="1" dirty="0" smtClean="0">
                <a:solidFill>
                  <a:srgbClr val="FF0000"/>
                </a:solidFill>
                <a:latin typeface="+mj-lt"/>
              </a:rPr>
              <a:t>Staff Appraisal System </a:t>
            </a:r>
            <a:r>
              <a:rPr lang="ru-RU" sz="4400" b="1" dirty="0" smtClean="0">
                <a:solidFill>
                  <a:srgbClr val="002060"/>
                </a:solidFill>
                <a:latin typeface="+mj-lt"/>
              </a:rPr>
              <a:t>for initial TVET teaching and managerial staff</a:t>
            </a:r>
            <a:endParaRPr lang="pl-PL" sz="4400" b="1" dirty="0" smtClean="0">
              <a:solidFill>
                <a:srgbClr val="002060"/>
              </a:solidFill>
              <a:latin typeface="+mj-lt"/>
            </a:endParaRPr>
          </a:p>
          <a:p>
            <a:endParaRPr lang="ru-RU" sz="4400" dirty="0">
              <a:solidFill>
                <a:srgbClr val="4F81BD">
                  <a:lumMod val="75000"/>
                </a:srgbClr>
              </a:solidFill>
              <a:latin typeface="Calibri"/>
            </a:endParaRPr>
          </a:p>
        </p:txBody>
      </p:sp>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by </a:t>
            </a:r>
            <a:r>
              <a:rPr lang="en-GB" sz="1200" b="1" dirty="0" smtClean="0">
                <a:solidFill>
                  <a:srgbClr val="000066"/>
                </a:solidFill>
              </a:rPr>
              <a:t>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11852136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Заголовок 1"/>
          <p:cNvSpPr>
            <a:spLocks noGrp="1"/>
          </p:cNvSpPr>
          <p:nvPr>
            <p:ph type="ctrTitle"/>
          </p:nvPr>
        </p:nvSpPr>
        <p:spPr>
          <a:xfrm>
            <a:off x="899592" y="188649"/>
            <a:ext cx="7772400" cy="1008063"/>
          </a:xfrm>
        </p:spPr>
        <p:txBody>
          <a:bodyPr/>
          <a:lstStyle/>
          <a:p>
            <a:pPr eaLnBrk="1" hangingPunct="1"/>
            <a:r>
              <a:rPr lang="en-US" sz="2400" dirty="0" smtClean="0">
                <a:solidFill>
                  <a:srgbClr val="0070C0"/>
                </a:solidFill>
              </a:rPr>
              <a:t>Coordination meeting</a:t>
            </a:r>
            <a:r>
              <a:rPr lang="pl-PL" sz="2400" dirty="0" smtClean="0">
                <a:solidFill>
                  <a:srgbClr val="0070C0"/>
                </a:solidFill>
              </a:rPr>
              <a:t>: </a:t>
            </a:r>
            <a:r>
              <a:rPr lang="en-US" sz="2400" dirty="0" smtClean="0">
                <a:solidFill>
                  <a:srgbClr val="0070C0"/>
                </a:solidFill>
              </a:rPr>
              <a:t>QESP I – Lot1 &amp; Lot2</a:t>
            </a:r>
            <a:r>
              <a:rPr lang="pl-PL" sz="2400" dirty="0" smtClean="0">
                <a:solidFill>
                  <a:srgbClr val="0070C0"/>
                </a:solidFill>
              </a:rPr>
              <a:t/>
            </a:r>
            <a:br>
              <a:rPr lang="pl-PL" sz="2400" dirty="0" smtClean="0">
                <a:solidFill>
                  <a:srgbClr val="0070C0"/>
                </a:solidFill>
              </a:rPr>
            </a:br>
            <a:r>
              <a:rPr lang="en-US" sz="2400" dirty="0" smtClean="0">
                <a:solidFill>
                  <a:srgbClr val="0070C0"/>
                </a:solidFill>
              </a:rPr>
              <a:t> Teachers’ Competency Framework</a:t>
            </a:r>
            <a:endParaRPr lang="bg-BG" sz="2400" dirty="0" smtClean="0">
              <a:solidFill>
                <a:srgbClr val="0070C0"/>
              </a:solidFill>
            </a:endParaRPr>
          </a:p>
        </p:txBody>
      </p:sp>
      <p:sp>
        <p:nvSpPr>
          <p:cNvPr id="7"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pPr algn="ctr"/>
            <a:r>
              <a:rPr lang="en-AU" sz="4400" b="1" dirty="0" smtClean="0">
                <a:solidFill>
                  <a:srgbClr val="002060"/>
                </a:solidFill>
                <a:latin typeface="+mj-lt"/>
              </a:rPr>
              <a:t>D</a:t>
            </a:r>
            <a:r>
              <a:rPr lang="en-AU" sz="4000" b="1" dirty="0" smtClean="0">
                <a:solidFill>
                  <a:srgbClr val="002060"/>
                </a:solidFill>
                <a:latin typeface="Arial" pitchFamily="34" charset="0"/>
                <a:cs typeface="Arial" pitchFamily="34" charset="0"/>
              </a:rPr>
              <a:t>esign of a </a:t>
            </a:r>
            <a:r>
              <a:rPr lang="en-AU" sz="4000" b="1" dirty="0" smtClean="0">
                <a:solidFill>
                  <a:srgbClr val="FF0000"/>
                </a:solidFill>
                <a:latin typeface="Arial" pitchFamily="34" charset="0"/>
                <a:cs typeface="Arial" pitchFamily="34" charset="0"/>
              </a:rPr>
              <a:t>Teachers’ Competency Framework</a:t>
            </a:r>
            <a:r>
              <a:rPr lang="en-AU" sz="4000" b="1" dirty="0" smtClean="0">
                <a:solidFill>
                  <a:srgbClr val="002060"/>
                </a:solidFill>
                <a:latin typeface="Arial" pitchFamily="34" charset="0"/>
                <a:cs typeface="Arial" pitchFamily="34" charset="0"/>
              </a:rPr>
              <a:t> for initial TVET teaching and managerial staff </a:t>
            </a:r>
            <a:endParaRPr lang="en-AU" sz="4000" dirty="0" smtClean="0">
              <a:solidFill>
                <a:srgbClr val="002060"/>
              </a:solidFill>
              <a:latin typeface="Arial" pitchFamily="34" charset="0"/>
              <a:cs typeface="Arial" pitchFamily="34" charset="0"/>
            </a:endParaRPr>
          </a:p>
          <a:p>
            <a:endParaRPr lang="pl-PL" sz="4400" b="1" dirty="0" smtClean="0">
              <a:solidFill>
                <a:srgbClr val="002060"/>
              </a:solidFill>
              <a:latin typeface="+mj-lt"/>
            </a:endParaRPr>
          </a:p>
          <a:p>
            <a:endParaRPr lang="ru-RU" sz="4400" dirty="0">
              <a:solidFill>
                <a:srgbClr val="4F81BD">
                  <a:lumMod val="75000"/>
                </a:srgbClr>
              </a:solidFill>
              <a:latin typeface="Calibri"/>
            </a:endParaRPr>
          </a:p>
        </p:txBody>
      </p:sp>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by </a:t>
            </a:r>
            <a:r>
              <a:rPr lang="en-GB" sz="1200" b="1" dirty="0" smtClean="0">
                <a:solidFill>
                  <a:srgbClr val="000066"/>
                </a:solidFill>
              </a:rPr>
              <a:t>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11852136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Заголовок 1"/>
          <p:cNvSpPr>
            <a:spLocks noGrp="1"/>
          </p:cNvSpPr>
          <p:nvPr>
            <p:ph type="ctrTitle"/>
          </p:nvPr>
        </p:nvSpPr>
        <p:spPr>
          <a:xfrm>
            <a:off x="899592" y="188649"/>
            <a:ext cx="7772400" cy="1008063"/>
          </a:xfrm>
        </p:spPr>
        <p:txBody>
          <a:bodyPr/>
          <a:lstStyle/>
          <a:p>
            <a:pPr eaLnBrk="1" hangingPunct="1"/>
            <a:r>
              <a:rPr lang="en-US" sz="2400" dirty="0" smtClean="0">
                <a:solidFill>
                  <a:srgbClr val="0070C0"/>
                </a:solidFill>
                <a:latin typeface="Arial" pitchFamily="34" charset="0"/>
                <a:cs typeface="Arial" pitchFamily="34" charset="0"/>
              </a:rPr>
              <a:t>Coordination meeting</a:t>
            </a:r>
            <a:r>
              <a:rPr lang="pl-PL" sz="2400" dirty="0" smtClean="0">
                <a:solidFill>
                  <a:srgbClr val="0070C0"/>
                </a:solidFill>
                <a:latin typeface="Arial" pitchFamily="34" charset="0"/>
                <a:cs typeface="Arial" pitchFamily="34" charset="0"/>
              </a:rPr>
              <a:t>: </a:t>
            </a:r>
            <a:r>
              <a:rPr lang="en-US" sz="2400" dirty="0" smtClean="0">
                <a:solidFill>
                  <a:srgbClr val="0070C0"/>
                </a:solidFill>
                <a:latin typeface="Arial" pitchFamily="34" charset="0"/>
                <a:cs typeface="Arial" pitchFamily="34" charset="0"/>
              </a:rPr>
              <a:t>QESP I – Lot1 &amp; Lot2</a:t>
            </a:r>
            <a:r>
              <a:rPr lang="pl-PL" sz="2400" dirty="0" smtClean="0">
                <a:solidFill>
                  <a:srgbClr val="0070C0"/>
                </a:solidFill>
                <a:latin typeface="Arial" pitchFamily="34" charset="0"/>
                <a:cs typeface="Arial" pitchFamily="34" charset="0"/>
              </a:rPr>
              <a:t/>
            </a:r>
            <a:br>
              <a:rPr lang="pl-PL" sz="2400" dirty="0" smtClean="0">
                <a:solidFill>
                  <a:srgbClr val="0070C0"/>
                </a:solidFill>
                <a:latin typeface="Arial" pitchFamily="34" charset="0"/>
                <a:cs typeface="Arial" pitchFamily="34" charset="0"/>
              </a:rPr>
            </a:br>
            <a:r>
              <a:rPr lang="en-US" sz="2400" dirty="0" smtClean="0">
                <a:solidFill>
                  <a:srgbClr val="0070C0"/>
                </a:solidFill>
                <a:latin typeface="Arial" pitchFamily="34" charset="0"/>
                <a:cs typeface="Arial" pitchFamily="34" charset="0"/>
              </a:rPr>
              <a:t> Teachers’ Competency Framework</a:t>
            </a:r>
            <a:endParaRPr lang="bg-BG" sz="2400" dirty="0" smtClean="0">
              <a:solidFill>
                <a:srgbClr val="0070C0"/>
              </a:solidFill>
              <a:latin typeface="Arial" pitchFamily="34" charset="0"/>
              <a:cs typeface="Arial" pitchFamily="34" charset="0"/>
            </a:endParaRPr>
          </a:p>
        </p:txBody>
      </p:sp>
      <p:sp>
        <p:nvSpPr>
          <p:cNvPr id="7" name="Заголовок 1"/>
          <p:cNvSpPr txBox="1">
            <a:spLocks/>
          </p:cNvSpPr>
          <p:nvPr/>
        </p:nvSpPr>
        <p:spPr>
          <a:xfrm>
            <a:off x="395536" y="1340768"/>
            <a:ext cx="8568952" cy="468052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000" kern="1200">
                <a:solidFill>
                  <a:schemeClr val="accent1">
                    <a:lumMod val="75000"/>
                  </a:schemeClr>
                </a:solidFill>
                <a:latin typeface="Arial Black" pitchFamily="34" charset="0"/>
                <a:ea typeface="+mj-ea"/>
                <a:cs typeface="+mj-cs"/>
              </a:defRPr>
            </a:lvl1pPr>
          </a:lstStyle>
          <a:p>
            <a:r>
              <a:rPr lang="en-US" sz="3600" b="1" dirty="0" smtClean="0">
                <a:solidFill>
                  <a:srgbClr val="C00000"/>
                </a:solidFill>
                <a:latin typeface="Arial" panose="020B0604020202020204" pitchFamily="34" charset="0"/>
                <a:cs typeface="Arial" panose="020B0604020202020204" pitchFamily="34" charset="0"/>
              </a:rPr>
              <a:t>Competence </a:t>
            </a:r>
            <a:endParaRPr lang="ru-RU" sz="3600" b="1" dirty="0">
              <a:solidFill>
                <a:srgbClr val="C00000"/>
              </a:solidFill>
              <a:latin typeface="Arial" panose="020B0604020202020204" pitchFamily="34" charset="0"/>
              <a:cs typeface="Arial" panose="020B0604020202020204" pitchFamily="34" charset="0"/>
            </a:endParaRPr>
          </a:p>
          <a:p>
            <a:r>
              <a:rPr lang="en-US" sz="3600" b="1" dirty="0">
                <a:solidFill>
                  <a:srgbClr val="002060"/>
                </a:solidFill>
                <a:latin typeface="Arial" panose="020B0604020202020204" pitchFamily="34" charset="0"/>
                <a:cs typeface="Arial" panose="020B0604020202020204" pitchFamily="34" charset="0"/>
              </a:rPr>
              <a:t> </a:t>
            </a:r>
            <a:endParaRPr lang="ru-RU" sz="3600" b="1" dirty="0">
              <a:solidFill>
                <a:srgbClr val="002060"/>
              </a:solidFill>
              <a:latin typeface="Arial" panose="020B0604020202020204" pitchFamily="34" charset="0"/>
              <a:cs typeface="Arial" panose="020B0604020202020204" pitchFamily="34" charset="0"/>
            </a:endParaRPr>
          </a:p>
          <a:p>
            <a:r>
              <a:rPr lang="en-US" sz="3600" b="1" dirty="0">
                <a:solidFill>
                  <a:srgbClr val="002060"/>
                </a:solidFill>
                <a:latin typeface="Arial" panose="020B0604020202020204" pitchFamily="34" charset="0"/>
                <a:cs typeface="Arial" panose="020B0604020202020204" pitchFamily="34" charset="0"/>
              </a:rPr>
              <a:t>Ability to apply knowledge, know-how and skills in an habitual or changing work </a:t>
            </a:r>
            <a:r>
              <a:rPr lang="en-US" sz="3600" b="1" dirty="0" smtClean="0">
                <a:solidFill>
                  <a:srgbClr val="002060"/>
                </a:solidFill>
                <a:latin typeface="Arial" panose="020B0604020202020204" pitchFamily="34" charset="0"/>
                <a:cs typeface="Arial" panose="020B0604020202020204" pitchFamily="34" charset="0"/>
              </a:rPr>
              <a:t>situation</a:t>
            </a:r>
            <a:endParaRPr lang="ru-RU" sz="3600" b="1" dirty="0">
              <a:solidFill>
                <a:srgbClr val="002060"/>
              </a:solidFill>
              <a:latin typeface="Arial" panose="020B0604020202020204" pitchFamily="34" charset="0"/>
              <a:cs typeface="Arial" panose="020B0604020202020204" pitchFamily="34" charset="0"/>
            </a:endParaRPr>
          </a:p>
          <a:p>
            <a:endParaRPr lang="en-US" i="1" dirty="0" smtClean="0">
              <a:solidFill>
                <a:srgbClr val="002060"/>
              </a:solidFill>
              <a:latin typeface="Arial" panose="020B0604020202020204" pitchFamily="34" charset="0"/>
              <a:cs typeface="Arial" panose="020B0604020202020204" pitchFamily="34" charset="0"/>
            </a:endParaRPr>
          </a:p>
          <a:p>
            <a:r>
              <a:rPr lang="en-US" i="1" dirty="0" smtClean="0">
                <a:solidFill>
                  <a:srgbClr val="002060"/>
                </a:solidFill>
                <a:latin typeface="Arial" panose="020B0604020202020204" pitchFamily="34" charset="0"/>
                <a:cs typeface="Arial" panose="020B0604020202020204" pitchFamily="34" charset="0"/>
              </a:rPr>
              <a:t>Source</a:t>
            </a:r>
            <a:r>
              <a:rPr lang="en-US" i="1" dirty="0">
                <a:solidFill>
                  <a:srgbClr val="002060"/>
                </a:solidFill>
                <a:latin typeface="Arial" panose="020B0604020202020204" pitchFamily="34" charset="0"/>
                <a:cs typeface="Arial" panose="020B0604020202020204" pitchFamily="34" charset="0"/>
              </a:rPr>
              <a:t>: </a:t>
            </a:r>
            <a:r>
              <a:rPr lang="en-US" dirty="0">
                <a:solidFill>
                  <a:srgbClr val="002060"/>
                </a:solidFill>
                <a:latin typeface="Arial" panose="020B0604020202020204" pitchFamily="34" charset="0"/>
                <a:cs typeface="Arial" panose="020B0604020202020204" pitchFamily="34" charset="0"/>
              </a:rPr>
              <a:t>Cedefop, 2002</a:t>
            </a:r>
            <a:endParaRPr lang="pl-PL" sz="4400" dirty="0" smtClean="0">
              <a:solidFill>
                <a:srgbClr val="002060"/>
              </a:solidFill>
              <a:latin typeface="Arial" panose="020B0604020202020204" pitchFamily="34" charset="0"/>
              <a:cs typeface="Arial" panose="020B0604020202020204" pitchFamily="34" charset="0"/>
            </a:endParaRPr>
          </a:p>
          <a:p>
            <a:endParaRPr lang="ru-RU" sz="4400" dirty="0">
              <a:solidFill>
                <a:srgbClr val="4F81BD">
                  <a:lumMod val="75000"/>
                </a:srgbClr>
              </a:solidFill>
              <a:latin typeface="Calibri"/>
            </a:endParaRPr>
          </a:p>
        </p:txBody>
      </p:sp>
      <p:sp>
        <p:nvSpPr>
          <p:cNvPr id="6"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funded by </a:t>
            </a:r>
            <a:r>
              <a:rPr lang="en-GB" sz="1200" b="1" dirty="0" smtClean="0">
                <a:solidFill>
                  <a:srgbClr val="000066"/>
                </a:solidFill>
              </a:rPr>
              <a:t>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148898265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7931</TotalTime>
  <Words>4242</Words>
  <Application>Microsoft Office PowerPoint</Application>
  <PresentationFormat>Экран (4:3)</PresentationFormat>
  <Paragraphs>863</Paragraphs>
  <Slides>54</Slides>
  <Notes>3</Notes>
  <HiddenSlides>0</HiddenSlides>
  <MMClips>0</MMClips>
  <ScaleCrop>false</ScaleCrop>
  <HeadingPairs>
    <vt:vector size="6" baseType="variant">
      <vt:variant>
        <vt:lpstr>Использованные шрифты</vt:lpstr>
      </vt:variant>
      <vt:variant>
        <vt:i4>11</vt:i4>
      </vt:variant>
      <vt:variant>
        <vt:lpstr>Тема</vt:lpstr>
      </vt:variant>
      <vt:variant>
        <vt:i4>2</vt:i4>
      </vt:variant>
      <vt:variant>
        <vt:lpstr>Заголовки слайдов</vt:lpstr>
      </vt:variant>
      <vt:variant>
        <vt:i4>54</vt:i4>
      </vt:variant>
    </vt:vector>
  </HeadingPairs>
  <TitlesOfParts>
    <vt:vector size="67" baseType="lpstr">
      <vt:lpstr>ＭＳ Ｐゴシック</vt:lpstr>
      <vt:lpstr>Arial</vt:lpstr>
      <vt:lpstr>Arial Black</vt:lpstr>
      <vt:lpstr>Arial Narrow</vt:lpstr>
      <vt:lpstr>Calibri</vt:lpstr>
      <vt:lpstr>Flama Condensed Basic</vt:lpstr>
      <vt:lpstr>Garamond</vt:lpstr>
      <vt:lpstr>Myriad Pro</vt:lpstr>
      <vt:lpstr>Myriad Pro Light</vt:lpstr>
      <vt:lpstr>Symbol</vt:lpstr>
      <vt:lpstr>Times New Roman</vt:lpstr>
      <vt:lpstr>Office Theme</vt:lpstr>
      <vt:lpstr>Тема Office</vt:lpstr>
      <vt:lpstr>      Coordination meeting  QESP I – Lot1 &amp; Lot2         Galia Bozhanova, Team Leader and TVET Policy expert  Marian Piotrowski, TVET Teacher Retraining Coach expert (KE2)   </vt:lpstr>
      <vt:lpstr>   Coordination meeting objectives: • To discuss and agree common on  goals of joint actions  • Agree on terminology regarding the joint actions  • To discuss the common approaches to the activities that need close coordination   </vt:lpstr>
      <vt:lpstr>      Coordination meeting outcomes:  Build a common understanding about the joint actions and need to coordinate   Define a set of common terms with regards to joint actions  Agree the mechanisms for coordination on specific tasks   Align the projects’ work plans on particular jointly coordinated activities      </vt:lpstr>
      <vt:lpstr>  QESP I - Lot 2  Technical assistance to the Ministry of Labour, Migration and Employment of Population in the area of in-service teacher training for the initial technical, vocational education and training system</vt:lpstr>
      <vt:lpstr>To contribute to the development of a modern education system, able to prepare informed and qualified citizens who are ready for the "world of work" and who can contribute to greater political stability, economic prosperity and social well-being in Tajikistan</vt:lpstr>
      <vt:lpstr>QESP I - Lot 2 Results  </vt:lpstr>
      <vt:lpstr> Coordination meeting: QESP I – Lot1 &amp; Lot2  Teachers’ Competency Framework </vt:lpstr>
      <vt:lpstr>Coordination meeting: QESP I – Lot1 &amp; Lot2  Teachers’ Competency Framework</vt:lpstr>
      <vt:lpstr>Coordination meeting: QESP I – Lot1 &amp; Lot2  Teachers’ Competency Framework</vt:lpstr>
      <vt:lpstr>Coordination meeting: QESP I – Lot1 &amp; Lot2  Teachers’ Competency Framework</vt:lpstr>
      <vt:lpstr>Презентация PowerPoint</vt:lpstr>
      <vt:lpstr>Презентация PowerPoint</vt:lpstr>
      <vt:lpstr>Презентация PowerPoint</vt:lpstr>
      <vt:lpstr>Competency framework </vt:lpstr>
      <vt:lpstr>Презентация PowerPoint</vt:lpstr>
      <vt:lpstr>Презентация PowerPoint</vt:lpstr>
      <vt:lpstr>Презентация PowerPoint</vt:lpstr>
      <vt:lpstr>Презентация PowerPoint</vt:lpstr>
      <vt:lpstr>Презентация PowerPoint</vt:lpstr>
      <vt:lpstr>Developing CF </vt:lpstr>
      <vt:lpstr> Use of CFs (fa) </vt:lpstr>
      <vt:lpstr>Презентация PowerPoint</vt:lpstr>
      <vt:lpstr>Information sources country experience    </vt:lpstr>
      <vt:lpstr>Coordination meeting: QESP I – Lot1 &amp; Lot2 Teachers’ Competency Framework</vt:lpstr>
      <vt:lpstr>Developing CF </vt:lpstr>
      <vt:lpstr>Презентация PowerPoint</vt:lpstr>
      <vt:lpstr>Презентация PowerPoint</vt:lpstr>
      <vt:lpstr>Презентация PowerPoint</vt:lpstr>
      <vt:lpstr>Презентация PowerPoint</vt:lpstr>
      <vt:lpstr>    </vt:lpstr>
      <vt:lpstr>Coordination meeting: QESP I – Lot1 &amp; Lot2  Teachers’ Competency Framework</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vt:lpstr>
      <vt:lpstr>  Summing up the meeting outputs  </vt:lpstr>
      <vt:lpstr> Thank you   </vt:lpstr>
    </vt:vector>
  </TitlesOfParts>
  <Company>GOPA pqc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GB</dc:creator>
  <cp:lastModifiedBy>Comp</cp:lastModifiedBy>
  <cp:revision>748</cp:revision>
  <dcterms:created xsi:type="dcterms:W3CDTF">2012-12-10T20:31:53Z</dcterms:created>
  <dcterms:modified xsi:type="dcterms:W3CDTF">2017-12-13T12:30:55Z</dcterms:modified>
</cp:coreProperties>
</file>